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3" r:id="rId2"/>
  </p:sldMasterIdLst>
  <p:notesMasterIdLst>
    <p:notesMasterId r:id="rId157"/>
  </p:notesMasterIdLst>
  <p:sldIdLst>
    <p:sldId id="469" r:id="rId3"/>
    <p:sldId id="660" r:id="rId4"/>
    <p:sldId id="474" r:id="rId5"/>
    <p:sldId id="475" r:id="rId6"/>
    <p:sldId id="477" r:id="rId7"/>
    <p:sldId id="478" r:id="rId8"/>
    <p:sldId id="482" r:id="rId9"/>
    <p:sldId id="483" r:id="rId10"/>
    <p:sldId id="479" r:id="rId11"/>
    <p:sldId id="480" r:id="rId12"/>
    <p:sldId id="481" r:id="rId13"/>
    <p:sldId id="484" r:id="rId14"/>
    <p:sldId id="485" r:id="rId15"/>
    <p:sldId id="470" r:id="rId16"/>
    <p:sldId id="492" r:id="rId17"/>
    <p:sldId id="471" r:id="rId18"/>
    <p:sldId id="632" r:id="rId19"/>
    <p:sldId id="493" r:id="rId20"/>
    <p:sldId id="472" r:id="rId21"/>
    <p:sldId id="487" r:id="rId22"/>
    <p:sldId id="486" r:id="rId23"/>
    <p:sldId id="488" r:id="rId24"/>
    <p:sldId id="529" r:id="rId25"/>
    <p:sldId id="640" r:id="rId26"/>
    <p:sldId id="489" r:id="rId27"/>
    <p:sldId id="494" r:id="rId28"/>
    <p:sldId id="531" r:id="rId29"/>
    <p:sldId id="532" r:id="rId30"/>
    <p:sldId id="495" r:id="rId31"/>
    <p:sldId id="496" r:id="rId32"/>
    <p:sldId id="497" r:id="rId33"/>
    <p:sldId id="498" r:id="rId34"/>
    <p:sldId id="499" r:id="rId35"/>
    <p:sldId id="500" r:id="rId36"/>
    <p:sldId id="501" r:id="rId37"/>
    <p:sldId id="502" r:id="rId38"/>
    <p:sldId id="504" r:id="rId39"/>
    <p:sldId id="506" r:id="rId40"/>
    <p:sldId id="536" r:id="rId41"/>
    <p:sldId id="537" r:id="rId42"/>
    <p:sldId id="507" r:id="rId43"/>
    <p:sldId id="508" r:id="rId44"/>
    <p:sldId id="509" r:id="rId45"/>
    <p:sldId id="510" r:id="rId46"/>
    <p:sldId id="511" r:id="rId47"/>
    <p:sldId id="633" r:id="rId48"/>
    <p:sldId id="512" r:id="rId49"/>
    <p:sldId id="513" r:id="rId50"/>
    <p:sldId id="634" r:id="rId51"/>
    <p:sldId id="514" r:id="rId52"/>
    <p:sldId id="515" r:id="rId53"/>
    <p:sldId id="516" r:id="rId54"/>
    <p:sldId id="517" r:id="rId55"/>
    <p:sldId id="643" r:id="rId56"/>
    <p:sldId id="635" r:id="rId57"/>
    <p:sldId id="518" r:id="rId58"/>
    <p:sldId id="600" r:id="rId59"/>
    <p:sldId id="520" r:id="rId60"/>
    <p:sldId id="599" r:id="rId61"/>
    <p:sldId id="602" r:id="rId62"/>
    <p:sldId id="538" r:id="rId63"/>
    <p:sldId id="645" r:id="rId64"/>
    <p:sldId id="540" r:id="rId65"/>
    <p:sldId id="522" r:id="rId66"/>
    <p:sldId id="637" r:id="rId67"/>
    <p:sldId id="546" r:id="rId68"/>
    <p:sldId id="524" r:id="rId69"/>
    <p:sldId id="525" r:id="rId70"/>
    <p:sldId id="526" r:id="rId71"/>
    <p:sldId id="638" r:id="rId72"/>
    <p:sldId id="527" r:id="rId73"/>
    <p:sldId id="547" r:id="rId74"/>
    <p:sldId id="528" r:id="rId75"/>
    <p:sldId id="533" r:id="rId76"/>
    <p:sldId id="661" r:id="rId77"/>
    <p:sldId id="639" r:id="rId78"/>
    <p:sldId id="535" r:id="rId79"/>
    <p:sldId id="541" r:id="rId80"/>
    <p:sldId id="647" r:id="rId81"/>
    <p:sldId id="641" r:id="rId82"/>
    <p:sldId id="543" r:id="rId83"/>
    <p:sldId id="550" r:id="rId84"/>
    <p:sldId id="662" r:id="rId85"/>
    <p:sldId id="642" r:id="rId86"/>
    <p:sldId id="649" r:id="rId87"/>
    <p:sldId id="545" r:id="rId88"/>
    <p:sldId id="650" r:id="rId89"/>
    <p:sldId id="551" r:id="rId90"/>
    <p:sldId id="651" r:id="rId91"/>
    <p:sldId id="630" r:id="rId92"/>
    <p:sldId id="652" r:id="rId93"/>
    <p:sldId id="554" r:id="rId94"/>
    <p:sldId id="555" r:id="rId95"/>
    <p:sldId id="653" r:id="rId96"/>
    <p:sldId id="556" r:id="rId97"/>
    <p:sldId id="557" r:id="rId98"/>
    <p:sldId id="559" r:id="rId99"/>
    <p:sldId id="654" r:id="rId100"/>
    <p:sldId id="561" r:id="rId101"/>
    <p:sldId id="562" r:id="rId102"/>
    <p:sldId id="655" r:id="rId103"/>
    <p:sldId id="563" r:id="rId104"/>
    <p:sldId id="564" r:id="rId105"/>
    <p:sldId id="565" r:id="rId106"/>
    <p:sldId id="656" r:id="rId107"/>
    <p:sldId id="567" r:id="rId108"/>
    <p:sldId id="568" r:id="rId109"/>
    <p:sldId id="569" r:id="rId110"/>
    <p:sldId id="570" r:id="rId111"/>
    <p:sldId id="571" r:id="rId112"/>
    <p:sldId id="572" r:id="rId113"/>
    <p:sldId id="573" r:id="rId114"/>
    <p:sldId id="574" r:id="rId115"/>
    <p:sldId id="575" r:id="rId116"/>
    <p:sldId id="576" r:id="rId117"/>
    <p:sldId id="577" r:id="rId118"/>
    <p:sldId id="578" r:id="rId119"/>
    <p:sldId id="579" r:id="rId120"/>
    <p:sldId id="580" r:id="rId121"/>
    <p:sldId id="581" r:id="rId122"/>
    <p:sldId id="657" r:id="rId123"/>
    <p:sldId id="582" r:id="rId124"/>
    <p:sldId id="583" r:id="rId125"/>
    <p:sldId id="584" r:id="rId126"/>
    <p:sldId id="585" r:id="rId127"/>
    <p:sldId id="587" r:id="rId128"/>
    <p:sldId id="609" r:id="rId129"/>
    <p:sldId id="610" r:id="rId130"/>
    <p:sldId id="590" r:id="rId131"/>
    <p:sldId id="611" r:id="rId132"/>
    <p:sldId id="612" r:id="rId133"/>
    <p:sldId id="658" r:id="rId134"/>
    <p:sldId id="613" r:id="rId135"/>
    <p:sldId id="595" r:id="rId136"/>
    <p:sldId id="617" r:id="rId137"/>
    <p:sldId id="616" r:id="rId138"/>
    <p:sldId id="596" r:id="rId139"/>
    <p:sldId id="659" r:id="rId140"/>
    <p:sldId id="597" r:id="rId141"/>
    <p:sldId id="598" r:id="rId142"/>
    <p:sldId id="603" r:id="rId143"/>
    <p:sldId id="629" r:id="rId144"/>
    <p:sldId id="604" r:id="rId145"/>
    <p:sldId id="605" r:id="rId146"/>
    <p:sldId id="606" r:id="rId147"/>
    <p:sldId id="618" r:id="rId148"/>
    <p:sldId id="619" r:id="rId149"/>
    <p:sldId id="631" r:id="rId150"/>
    <p:sldId id="621" r:id="rId151"/>
    <p:sldId id="622" r:id="rId152"/>
    <p:sldId id="623" r:id="rId153"/>
    <p:sldId id="624" r:id="rId154"/>
    <p:sldId id="625" r:id="rId155"/>
    <p:sldId id="663" r:id="rId156"/>
  </p:sldIdLst>
  <p:sldSz cx="9144000" cy="5143500" type="screen16x9"/>
  <p:notesSz cx="6797675" cy="9874250"/>
  <p:custDataLst>
    <p:tags r:id="rId1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29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FFFFCC"/>
    <a:srgbClr val="6600CC"/>
    <a:srgbClr val="990033"/>
    <a:srgbClr val="0000CC"/>
    <a:srgbClr val="FF66FF"/>
    <a:srgbClr val="7D0A37"/>
    <a:srgbClr val="FF9933"/>
    <a:srgbClr val="6600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7" autoAdjust="0"/>
    <p:restoredTop sz="99878" autoAdjust="0"/>
  </p:normalViewPr>
  <p:slideViewPr>
    <p:cSldViewPr>
      <p:cViewPr varScale="1">
        <p:scale>
          <a:sx n="151" d="100"/>
          <a:sy n="151" d="100"/>
        </p:scale>
        <p:origin x="558" y="126"/>
      </p:cViewPr>
      <p:guideLst>
        <p:guide orient="horz" pos="3239"/>
        <p:guide pos="29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53" Type="http://schemas.openxmlformats.org/officeDocument/2006/relationships/slide" Target="slides/slide151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3" y="739775"/>
            <a:ext cx="65849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3"/>
            <a:ext cx="2945659" cy="493713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3"/>
            <a:ext cx="2945659" cy="493713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7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363" y="739775"/>
            <a:ext cx="6584950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1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1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1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1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1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1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1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1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7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0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03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92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14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3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43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443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7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7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7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7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7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363" y="739775"/>
            <a:ext cx="6584950" cy="3703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6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2286"/>
            <a:ext cx="9144000" cy="5148072"/>
          </a:xfrm>
          <a:prstGeom prst="rect">
            <a:avLst/>
          </a:prstGeom>
          <a:blipFill dpi="0" rotWithShape="1">
            <a:blip r:embed="rId2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11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2286"/>
            <a:ext cx="9144000" cy="5148072"/>
          </a:xfrm>
          <a:prstGeom prst="rect">
            <a:avLst/>
          </a:prstGeom>
          <a:blipFill dpi="0" rotWithShape="1">
            <a:blip r:embed="rId2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70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49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986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252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2286"/>
            <a:ext cx="9144000" cy="5148072"/>
          </a:xfrm>
          <a:prstGeom prst="rect">
            <a:avLst/>
          </a:prstGeom>
          <a:blipFill dpi="0" rotWithShape="1">
            <a:blip r:embed="rId6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5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72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60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7.wdp"/><Relationship Id="rId5" Type="http://schemas.openxmlformats.org/officeDocument/2006/relationships/image" Target="../media/image122.png"/><Relationship Id="rId4" Type="http://schemas.microsoft.com/office/2007/relationships/hdphoto" Target="../media/hdphoto26.wdp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5.jpe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jpeg"/><Relationship Id="rId5" Type="http://schemas.openxmlformats.org/officeDocument/2006/relationships/image" Target="../media/image130.jpg"/><Relationship Id="rId4" Type="http://schemas.openxmlformats.org/officeDocument/2006/relationships/image" Target="../media/image129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1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image" Target="../media/image136.png"/><Relationship Id="rId7" Type="http://schemas.openxmlformats.org/officeDocument/2006/relationships/image" Target="../media/image13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30.wdp"/><Relationship Id="rId5" Type="http://schemas.openxmlformats.org/officeDocument/2006/relationships/image" Target="../media/image137.png"/><Relationship Id="rId10" Type="http://schemas.microsoft.com/office/2007/relationships/hdphoto" Target="../media/hdphoto32.wdp"/><Relationship Id="rId4" Type="http://schemas.microsoft.com/office/2007/relationships/hdphoto" Target="../media/hdphoto29.wdp"/><Relationship Id="rId9" Type="http://schemas.openxmlformats.org/officeDocument/2006/relationships/image" Target="../media/image139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3" Type="http://schemas.microsoft.com/office/2007/relationships/hdphoto" Target="../media/hdphoto24.wdp"/><Relationship Id="rId7" Type="http://schemas.openxmlformats.org/officeDocument/2006/relationships/image" Target="../media/image146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45.png"/><Relationship Id="rId4" Type="http://schemas.openxmlformats.org/officeDocument/2006/relationships/image" Target="../media/image105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4.wdp"/></Relationships>
</file>

<file path=ppt/slides/_rels/slide152.xml.rels><?xml version="1.0" encoding="UTF-8" standalone="yes"?>
<Relationships xmlns="http://schemas.openxmlformats.org/package/2006/relationships"><Relationship Id="rId8" Type="http://schemas.microsoft.com/office/2007/relationships/hdphoto" Target="../media/hdphoto36.wdp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microsoft.com/office/2007/relationships/hdphoto" Target="../media/hdphoto35.wdp"/><Relationship Id="rId10" Type="http://schemas.microsoft.com/office/2007/relationships/hdphoto" Target="../media/hdphoto37.wdp"/><Relationship Id="rId4" Type="http://schemas.openxmlformats.org/officeDocument/2006/relationships/image" Target="../media/image152.png"/><Relationship Id="rId9" Type="http://schemas.openxmlformats.org/officeDocument/2006/relationships/image" Target="../media/image15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5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6.wdp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9.wdp"/><Relationship Id="rId5" Type="http://schemas.openxmlformats.org/officeDocument/2006/relationships/image" Target="../media/image46.png"/><Relationship Id="rId4" Type="http://schemas.microsoft.com/office/2007/relationships/hdphoto" Target="../media/hdphoto8.wdp"/><Relationship Id="rId9" Type="http://schemas.openxmlformats.org/officeDocument/2006/relationships/image" Target="../media/image48.gif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9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11" Type="http://schemas.openxmlformats.org/officeDocument/2006/relationships/image" Target="../media/image29.png"/><Relationship Id="rId5" Type="http://schemas.openxmlformats.org/officeDocument/2006/relationships/image" Target="../media/image50.jpeg"/><Relationship Id="rId10" Type="http://schemas.microsoft.com/office/2007/relationships/hdphoto" Target="../media/hdphoto5.wdp"/><Relationship Id="rId4" Type="http://schemas.microsoft.com/office/2007/relationships/hdphoto" Target="../media/hdphoto11.wdp"/><Relationship Id="rId9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9.wdp"/><Relationship Id="rId5" Type="http://schemas.openxmlformats.org/officeDocument/2006/relationships/image" Target="../media/image46.png"/><Relationship Id="rId4" Type="http://schemas.microsoft.com/office/2007/relationships/hdphoto" Target="../media/hdphoto8.wdp"/><Relationship Id="rId9" Type="http://schemas.openxmlformats.org/officeDocument/2006/relationships/image" Target="../media/image48.gif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9.wdp"/><Relationship Id="rId5" Type="http://schemas.openxmlformats.org/officeDocument/2006/relationships/image" Target="../media/image46.png"/><Relationship Id="rId4" Type="http://schemas.microsoft.com/office/2007/relationships/hdphoto" Target="../media/hdphoto8.wdp"/><Relationship Id="rId9" Type="http://schemas.openxmlformats.org/officeDocument/2006/relationships/image" Target="../media/image48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1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jpg"/><Relationship Id="rId9" Type="http://schemas.openxmlformats.org/officeDocument/2006/relationships/image" Target="../media/image66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microsoft.com/office/2007/relationships/hdphoto" Target="../media/hdphoto15.wdp"/><Relationship Id="rId3" Type="http://schemas.openxmlformats.org/officeDocument/2006/relationships/image" Target="../media/image71.pn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microsoft.com/office/2007/relationships/hdphoto" Target="../media/hdphoto14.wdp"/><Relationship Id="rId5" Type="http://schemas.openxmlformats.org/officeDocument/2006/relationships/image" Target="../media/image21.png"/><Relationship Id="rId10" Type="http://schemas.openxmlformats.org/officeDocument/2006/relationships/image" Target="../media/image74.png"/><Relationship Id="rId4" Type="http://schemas.microsoft.com/office/2007/relationships/hdphoto" Target="../media/hdphoto12.wdp"/><Relationship Id="rId9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6.wdp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microsoft.com/office/2007/relationships/hdphoto" Target="../media/hdphoto18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microsoft.com/office/2007/relationships/hdphoto" Target="../media/hdphoto19.wdp"/><Relationship Id="rId4" Type="http://schemas.microsoft.com/office/2007/relationships/hdphoto" Target="../media/hdphoto17.wdp"/><Relationship Id="rId9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3" Type="http://schemas.openxmlformats.org/officeDocument/2006/relationships/image" Target="../media/image86.png"/><Relationship Id="rId18" Type="http://schemas.openxmlformats.org/officeDocument/2006/relationships/image" Target="../media/image90.png"/><Relationship Id="rId3" Type="http://schemas.openxmlformats.org/officeDocument/2006/relationships/audio" Target="../media/audio1.wav"/><Relationship Id="rId21" Type="http://schemas.openxmlformats.org/officeDocument/2006/relationships/image" Target="../media/image93.png"/><Relationship Id="rId7" Type="http://schemas.openxmlformats.org/officeDocument/2006/relationships/image" Target="../media/image84.png"/><Relationship Id="rId12" Type="http://schemas.openxmlformats.org/officeDocument/2006/relationships/image" Target="../media/image21.png"/><Relationship Id="rId17" Type="http://schemas.microsoft.com/office/2007/relationships/hdphoto" Target="../media/hdphoto23.wdp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9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0.wdp"/><Relationship Id="rId11" Type="http://schemas.openxmlformats.org/officeDocument/2006/relationships/image" Target="../media/image22.png"/><Relationship Id="rId5" Type="http://schemas.openxmlformats.org/officeDocument/2006/relationships/image" Target="../media/image83.png"/><Relationship Id="rId15" Type="http://schemas.openxmlformats.org/officeDocument/2006/relationships/image" Target="../media/image88.gif"/><Relationship Id="rId10" Type="http://schemas.microsoft.com/office/2007/relationships/hdphoto" Target="../media/hdphoto22.wdp"/><Relationship Id="rId19" Type="http://schemas.openxmlformats.org/officeDocument/2006/relationships/image" Target="../media/image91.png"/><Relationship Id="rId4" Type="http://schemas.openxmlformats.org/officeDocument/2006/relationships/image" Target="../media/image19.jpeg"/><Relationship Id="rId9" Type="http://schemas.openxmlformats.org/officeDocument/2006/relationships/image" Target="../media/image85.png"/><Relationship Id="rId14" Type="http://schemas.openxmlformats.org/officeDocument/2006/relationships/image" Target="../media/image87.png"/><Relationship Id="rId22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9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gif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jpeg"/><Relationship Id="rId5" Type="http://schemas.openxmlformats.org/officeDocument/2006/relationships/image" Target="../media/image101.gif"/><Relationship Id="rId4" Type="http://schemas.openxmlformats.org/officeDocument/2006/relationships/image" Target="../media/image100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microsoft.com/office/2007/relationships/hdphoto" Target="../media/hdphoto24.wdp"/><Relationship Id="rId7" Type="http://schemas.openxmlformats.org/officeDocument/2006/relationships/image" Target="../media/image106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microsoft.com/office/2007/relationships/hdphoto" Target="../media/hdphoto25.wdp"/><Relationship Id="rId4" Type="http://schemas.openxmlformats.org/officeDocument/2006/relationships/image" Target="../media/image10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800350"/>
            <a:ext cx="5181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Introduction and physical properties of 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metals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972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540311" y="4296408"/>
            <a:ext cx="2573342" cy="5379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64491" y="4272975"/>
            <a:ext cx="1724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</a:t>
            </a:r>
          </a:p>
        </p:txBody>
      </p:sp>
    </p:spTree>
    <p:extLst>
      <p:ext uri="{BB962C8B-B14F-4D97-AF65-F5344CB8AC3E}">
        <p14:creationId xmlns:p14="http://schemas.microsoft.com/office/powerpoint/2010/main" val="175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322236" y="3654795"/>
            <a:ext cx="9788472" cy="93268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72000" y="3872024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68650" y="364490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113" y="3653343"/>
            <a:ext cx="70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Ca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 (s)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88869" y="3653343"/>
            <a:ext cx="1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9200" y="3653343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CaH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2(s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47800" y="3996273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Sodium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(A metal)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96984" y="3996273"/>
            <a:ext cx="142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32360" y="3981037"/>
            <a:ext cx="215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Calcium hydride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(ionic hydride)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82600" y="1680304"/>
            <a:ext cx="4339983" cy="668489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587337" y="1500955"/>
            <a:ext cx="400881" cy="369332"/>
            <a:chOff x="609599" y="748784"/>
            <a:chExt cx="400881" cy="369332"/>
          </a:xfrm>
        </p:grpSpPr>
        <p:sp>
          <p:nvSpPr>
            <p:cNvPr id="26" name="Rectangle 25"/>
            <p:cNvSpPr/>
            <p:nvPr/>
          </p:nvSpPr>
          <p:spPr>
            <a:xfrm>
              <a:off x="611981" y="759187"/>
              <a:ext cx="381000" cy="348527"/>
            </a:xfrm>
            <a:prstGeom prst="rect">
              <a:avLst/>
            </a:prstGeom>
            <a:solidFill>
              <a:srgbClr val="6600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9599" y="748784"/>
              <a:ext cx="400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ii.</a:t>
              </a:r>
              <a:endPara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78888" y="1689762"/>
            <a:ext cx="410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tx1"/>
              </a:buClr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When hydrogen gas is passed over heated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>
              <a:buClr>
                <a:schemeClr val="tx1"/>
              </a:buClr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calcium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,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then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calcium hydride is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formed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43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  <p:bldP spid="23" grpId="0"/>
      <p:bldP spid="24" grpId="0"/>
      <p:bldP spid="28" grpId="0"/>
      <p:bldP spid="29" grpId="0"/>
      <p:bldP spid="30" grpId="0"/>
      <p:bldP spid="16" grpId="0" animBg="1"/>
      <p:bldP spid="31" grpId="0" uiExpand="1" build="allAtOnce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2293259"/>
            <a:ext cx="9296400" cy="1116354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3400" y="2318218"/>
            <a:ext cx="5021173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CHEMICAL PROPERTIES OF NON-METALS</a:t>
            </a:r>
          </a:p>
        </p:txBody>
      </p:sp>
    </p:spTree>
    <p:extLst>
      <p:ext uri="{BB962C8B-B14F-4D97-AF65-F5344CB8AC3E}">
        <p14:creationId xmlns:p14="http://schemas.microsoft.com/office/powerpoint/2010/main" val="221565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322236" y="3048599"/>
            <a:ext cx="9788472" cy="896294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72000" y="3247631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1364" y="309245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19413" y="3028950"/>
            <a:ext cx="70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 (s)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2678" y="3028950"/>
            <a:ext cx="76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7400" y="302895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36406" y="3371880"/>
            <a:ext cx="1558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Carbon</a:t>
            </a:r>
          </a:p>
          <a:p>
            <a:pPr algn="ctr"/>
            <a:r>
              <a:rPr lang="en-US" sz="1600" b="1" dirty="0">
                <a:solidFill>
                  <a:srgbClr val="FFC000"/>
                </a:solidFill>
                <a:latin typeface="Book Antiqua" pitchFamily="18" charset="0"/>
              </a:rPr>
              <a:t>(Non -metal)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9844" y="3371880"/>
            <a:ext cx="1427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Oxygen</a:t>
            </a:r>
          </a:p>
          <a:p>
            <a:pPr algn="ctr"/>
            <a:r>
              <a:rPr lang="en-US" sz="1600" b="1" dirty="0">
                <a:solidFill>
                  <a:srgbClr val="FFC000"/>
                </a:solidFill>
                <a:latin typeface="Book Antiqua" pitchFamily="18" charset="0"/>
              </a:rPr>
              <a:t>(From air)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37160" y="3356644"/>
            <a:ext cx="215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Carbon dioxide</a:t>
            </a:r>
          </a:p>
          <a:p>
            <a:pPr algn="ctr"/>
            <a:r>
              <a:rPr lang="en-US" sz="1600" b="1" dirty="0">
                <a:solidFill>
                  <a:srgbClr val="FFC000"/>
                </a:solidFill>
                <a:latin typeface="Book Antiqua" pitchFamily="18" charset="0"/>
              </a:rPr>
              <a:t>(Acidic Oxide)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84871" y="744190"/>
            <a:ext cx="3914129" cy="57723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87497" y="692150"/>
            <a:ext cx="391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Non – metals react with oxygen to form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acidic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oxides or neutral oxides.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73678" y="303775"/>
            <a:ext cx="3950722" cy="369332"/>
            <a:chOff x="773678" y="303775"/>
            <a:chExt cx="3950722" cy="369332"/>
          </a:xfrm>
        </p:grpSpPr>
        <p:sp>
          <p:nvSpPr>
            <p:cNvPr id="13" name="Rounded Rectangle 12"/>
            <p:cNvSpPr/>
            <p:nvPr/>
          </p:nvSpPr>
          <p:spPr>
            <a:xfrm>
              <a:off x="773678" y="320999"/>
              <a:ext cx="3950722" cy="334885"/>
            </a:xfrm>
            <a:prstGeom prst="roundRect">
              <a:avLst>
                <a:gd name="adj" fmla="val 10978"/>
              </a:avLst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endParaRPr lang="en-US" b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08050" y="303775"/>
              <a:ext cx="367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92100" lvl="0" indent="-292100"/>
              <a:r>
                <a:rPr lang="en-US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skerville Old Face" pitchFamily="18" charset="0"/>
                </a:rPr>
                <a:t>Reaction </a:t>
              </a:r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skerville Old Face" pitchFamily="18" charset="0"/>
                </a:rPr>
                <a:t>of Non - Metals with Oxygen</a:t>
              </a:r>
            </a:p>
          </p:txBody>
        </p:sp>
      </p:grpSp>
      <p:sp>
        <p:nvSpPr>
          <p:cNvPr id="32" name="Snip Diagonal Corner Rectangle 31" hidden="1"/>
          <p:cNvSpPr/>
          <p:nvPr/>
        </p:nvSpPr>
        <p:spPr>
          <a:xfrm>
            <a:off x="521226" y="1895466"/>
            <a:ext cx="5059680" cy="369333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 hidden="1"/>
          <p:cNvSpPr txBox="1"/>
          <p:nvPr/>
        </p:nvSpPr>
        <p:spPr>
          <a:xfrm>
            <a:off x="521226" y="1895467"/>
            <a:ext cx="510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pt-BR" b="1" dirty="0">
                <a:solidFill>
                  <a:schemeClr val="bg1"/>
                </a:solidFill>
                <a:latin typeface="Baskerville Old Face" pitchFamily="18" charset="0"/>
              </a:rPr>
              <a:t>CO, H2O, NO, N2O, are neutral non-metal oxides.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30902" y="297942"/>
            <a:ext cx="398738" cy="381000"/>
            <a:chOff x="530902" y="297942"/>
            <a:chExt cx="398738" cy="381000"/>
          </a:xfrm>
        </p:grpSpPr>
        <p:sp>
          <p:nvSpPr>
            <p:cNvPr id="15" name="Oval 14"/>
            <p:cNvSpPr/>
            <p:nvPr/>
          </p:nvSpPr>
          <p:spPr>
            <a:xfrm>
              <a:off x="530902" y="297942"/>
              <a:ext cx="360637" cy="381000"/>
            </a:xfrm>
            <a:prstGeom prst="ellipse">
              <a:avLst/>
            </a:prstGeom>
            <a:solidFill>
              <a:srgbClr val="9966FF"/>
            </a:solidFill>
            <a:ln w="12700">
              <a:solidFill>
                <a:srgbClr val="FF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8640" y="29794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1.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968617" y="1557300"/>
            <a:ext cx="4339983" cy="1209786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775736" y="1377950"/>
            <a:ext cx="381000" cy="369332"/>
            <a:chOff x="611981" y="748784"/>
            <a:chExt cx="381000" cy="369332"/>
          </a:xfrm>
        </p:grpSpPr>
        <p:sp>
          <p:nvSpPr>
            <p:cNvPr id="37" name="Rectangle 36"/>
            <p:cNvSpPr/>
            <p:nvPr/>
          </p:nvSpPr>
          <p:spPr>
            <a:xfrm>
              <a:off x="611981" y="759187"/>
              <a:ext cx="381000" cy="348527"/>
            </a:xfrm>
            <a:prstGeom prst="rect">
              <a:avLst/>
            </a:prstGeom>
            <a:solidFill>
              <a:srgbClr val="6600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1981" y="74878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i</a:t>
              </a: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.</a:t>
              </a:r>
              <a:endPara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71255" y="1566757"/>
            <a:ext cx="413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tx1"/>
              </a:buClr>
            </a:pPr>
            <a:r>
              <a:rPr lang="en-US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Carbon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is a non-metal.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>
              <a:buClr>
                <a:schemeClr val="tx1"/>
              </a:buClr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When carbon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burns in air it reacts with the </a:t>
            </a:r>
          </a:p>
          <a:p>
            <a:pPr lvl="0">
              <a:buClr>
                <a:schemeClr val="tx1"/>
              </a:buClr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oxygen of air to form an acidic oxide </a:t>
            </a:r>
          </a:p>
          <a:p>
            <a:pPr lvl="0">
              <a:buClr>
                <a:schemeClr val="tx1"/>
              </a:buClr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called carbon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dioxide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898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  <p:bldP spid="23" grpId="0"/>
      <p:bldP spid="24" grpId="0"/>
      <p:bldP spid="28" grpId="0"/>
      <p:bldP spid="29" grpId="0"/>
      <p:bldP spid="30" grpId="0"/>
      <p:bldP spid="26" grpId="0" animBg="1"/>
      <p:bldP spid="27" grpId="0" uiExpand="1" build="allAtOnce"/>
      <p:bldP spid="32" grpId="0" animBg="1"/>
      <p:bldP spid="32" grpId="1" animBg="1"/>
      <p:bldP spid="33" grpId="0" build="allAtOnce"/>
      <p:bldP spid="33" grpId="1" build="allAtOnce"/>
      <p:bldP spid="35" grpId="0" animBg="1"/>
      <p:bldP spid="39" grpId="0" uiExpand="1" build="allAtOnce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322236" y="2954202"/>
            <a:ext cx="9788472" cy="93268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607577" y="3171431"/>
            <a:ext cx="8216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0" y="295275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113" y="2952750"/>
            <a:ext cx="70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(s)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2516" y="2952750"/>
            <a:ext cx="73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80880" y="295275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47800" y="329568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Sulphur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Non -metal)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47784" y="3295680"/>
            <a:ext cx="1427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(From air)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46217" y="3280444"/>
            <a:ext cx="2183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Sulphur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dioxide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Acidic Oxide)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02481" y="617500"/>
            <a:ext cx="4339983" cy="1209786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03249" y="438150"/>
            <a:ext cx="395519" cy="369332"/>
            <a:chOff x="605630" y="748784"/>
            <a:chExt cx="395519" cy="369332"/>
          </a:xfrm>
        </p:grpSpPr>
        <p:sp>
          <p:nvSpPr>
            <p:cNvPr id="26" name="Rectangle 25"/>
            <p:cNvSpPr/>
            <p:nvPr/>
          </p:nvSpPr>
          <p:spPr>
            <a:xfrm>
              <a:off x="611981" y="759187"/>
              <a:ext cx="381000" cy="348527"/>
            </a:xfrm>
            <a:prstGeom prst="rect">
              <a:avLst/>
            </a:prstGeom>
            <a:solidFill>
              <a:srgbClr val="6600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5630" y="748784"/>
              <a:ext cx="395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ii.</a:t>
              </a:r>
              <a:endPara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05119" y="626957"/>
            <a:ext cx="413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Sulphur</a:t>
            </a:r>
            <a:r>
              <a:rPr lang="en-US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is a non-metal.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When </a:t>
            </a:r>
            <a:r>
              <a:rPr lang="en-US" b="1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sulphur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is burnt in air, it reacts with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oxygen of air to form an acidic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oxide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called </a:t>
            </a:r>
            <a:r>
              <a:rPr lang="en-US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sulphur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dioxide.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27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  <p:bldP spid="23" grpId="0"/>
      <p:bldP spid="24" grpId="0"/>
      <p:bldP spid="28" grpId="0"/>
      <p:bldP spid="29" grpId="0"/>
      <p:bldP spid="30" grpId="0"/>
      <p:bldP spid="16" grpId="0" animBg="1"/>
      <p:bldP spid="31" grpId="0" build="allAtOnce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-138536" y="2724150"/>
            <a:ext cx="9421072" cy="902993"/>
          </a:xfrm>
          <a:prstGeom prst="roundRect">
            <a:avLst>
              <a:gd name="adj" fmla="val 8727"/>
            </a:avLst>
          </a:prstGeom>
          <a:solidFill>
            <a:schemeClr val="tx1">
              <a:alpha val="50000"/>
            </a:schemeClr>
          </a:solidFill>
          <a:ln>
            <a:solidFill>
              <a:srgbClr val="9966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3537" y="2703813"/>
            <a:ext cx="8027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Non – metals do not react with water (or steam) to </a:t>
            </a:r>
            <a:r>
              <a:rPr lang="en-US" b="1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evolve </a:t>
            </a:r>
            <a:r>
              <a:rPr lang="en-US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hydrogen gas. </a:t>
            </a: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This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is because non-metals can not give electrons to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reduce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 hydrogen ions of water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into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hydrogen gas.</a:t>
            </a:r>
          </a:p>
        </p:txBody>
      </p:sp>
      <p:sp>
        <p:nvSpPr>
          <p:cNvPr id="25" name="Rectangle 24" hidden="1"/>
          <p:cNvSpPr/>
          <p:nvPr/>
        </p:nvSpPr>
        <p:spPr>
          <a:xfrm>
            <a:off x="506971" y="368228"/>
            <a:ext cx="376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2. Reaction of Non - Metals with Water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3678" y="303775"/>
            <a:ext cx="3950722" cy="369332"/>
            <a:chOff x="773678" y="303775"/>
            <a:chExt cx="3950722" cy="369332"/>
          </a:xfrm>
        </p:grpSpPr>
        <p:sp>
          <p:nvSpPr>
            <p:cNvPr id="11" name="Rounded Rectangle 10"/>
            <p:cNvSpPr/>
            <p:nvPr/>
          </p:nvSpPr>
          <p:spPr>
            <a:xfrm>
              <a:off x="773678" y="320999"/>
              <a:ext cx="3950722" cy="334885"/>
            </a:xfrm>
            <a:prstGeom prst="roundRect">
              <a:avLst>
                <a:gd name="adj" fmla="val 10978"/>
              </a:avLst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endParaRPr lang="en-US" b="1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08050" y="303775"/>
              <a:ext cx="3670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92100" lvl="0" indent="-292100"/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skerville Old Face" pitchFamily="18" charset="0"/>
                </a:rPr>
                <a:t>Reaction of Non - Metals with Water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0902" y="297942"/>
            <a:ext cx="398738" cy="381000"/>
            <a:chOff x="530902" y="297942"/>
            <a:chExt cx="398738" cy="381000"/>
          </a:xfrm>
        </p:grpSpPr>
        <p:sp>
          <p:nvSpPr>
            <p:cNvPr id="14" name="Oval 13"/>
            <p:cNvSpPr/>
            <p:nvPr/>
          </p:nvSpPr>
          <p:spPr>
            <a:xfrm>
              <a:off x="530902" y="297942"/>
              <a:ext cx="360637" cy="381000"/>
            </a:xfrm>
            <a:prstGeom prst="ellipse">
              <a:avLst/>
            </a:prstGeom>
            <a:solidFill>
              <a:srgbClr val="9966FF"/>
            </a:solidFill>
            <a:ln w="12700">
              <a:solidFill>
                <a:srgbClr val="FF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8640" y="29794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2.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57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allAtOnce" animBg="1"/>
      <p:bldP spid="18" grpId="0" uiExpand="1" build="p"/>
      <p:bldP spid="25" grpId="0"/>
      <p:bldP spid="25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-138536" y="2724150"/>
            <a:ext cx="9421072" cy="1733989"/>
          </a:xfrm>
          <a:prstGeom prst="roundRect">
            <a:avLst>
              <a:gd name="adj" fmla="val 8727"/>
            </a:avLst>
          </a:prstGeom>
          <a:solidFill>
            <a:schemeClr val="tx1">
              <a:alpha val="50000"/>
            </a:schemeClr>
          </a:solidFill>
          <a:ln>
            <a:solidFill>
              <a:srgbClr val="9966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49153" y="2703813"/>
            <a:ext cx="80274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Non – metals do not react with dilute acids</a:t>
            </a:r>
            <a:r>
              <a:rPr lang="en-US" b="1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.</a:t>
            </a: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Non-metals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do not displace hydrogen from acids.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In order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to displace hydrogen ions (H</a:t>
            </a:r>
            <a:r>
              <a:rPr lang="en-US" b="1" kern="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+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) of an acid and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convert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them into hydrogen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gas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, electrons should be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supplied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to the hydrogen ions (H</a:t>
            </a:r>
            <a:r>
              <a:rPr lang="en-US" b="1" kern="0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+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) of the acid.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Now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, a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non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– metal, being itself an acceptor of electrons,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cannot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give electrons to the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hydrogen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ions of the acid to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reduce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them to hydrogen gas. </a:t>
            </a:r>
          </a:p>
        </p:txBody>
      </p:sp>
      <p:sp>
        <p:nvSpPr>
          <p:cNvPr id="25" name="Rectangle 24" hidden="1"/>
          <p:cNvSpPr/>
          <p:nvPr/>
        </p:nvSpPr>
        <p:spPr>
          <a:xfrm>
            <a:off x="506971" y="368228"/>
            <a:ext cx="3760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2. Reaction of Non - Metals with Water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73678" y="303775"/>
            <a:ext cx="4336205" cy="369332"/>
            <a:chOff x="773678" y="303775"/>
            <a:chExt cx="4336205" cy="369332"/>
          </a:xfrm>
        </p:grpSpPr>
        <p:sp>
          <p:nvSpPr>
            <p:cNvPr id="11" name="Rounded Rectangle 10"/>
            <p:cNvSpPr/>
            <p:nvPr/>
          </p:nvSpPr>
          <p:spPr>
            <a:xfrm>
              <a:off x="773678" y="320999"/>
              <a:ext cx="4236472" cy="334885"/>
            </a:xfrm>
            <a:prstGeom prst="roundRect">
              <a:avLst>
                <a:gd name="adj" fmla="val 10978"/>
              </a:avLst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endParaRPr lang="en-US" b="1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5350" y="303775"/>
              <a:ext cx="4214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92100" lvl="0" indent="-292100"/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skerville Old Face" pitchFamily="18" charset="0"/>
                </a:rPr>
                <a:t>Reaction of Non - Metals with Dilute Acids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0902" y="297942"/>
            <a:ext cx="398738" cy="381000"/>
            <a:chOff x="530902" y="297942"/>
            <a:chExt cx="398738" cy="381000"/>
          </a:xfrm>
        </p:grpSpPr>
        <p:sp>
          <p:nvSpPr>
            <p:cNvPr id="14" name="Oval 13"/>
            <p:cNvSpPr/>
            <p:nvPr/>
          </p:nvSpPr>
          <p:spPr>
            <a:xfrm>
              <a:off x="530902" y="297942"/>
              <a:ext cx="360637" cy="381000"/>
            </a:xfrm>
            <a:prstGeom prst="ellipse">
              <a:avLst/>
            </a:prstGeom>
            <a:solidFill>
              <a:srgbClr val="9966FF"/>
            </a:solidFill>
            <a:ln w="12700">
              <a:solidFill>
                <a:srgbClr val="FF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8640" y="29794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3.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45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 animBg="1"/>
      <p:bldP spid="18" grpId="0" uiExpand="1" build="p"/>
      <p:bldP spid="25" grpId="0"/>
      <p:bldP spid="25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322236" y="2802723"/>
            <a:ext cx="9788472" cy="93268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72000" y="3019952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0" y="2864771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86955" y="2801271"/>
            <a:ext cx="70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65331" y="2801271"/>
            <a:ext cx="74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Cl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05475" y="280127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HCl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76400" y="3109915"/>
            <a:ext cx="138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Hydrogen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(Non-metal)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340" y="3109915"/>
            <a:ext cx="1007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Chlorine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96459" y="3109915"/>
            <a:ext cx="211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Hydrogen Chloride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(Covalent chloride)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01162" y="2800350"/>
            <a:ext cx="44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73678" y="303775"/>
            <a:ext cx="4236472" cy="369332"/>
            <a:chOff x="773678" y="303775"/>
            <a:chExt cx="4236472" cy="369332"/>
          </a:xfrm>
        </p:grpSpPr>
        <p:sp>
          <p:nvSpPr>
            <p:cNvPr id="26" name="Rounded Rectangle 25"/>
            <p:cNvSpPr/>
            <p:nvPr/>
          </p:nvSpPr>
          <p:spPr>
            <a:xfrm>
              <a:off x="773678" y="320999"/>
              <a:ext cx="4236472" cy="334885"/>
            </a:xfrm>
            <a:prstGeom prst="roundRect">
              <a:avLst>
                <a:gd name="adj" fmla="val 10978"/>
              </a:avLst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endParaRPr lang="en-US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5351" y="303775"/>
              <a:ext cx="3829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92100" lvl="0" indent="-292100"/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skerville Old Face" pitchFamily="18" charset="0"/>
                </a:rPr>
                <a:t>Reaction of Non - Metals with Chlorine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0902" y="297942"/>
            <a:ext cx="398738" cy="381000"/>
            <a:chOff x="530902" y="297942"/>
            <a:chExt cx="398738" cy="381000"/>
          </a:xfrm>
        </p:grpSpPr>
        <p:sp>
          <p:nvSpPr>
            <p:cNvPr id="34" name="Oval 33"/>
            <p:cNvSpPr/>
            <p:nvPr/>
          </p:nvSpPr>
          <p:spPr>
            <a:xfrm>
              <a:off x="530902" y="297942"/>
              <a:ext cx="360637" cy="381000"/>
            </a:xfrm>
            <a:prstGeom prst="ellipse">
              <a:avLst/>
            </a:prstGeom>
            <a:solidFill>
              <a:srgbClr val="9966FF"/>
            </a:solidFill>
            <a:ln w="12700">
              <a:solidFill>
                <a:srgbClr val="FF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8640" y="29794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4.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959092" y="922300"/>
            <a:ext cx="4339983" cy="932787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766211" y="742950"/>
            <a:ext cx="381000" cy="369332"/>
            <a:chOff x="611981" y="748784"/>
            <a:chExt cx="381000" cy="369332"/>
          </a:xfrm>
        </p:grpSpPr>
        <p:sp>
          <p:nvSpPr>
            <p:cNvPr id="38" name="Rectangle 37"/>
            <p:cNvSpPr/>
            <p:nvPr/>
          </p:nvSpPr>
          <p:spPr>
            <a:xfrm>
              <a:off x="611981" y="759187"/>
              <a:ext cx="381000" cy="348527"/>
            </a:xfrm>
            <a:prstGeom prst="rect">
              <a:avLst/>
            </a:prstGeom>
            <a:solidFill>
              <a:srgbClr val="6600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1981" y="74878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i</a:t>
              </a: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.</a:t>
              </a:r>
              <a:endPara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152205" y="931757"/>
            <a:ext cx="4182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tx1"/>
              </a:buClr>
            </a:pPr>
            <a:r>
              <a:rPr lang="en-US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Hydrogen</a:t>
            </a:r>
            <a:r>
              <a:rPr lang="en-US" b="1" kern="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is a non-metal.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>
              <a:buClr>
                <a:schemeClr val="tx1"/>
              </a:buClr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So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, hydrogen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reacts with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chlorine to form a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>
              <a:buClr>
                <a:schemeClr val="tx1"/>
              </a:buClr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covalent chloride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called hydrogen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chloride.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19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  <p:bldP spid="23" grpId="0"/>
      <p:bldP spid="24" grpId="0"/>
      <p:bldP spid="28" grpId="0"/>
      <p:bldP spid="29" grpId="0"/>
      <p:bldP spid="30" grpId="0"/>
      <p:bldP spid="32" grpId="0"/>
      <p:bldP spid="36" grpId="0" animBg="1"/>
      <p:bldP spid="40" grpId="0" uiExpand="1" build="allAtOnce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322236" y="3030402"/>
            <a:ext cx="9788472" cy="93268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629025" y="3247631"/>
            <a:ext cx="600075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95550" y="309245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81313" y="3028950"/>
            <a:ext cx="70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(s)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72664" y="3028950"/>
            <a:ext cx="72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18060" y="30289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(g)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80284" y="3371880"/>
            <a:ext cx="138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Sulphur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(Non-metal)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08707" y="3371880"/>
            <a:ext cx="1158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13360" y="3356644"/>
            <a:ext cx="215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sulphide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(Covalent hydride)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73678" y="303775"/>
            <a:ext cx="4236472" cy="369332"/>
            <a:chOff x="773678" y="303775"/>
            <a:chExt cx="4236472" cy="369332"/>
          </a:xfrm>
        </p:grpSpPr>
        <p:sp>
          <p:nvSpPr>
            <p:cNvPr id="26" name="Rounded Rectangle 25"/>
            <p:cNvSpPr/>
            <p:nvPr/>
          </p:nvSpPr>
          <p:spPr>
            <a:xfrm>
              <a:off x="773678" y="320999"/>
              <a:ext cx="4236472" cy="334885"/>
            </a:xfrm>
            <a:prstGeom prst="roundRect">
              <a:avLst>
                <a:gd name="adj" fmla="val 10978"/>
              </a:avLst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endParaRPr lang="en-US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5351" y="303775"/>
              <a:ext cx="3829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92100" lvl="0" indent="-292100"/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skerville Old Face" pitchFamily="18" charset="0"/>
                </a:rPr>
                <a:t>Reaction of Non-metals with Hydrogen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0902" y="297942"/>
            <a:ext cx="398738" cy="381000"/>
            <a:chOff x="530902" y="297942"/>
            <a:chExt cx="398738" cy="381000"/>
          </a:xfrm>
        </p:grpSpPr>
        <p:sp>
          <p:nvSpPr>
            <p:cNvPr id="33" name="Oval 32"/>
            <p:cNvSpPr/>
            <p:nvPr/>
          </p:nvSpPr>
          <p:spPr>
            <a:xfrm>
              <a:off x="530902" y="297942"/>
              <a:ext cx="360637" cy="381000"/>
            </a:xfrm>
            <a:prstGeom prst="ellipse">
              <a:avLst/>
            </a:prstGeom>
            <a:solidFill>
              <a:srgbClr val="9966FF"/>
            </a:solidFill>
            <a:ln w="12700">
              <a:solidFill>
                <a:srgbClr val="FFFF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8640" y="297942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5.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959092" y="922300"/>
            <a:ext cx="4339983" cy="932787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766211" y="742950"/>
            <a:ext cx="381000" cy="369332"/>
            <a:chOff x="611981" y="748784"/>
            <a:chExt cx="381000" cy="369332"/>
          </a:xfrm>
        </p:grpSpPr>
        <p:sp>
          <p:nvSpPr>
            <p:cNvPr id="37" name="Rectangle 36"/>
            <p:cNvSpPr/>
            <p:nvPr/>
          </p:nvSpPr>
          <p:spPr>
            <a:xfrm>
              <a:off x="611981" y="759187"/>
              <a:ext cx="381000" cy="348527"/>
            </a:xfrm>
            <a:prstGeom prst="rect">
              <a:avLst/>
            </a:prstGeom>
            <a:solidFill>
              <a:srgbClr val="6600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1981" y="74878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i</a:t>
              </a: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.</a:t>
              </a:r>
              <a:endPara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152206" y="931757"/>
            <a:ext cx="3970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tabLst>
                <a:tab pos="174625" algn="l"/>
              </a:tabLst>
            </a:pPr>
            <a:r>
              <a:rPr lang="en-US" b="1" kern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Sulphur</a:t>
            </a:r>
            <a:r>
              <a:rPr lang="en-US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is a non-metal which combines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>
              <a:tabLst>
                <a:tab pos="174625" algn="l"/>
              </a:tabLst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with hydrogen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to form a covalent hydride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>
              <a:tabLst>
                <a:tab pos="174625" algn="l"/>
              </a:tabLst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called hydrogen </a:t>
            </a:r>
            <a:r>
              <a:rPr lang="en-US" b="1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sulphide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. 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56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  <p:bldP spid="23" grpId="0"/>
      <p:bldP spid="24" grpId="0"/>
      <p:bldP spid="28" grpId="0"/>
      <p:bldP spid="29" grpId="0"/>
      <p:bldP spid="30" grpId="0"/>
      <p:bldP spid="35" grpId="0" animBg="1"/>
      <p:bldP spid="39" grpId="0" uiExpand="1" build="allAtOnce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opper and aluminium used in wires hd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664299" y="234493"/>
            <a:ext cx="3251161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664299" y="234493"/>
            <a:ext cx="381000" cy="381000"/>
            <a:chOff x="4783453" y="-1476376"/>
            <a:chExt cx="685800" cy="685800"/>
          </a:xfrm>
        </p:grpSpPr>
        <p:cxnSp>
          <p:nvCxnSpPr>
            <p:cNvPr id="34" name="Straight Connector 33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2718776" y="172011"/>
            <a:ext cx="31422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USES OF METALS</a:t>
            </a:r>
          </a:p>
        </p:txBody>
      </p:sp>
      <p:grpSp>
        <p:nvGrpSpPr>
          <p:cNvPr id="37" name="Group 36"/>
          <p:cNvGrpSpPr/>
          <p:nvPr/>
        </p:nvGrpSpPr>
        <p:grpSpPr>
          <a:xfrm flipV="1">
            <a:off x="5535368" y="225044"/>
            <a:ext cx="381000" cy="381000"/>
            <a:chOff x="4127620" y="-1476376"/>
            <a:chExt cx="685800" cy="685800"/>
          </a:xfrm>
        </p:grpSpPr>
        <p:cxnSp>
          <p:nvCxnSpPr>
            <p:cNvPr id="38" name="Straight Connector 37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/>
          <p:cNvSpPr/>
          <p:nvPr/>
        </p:nvSpPr>
        <p:spPr>
          <a:xfrm>
            <a:off x="448656" y="653619"/>
            <a:ext cx="4601357" cy="598265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475871" y="634092"/>
            <a:ext cx="457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Metals are used for a large number of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purposes. </a:t>
            </a: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Some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of the uses of metals are given below :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07372" y="4453988"/>
            <a:ext cx="5215471" cy="403762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55770" y="4471203"/>
            <a:ext cx="526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Copper and  aluminium  metals are used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to make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wires.</a:t>
            </a:r>
          </a:p>
        </p:txBody>
      </p:sp>
    </p:spTree>
    <p:extLst>
      <p:ext uri="{BB962C8B-B14F-4D97-AF65-F5344CB8AC3E}">
        <p14:creationId xmlns:p14="http://schemas.microsoft.com/office/powerpoint/2010/main" val="9020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1" grpId="0" animBg="1"/>
      <p:bldP spid="42" grpId="0" uiExpand="1" build="allAtOnce"/>
      <p:bldP spid="43" grpId="0" animBg="1"/>
      <p:bldP spid="44" grpId="0" uiExpand="1" build="allAtOnce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07372" y="4335238"/>
            <a:ext cx="5041461" cy="571118"/>
          </a:xfrm>
          <a:prstGeom prst="roundRect">
            <a:avLst>
              <a:gd name="adj" fmla="val 10429"/>
            </a:avLst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7280" y="4283775"/>
            <a:ext cx="506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Iron, copper and aluminium metals are used to make </a:t>
            </a:r>
          </a:p>
          <a:p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house-hold utensils and factory equipment.</a:t>
            </a:r>
          </a:p>
        </p:txBody>
      </p:sp>
    </p:spTree>
    <p:extLst>
      <p:ext uri="{BB962C8B-B14F-4D97-AF65-F5344CB8AC3E}">
        <p14:creationId xmlns:p14="http://schemas.microsoft.com/office/powerpoint/2010/main" val="22002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Image result for activated carbon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540311" y="4296408"/>
            <a:ext cx="2573342" cy="5379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64491" y="4272975"/>
            <a:ext cx="1724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Carbon</a:t>
            </a:r>
          </a:p>
        </p:txBody>
      </p:sp>
    </p:spTree>
    <p:extLst>
      <p:ext uri="{BB962C8B-B14F-4D97-AF65-F5344CB8AC3E}">
        <p14:creationId xmlns:p14="http://schemas.microsoft.com/office/powerpoint/2010/main" val="285348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52906" y="4513419"/>
            <a:ext cx="5543094" cy="351256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2920" y="4495343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Zinc is used for galvanizing iron to protect it from </a:t>
            </a:r>
            <a:r>
              <a:rPr lang="en-US" dirty="0" smtClean="0">
                <a:solidFill>
                  <a:schemeClr val="bg1"/>
                </a:solidFill>
              </a:rPr>
              <a:t>rusting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41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allAtOnce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78338" y="4265464"/>
            <a:ext cx="5153537" cy="628256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2101" y="4247388"/>
            <a:ext cx="512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Chromium and nickel metals are used for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electroplating and in the manufacture of stainless steel.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07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allAtOnce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29157" y="4511444"/>
            <a:ext cx="4717119" cy="351256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" y="4493367"/>
            <a:ext cx="474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Silver and gold metals are used to make jewellery.</a:t>
            </a:r>
          </a:p>
        </p:txBody>
      </p:sp>
    </p:spTree>
    <p:extLst>
      <p:ext uri="{BB962C8B-B14F-4D97-AF65-F5344CB8AC3E}">
        <p14:creationId xmlns:p14="http://schemas.microsoft.com/office/powerpoint/2010/main" val="151401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55043" y="4524783"/>
            <a:ext cx="3193119" cy="351256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0681" y="4506706"/>
            <a:ext cx="324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Mercury is used in thermometer.</a:t>
            </a:r>
          </a:p>
        </p:txBody>
      </p:sp>
    </p:spTree>
    <p:extLst>
      <p:ext uri="{BB962C8B-B14F-4D97-AF65-F5344CB8AC3E}">
        <p14:creationId xmlns:p14="http://schemas.microsoft.com/office/powerpoint/2010/main" val="2454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533061" y="303827"/>
            <a:ext cx="3955119" cy="351256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1169" y="285543"/>
            <a:ext cx="416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Lead metal is used in making car batteries.</a:t>
            </a:r>
          </a:p>
        </p:txBody>
      </p:sp>
    </p:spTree>
    <p:extLst>
      <p:ext uri="{BB962C8B-B14F-4D97-AF65-F5344CB8AC3E}">
        <p14:creationId xmlns:p14="http://schemas.microsoft.com/office/powerpoint/2010/main" val="345563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588098" y="234493"/>
            <a:ext cx="3965102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590800" y="241859"/>
            <a:ext cx="381000" cy="381000"/>
            <a:chOff x="4783453" y="-1476376"/>
            <a:chExt cx="685800" cy="685800"/>
          </a:xfrm>
        </p:grpSpPr>
        <p:cxnSp>
          <p:nvCxnSpPr>
            <p:cNvPr id="34" name="Straight Connector 33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2581712" y="186690"/>
            <a:ext cx="398057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USES OF NON-METALS</a:t>
            </a:r>
          </a:p>
        </p:txBody>
      </p:sp>
      <p:grpSp>
        <p:nvGrpSpPr>
          <p:cNvPr id="37" name="Group 36"/>
          <p:cNvGrpSpPr/>
          <p:nvPr/>
        </p:nvGrpSpPr>
        <p:grpSpPr>
          <a:xfrm flipV="1">
            <a:off x="6172200" y="232410"/>
            <a:ext cx="381000" cy="381000"/>
            <a:chOff x="4127620" y="-1476376"/>
            <a:chExt cx="685800" cy="685800"/>
          </a:xfrm>
        </p:grpSpPr>
        <p:cxnSp>
          <p:nvCxnSpPr>
            <p:cNvPr id="38" name="Straight Connector 37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/>
          <p:cNvSpPr/>
          <p:nvPr/>
        </p:nvSpPr>
        <p:spPr>
          <a:xfrm>
            <a:off x="534229" y="780330"/>
            <a:ext cx="4774371" cy="41982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548440" y="799623"/>
            <a:ext cx="457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 important uses of non-metals are as follows: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15282" y="4256826"/>
            <a:ext cx="4793318" cy="628256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65294" y="4244077"/>
            <a:ext cx="484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Hydrogen is used in the hydrogenation of vegetable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oils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to make vegetable ghee (or vanaspati ghee).</a:t>
            </a:r>
          </a:p>
        </p:txBody>
      </p:sp>
    </p:spTree>
    <p:extLst>
      <p:ext uri="{BB962C8B-B14F-4D97-AF65-F5344CB8AC3E}">
        <p14:creationId xmlns:p14="http://schemas.microsoft.com/office/powerpoint/2010/main" val="26501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1" grpId="0" animBg="1"/>
      <p:bldP spid="42" grpId="0" build="allAtOnce"/>
      <p:bldP spid="43" grpId="0" animBg="1"/>
      <p:bldP spid="44" grpId="0" uiExpand="1" build="allAtOnce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ounded Rectangle 42"/>
          <p:cNvSpPr/>
          <p:nvPr/>
        </p:nvSpPr>
        <p:spPr>
          <a:xfrm>
            <a:off x="520724" y="4269092"/>
            <a:ext cx="4793318" cy="628256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70736" y="4236465"/>
            <a:ext cx="505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Hydrogen is used in the manufacture of ammonia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(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whose compounds are used as fertilizers).</a:t>
            </a:r>
          </a:p>
        </p:txBody>
      </p:sp>
    </p:spTree>
    <p:extLst>
      <p:ext uri="{BB962C8B-B14F-4D97-AF65-F5344CB8AC3E}">
        <p14:creationId xmlns:p14="http://schemas.microsoft.com/office/powerpoint/2010/main" val="193127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uiExpand="1" build="allAtOnce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133600" y="0"/>
            <a:ext cx="11728552" cy="5143500"/>
            <a:chOff x="-2133600" y="0"/>
            <a:chExt cx="11728552" cy="5143500"/>
          </a:xfrm>
        </p:grpSpPr>
        <p:pic>
          <p:nvPicPr>
            <p:cNvPr id="6" name="Picture 3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73" b="6278"/>
            <a:stretch/>
          </p:blipFill>
          <p:spPr bwMode="auto">
            <a:xfrm>
              <a:off x="-2133600" y="0"/>
              <a:ext cx="6858102" cy="5143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" name="Picture 2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9" r="11073"/>
            <a:stretch/>
          </p:blipFill>
          <p:spPr bwMode="auto">
            <a:xfrm>
              <a:off x="4724502" y="0"/>
              <a:ext cx="4870450" cy="51419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3" name="Rounded Rectangle 42"/>
          <p:cNvSpPr/>
          <p:nvPr/>
        </p:nvSpPr>
        <p:spPr>
          <a:xfrm>
            <a:off x="477182" y="4269092"/>
            <a:ext cx="4793318" cy="628256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27194" y="4236465"/>
            <a:ext cx="505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Carbon (in the form of graphite) is used for making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electrodes of  Electrolytic cells and dry cells .</a:t>
            </a:r>
          </a:p>
        </p:txBody>
      </p:sp>
    </p:spTree>
    <p:extLst>
      <p:ext uri="{BB962C8B-B14F-4D97-AF65-F5344CB8AC3E}">
        <p14:creationId xmlns:p14="http://schemas.microsoft.com/office/powerpoint/2010/main" val="27884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animBg="1"/>
      <p:bldP spid="44" grpId="0" uiExpand="1" build="allAtOnce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2286"/>
            <a:ext cx="9144000" cy="5148072"/>
            <a:chOff x="0" y="-2286"/>
            <a:chExt cx="9144000" cy="5148072"/>
          </a:xfrm>
        </p:grpSpPr>
        <p:sp>
          <p:nvSpPr>
            <p:cNvPr id="2" name="Rectangle 1"/>
            <p:cNvSpPr/>
            <p:nvPr/>
          </p:nvSpPr>
          <p:spPr>
            <a:xfrm>
              <a:off x="0" y="-2286"/>
              <a:ext cx="9144000" cy="514807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0"/>
              <a:ext cx="4571999" cy="5141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28600" r="676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64" t="14894" r="29676" b="15530"/>
            <a:stretch/>
          </p:blipFill>
          <p:spPr bwMode="auto">
            <a:xfrm>
              <a:off x="2734982" y="765809"/>
              <a:ext cx="1930401" cy="35775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5" name="Picture 1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0" b="75600" l="32600" r="814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53" t="1200" r="26647" b="23619"/>
            <a:stretch/>
          </p:blipFill>
          <p:spPr bwMode="auto">
            <a:xfrm>
              <a:off x="457200" y="765810"/>
              <a:ext cx="1714500" cy="3577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3" name="Rounded Rectangle 42"/>
          <p:cNvSpPr/>
          <p:nvPr/>
        </p:nvSpPr>
        <p:spPr>
          <a:xfrm>
            <a:off x="540682" y="4273036"/>
            <a:ext cx="4581901" cy="628256"/>
          </a:xfrm>
          <a:prstGeom prst="roundRect">
            <a:avLst>
              <a:gd name="adj" fmla="val 10603"/>
            </a:avLst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90694" y="4268984"/>
            <a:ext cx="463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Nitrogen is used in the manufacture of ammonia,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nitric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acid and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fertilizers.</a:t>
            </a:r>
            <a:endParaRPr lang="en-US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allAtOnce" animBg="1"/>
      <p:bldP spid="44" grpId="0" uiExpand="1" build="allAtOnce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ounded Rectangle 42"/>
          <p:cNvSpPr/>
          <p:nvPr/>
        </p:nvSpPr>
        <p:spPr>
          <a:xfrm>
            <a:off x="540682" y="394577"/>
            <a:ext cx="4793318" cy="628256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90694" y="361950"/>
            <a:ext cx="463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Due to its inertness, nitrogen is used to preserve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food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materials.</a:t>
            </a:r>
          </a:p>
        </p:txBody>
      </p:sp>
    </p:spTree>
    <p:extLst>
      <p:ext uri="{BB962C8B-B14F-4D97-AF65-F5344CB8AC3E}">
        <p14:creationId xmlns:p14="http://schemas.microsoft.com/office/powerpoint/2010/main" val="7686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>
          <a:xfrm>
            <a:off x="540311" y="4296408"/>
            <a:ext cx="2573342" cy="5379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47914" y="4272975"/>
            <a:ext cx="254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Chlorine gas</a:t>
            </a:r>
          </a:p>
        </p:txBody>
      </p:sp>
    </p:spTree>
    <p:extLst>
      <p:ext uri="{BB962C8B-B14F-4D97-AF65-F5344CB8AC3E}">
        <p14:creationId xmlns:p14="http://schemas.microsoft.com/office/powerpoint/2010/main" val="115341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372600" cy="5148072"/>
            <a:chOff x="0" y="0"/>
            <a:chExt cx="9372600" cy="5148072"/>
          </a:xfrm>
        </p:grpSpPr>
        <p:grpSp>
          <p:nvGrpSpPr>
            <p:cNvPr id="5" name="Group 4"/>
            <p:cNvGrpSpPr/>
            <p:nvPr/>
          </p:nvGrpSpPr>
          <p:grpSpPr>
            <a:xfrm>
              <a:off x="0" y="0"/>
              <a:ext cx="4343400" cy="5148072"/>
              <a:chOff x="0" y="0"/>
              <a:chExt cx="4343400" cy="5148072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0" y="0"/>
                <a:ext cx="4343400" cy="51480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92145" l="0" r="9974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6" t="3232" r="3795" b="3232"/>
              <a:stretch/>
            </p:blipFill>
            <p:spPr bwMode="auto">
              <a:xfrm>
                <a:off x="762000" y="1285875"/>
                <a:ext cx="3062515" cy="2571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26" name="Picture 2" descr="Image result for vulcanized rubb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0"/>
              <a:ext cx="5029200" cy="51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ounded Rectangle 42"/>
          <p:cNvSpPr/>
          <p:nvPr/>
        </p:nvSpPr>
        <p:spPr>
          <a:xfrm>
            <a:off x="502582" y="4254894"/>
            <a:ext cx="4793318" cy="628256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03394" y="4260367"/>
            <a:ext cx="463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Sulphur is used as a fungicide and in making of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gun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powder and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vulcanization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of rubber. </a:t>
            </a:r>
          </a:p>
        </p:txBody>
      </p:sp>
    </p:spTree>
    <p:extLst>
      <p:ext uri="{BB962C8B-B14F-4D97-AF65-F5344CB8AC3E}">
        <p14:creationId xmlns:p14="http://schemas.microsoft.com/office/powerpoint/2010/main" val="305474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uiExpand="1" build="allAtOnce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2293259"/>
            <a:ext cx="9296400" cy="1116354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2318218"/>
            <a:ext cx="8001000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HOW DO METALS AND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NON-METALS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25387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0304" y="1262064"/>
            <a:ext cx="2332392" cy="4086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6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 flipV="1">
            <a:off x="5638800" y="4426341"/>
            <a:ext cx="656448" cy="2946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ounded Rectangle 384"/>
          <p:cNvSpPr/>
          <p:nvPr/>
        </p:nvSpPr>
        <p:spPr>
          <a:xfrm>
            <a:off x="534229" y="255270"/>
            <a:ext cx="3083000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386" name="TextBox 385"/>
          <p:cNvSpPr txBox="1"/>
          <p:nvPr/>
        </p:nvSpPr>
        <p:spPr>
          <a:xfrm>
            <a:off x="548440" y="258693"/>
            <a:ext cx="306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Formation of Sodium Chloride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506916" y="2275850"/>
            <a:ext cx="1257075" cy="338554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Sodium (Na)</a:t>
            </a:r>
          </a:p>
        </p:txBody>
      </p:sp>
      <p:sp>
        <p:nvSpPr>
          <p:cNvPr id="391" name="TextBox 390"/>
          <p:cNvSpPr txBox="1"/>
          <p:nvPr/>
        </p:nvSpPr>
        <p:spPr>
          <a:xfrm>
            <a:off x="834193" y="2573808"/>
            <a:ext cx="76815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Z = 11</a:t>
            </a:r>
          </a:p>
        </p:txBody>
      </p:sp>
      <p:sp>
        <p:nvSpPr>
          <p:cNvPr id="392" name="TextBox 391"/>
          <p:cNvSpPr txBox="1"/>
          <p:nvPr/>
        </p:nvSpPr>
        <p:spPr>
          <a:xfrm>
            <a:off x="809347" y="4148501"/>
            <a:ext cx="74571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srgbClr val="FFFF00"/>
                </a:solidFill>
                <a:latin typeface="Tw Cen MT" panose="020B0602020104020603" pitchFamily="34" charset="0"/>
              </a:rPr>
              <a:t>(2,8,1)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2372725" y="2292475"/>
            <a:ext cx="1255472" cy="338554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Chlorine (</a:t>
            </a:r>
            <a:r>
              <a:rPr lang="en-US" sz="1600" b="1" dirty="0" err="1">
                <a:solidFill>
                  <a:prstClr val="white"/>
                </a:solidFill>
                <a:latin typeface="Tw Cen MT" panose="020B0602020104020603" pitchFamily="34" charset="0"/>
              </a:rPr>
              <a:t>Cl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569373" y="2573808"/>
            <a:ext cx="76815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Z = 17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2544527" y="4148501"/>
            <a:ext cx="74571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srgbClr val="FFFF00"/>
                </a:solidFill>
                <a:latin typeface="Tw Cen MT" panose="020B0602020104020603" pitchFamily="34" charset="0"/>
              </a:rPr>
              <a:t>(2,8,7)</a:t>
            </a:r>
          </a:p>
        </p:txBody>
      </p:sp>
      <p:sp>
        <p:nvSpPr>
          <p:cNvPr id="397" name="Oval 396"/>
          <p:cNvSpPr/>
          <p:nvPr/>
        </p:nvSpPr>
        <p:spPr>
          <a:xfrm>
            <a:off x="4310693" y="2877726"/>
            <a:ext cx="1239263" cy="1240661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8" name="Double Bracket 397"/>
          <p:cNvSpPr/>
          <p:nvPr/>
        </p:nvSpPr>
        <p:spPr>
          <a:xfrm>
            <a:off x="4196720" y="2836338"/>
            <a:ext cx="1491312" cy="1339863"/>
          </a:xfrm>
          <a:prstGeom prst="bracketPair">
            <a:avLst/>
          </a:prstGeom>
          <a:noFill/>
          <a:ln w="1905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99" name="Double Bracket 398"/>
          <p:cNvSpPr/>
          <p:nvPr/>
        </p:nvSpPr>
        <p:spPr>
          <a:xfrm>
            <a:off x="6465182" y="2785464"/>
            <a:ext cx="1535021" cy="1353967"/>
          </a:xfrm>
          <a:prstGeom prst="bracketPair">
            <a:avLst/>
          </a:prstGeom>
          <a:noFill/>
          <a:ln w="1905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5508115" y="2470498"/>
            <a:ext cx="549137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 b="1" kern="0" dirty="0">
                <a:ln w="31550" cmpd="sng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405" name="TextBox 404"/>
          <p:cNvSpPr txBox="1"/>
          <p:nvPr/>
        </p:nvSpPr>
        <p:spPr>
          <a:xfrm>
            <a:off x="7918056" y="2524067"/>
            <a:ext cx="3877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 b="1" kern="0" dirty="0" smtClean="0">
                <a:ln w="31550" cmpd="sng">
                  <a:noFill/>
                  <a:prstDash val="solid"/>
                </a:ln>
                <a:solidFill>
                  <a:prstClr val="white"/>
                </a:solidFill>
                <a:latin typeface="Bookman Old Style" pitchFamily="18" charset="0"/>
              </a:rPr>
              <a:t>–</a:t>
            </a:r>
            <a:endParaRPr lang="en-US" sz="2500" b="1" kern="0" dirty="0">
              <a:ln w="31550" cmpd="sng">
                <a:noFill/>
                <a:prstDash val="solid"/>
              </a:ln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5724283" y="4414560"/>
            <a:ext cx="502022" cy="306467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bIns="0" anchor="ctr" anchorCtr="0">
            <a:spAutoFit/>
          </a:bodyPr>
          <a:lstStyle/>
          <a:p>
            <a:pPr algn="ctr">
              <a:defRPr/>
            </a:pPr>
            <a:r>
              <a:rPr lang="en-US" b="1" kern="0" dirty="0" err="1">
                <a:solidFill>
                  <a:schemeClr val="tx1"/>
                </a:solidFill>
                <a:latin typeface="Tw Cen MT" panose="020B0602020104020603" pitchFamily="34" charset="0"/>
              </a:rPr>
              <a:t>NaCl</a:t>
            </a:r>
            <a:endParaRPr lang="en-US" b="1" kern="0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grpSp>
        <p:nvGrpSpPr>
          <p:cNvPr id="407" name="Group 406"/>
          <p:cNvGrpSpPr/>
          <p:nvPr/>
        </p:nvGrpSpPr>
        <p:grpSpPr>
          <a:xfrm>
            <a:off x="589761" y="2969895"/>
            <a:ext cx="1199508" cy="1172232"/>
            <a:chOff x="986335" y="1219153"/>
            <a:chExt cx="1451405" cy="1418400"/>
          </a:xfrm>
        </p:grpSpPr>
        <p:sp>
          <p:nvSpPr>
            <p:cNvPr id="408" name="Oval 407"/>
            <p:cNvSpPr/>
            <p:nvPr/>
          </p:nvSpPr>
          <p:spPr bwMode="auto">
            <a:xfrm>
              <a:off x="1176819" y="1409953"/>
              <a:ext cx="1038079" cy="1036800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09" name="Group 4"/>
            <p:cNvGrpSpPr>
              <a:grpSpLocks/>
            </p:cNvGrpSpPr>
            <p:nvPr/>
          </p:nvGrpSpPr>
          <p:grpSpPr bwMode="auto">
            <a:xfrm>
              <a:off x="1479276" y="1745584"/>
              <a:ext cx="438244" cy="372409"/>
              <a:chOff x="2920030" y="2935168"/>
              <a:chExt cx="889903" cy="754748"/>
            </a:xfrm>
          </p:grpSpPr>
          <p:sp>
            <p:nvSpPr>
              <p:cNvPr id="445" name="Oval 5"/>
              <p:cNvSpPr/>
              <p:nvPr/>
            </p:nvSpPr>
            <p:spPr>
              <a:xfrm>
                <a:off x="3021172" y="2977421"/>
                <a:ext cx="677321" cy="677295"/>
              </a:xfrm>
              <a:prstGeom prst="ellipse">
                <a:avLst/>
              </a:prstGeom>
              <a:solidFill>
                <a:srgbClr val="FFFF00">
                  <a:alpha val="43000"/>
                </a:srgbClr>
              </a:solidFill>
              <a:ln w="19050"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6" name="TextBox 445"/>
              <p:cNvSpPr txBox="1"/>
              <p:nvPr/>
            </p:nvSpPr>
            <p:spPr>
              <a:xfrm>
                <a:off x="2920030" y="2935168"/>
                <a:ext cx="889903" cy="75474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700" b="1" kern="0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11p</a:t>
                </a:r>
                <a:r>
                  <a:rPr lang="en-US" sz="700" b="1" kern="0" baseline="30000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+</a:t>
                </a:r>
                <a:endParaRPr lang="en-US" sz="700" b="1" kern="0" baseline="30000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  <a:p>
                <a:pPr>
                  <a:defRPr/>
                </a:pPr>
                <a:r>
                  <a:rPr lang="en-US" sz="700" b="1" kern="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12n</a:t>
                </a:r>
              </a:p>
            </p:txBody>
          </p:sp>
        </p:grpSp>
        <p:sp>
          <p:nvSpPr>
            <p:cNvPr id="410" name="Oval 409"/>
            <p:cNvSpPr/>
            <p:nvPr/>
          </p:nvSpPr>
          <p:spPr bwMode="auto">
            <a:xfrm>
              <a:off x="1357458" y="1589769"/>
              <a:ext cx="676800" cy="677168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1" name="Oval 410"/>
            <p:cNvSpPr/>
            <p:nvPr/>
          </p:nvSpPr>
          <p:spPr bwMode="auto">
            <a:xfrm>
              <a:off x="986335" y="1219153"/>
              <a:ext cx="1419046" cy="1418400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12" name="Group 411"/>
            <p:cNvGrpSpPr/>
            <p:nvPr/>
          </p:nvGrpSpPr>
          <p:grpSpPr>
            <a:xfrm>
              <a:off x="1469216" y="1387175"/>
              <a:ext cx="100005" cy="99045"/>
              <a:chOff x="1426807" y="1408053"/>
              <a:chExt cx="100005" cy="99045"/>
            </a:xfrm>
          </p:grpSpPr>
          <p:sp>
            <p:nvSpPr>
              <p:cNvPr id="443" name="Oval 442"/>
              <p:cNvSpPr/>
              <p:nvPr/>
            </p:nvSpPr>
            <p:spPr bwMode="auto">
              <a:xfrm>
                <a:off x="1426807" y="140805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44" name="Straight Connector 443"/>
              <p:cNvCxnSpPr/>
              <p:nvPr/>
            </p:nvCxnSpPr>
            <p:spPr>
              <a:xfrm>
                <a:off x="1448223" y="145678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3" name="Group 412"/>
            <p:cNvGrpSpPr/>
            <p:nvPr/>
          </p:nvGrpSpPr>
          <p:grpSpPr>
            <a:xfrm>
              <a:off x="2337735" y="1701430"/>
              <a:ext cx="100005" cy="99045"/>
              <a:chOff x="1426807" y="1408053"/>
              <a:chExt cx="100005" cy="99045"/>
            </a:xfrm>
          </p:grpSpPr>
          <p:sp>
            <p:nvSpPr>
              <p:cNvPr id="441" name="Oval 440"/>
              <p:cNvSpPr/>
              <p:nvPr/>
            </p:nvSpPr>
            <p:spPr bwMode="auto">
              <a:xfrm>
                <a:off x="1426807" y="140805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42" name="Straight Connector 441"/>
              <p:cNvCxnSpPr/>
              <p:nvPr/>
            </p:nvCxnSpPr>
            <p:spPr>
              <a:xfrm>
                <a:off x="1448223" y="145678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" name="Group 413"/>
            <p:cNvGrpSpPr/>
            <p:nvPr/>
          </p:nvGrpSpPr>
          <p:grpSpPr>
            <a:xfrm>
              <a:off x="1888000" y="1418516"/>
              <a:ext cx="100005" cy="99045"/>
              <a:chOff x="1426807" y="1408053"/>
              <a:chExt cx="100005" cy="99045"/>
            </a:xfrm>
          </p:grpSpPr>
          <p:sp>
            <p:nvSpPr>
              <p:cNvPr id="439" name="Oval 438"/>
              <p:cNvSpPr/>
              <p:nvPr/>
            </p:nvSpPr>
            <p:spPr bwMode="auto">
              <a:xfrm>
                <a:off x="1426807" y="140805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40" name="Straight Connector 439"/>
              <p:cNvCxnSpPr/>
              <p:nvPr/>
            </p:nvCxnSpPr>
            <p:spPr>
              <a:xfrm>
                <a:off x="1448223" y="145678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Group 414"/>
            <p:cNvGrpSpPr/>
            <p:nvPr/>
          </p:nvGrpSpPr>
          <p:grpSpPr>
            <a:xfrm>
              <a:off x="2159854" y="1765564"/>
              <a:ext cx="100005" cy="99045"/>
              <a:chOff x="1426807" y="1408053"/>
              <a:chExt cx="100005" cy="99045"/>
            </a:xfrm>
          </p:grpSpPr>
          <p:sp>
            <p:nvSpPr>
              <p:cNvPr id="437" name="Oval 436"/>
              <p:cNvSpPr/>
              <p:nvPr/>
            </p:nvSpPr>
            <p:spPr bwMode="auto">
              <a:xfrm>
                <a:off x="1426807" y="140805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38" name="Straight Connector 437"/>
              <p:cNvCxnSpPr/>
              <p:nvPr/>
            </p:nvCxnSpPr>
            <p:spPr>
              <a:xfrm>
                <a:off x="1448223" y="145678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" name="Group 415"/>
            <p:cNvGrpSpPr/>
            <p:nvPr/>
          </p:nvGrpSpPr>
          <p:grpSpPr>
            <a:xfrm>
              <a:off x="2093636" y="2148099"/>
              <a:ext cx="100005" cy="99045"/>
              <a:chOff x="1426807" y="1408053"/>
              <a:chExt cx="100005" cy="99045"/>
            </a:xfrm>
          </p:grpSpPr>
          <p:sp>
            <p:nvSpPr>
              <p:cNvPr id="435" name="Oval 434"/>
              <p:cNvSpPr/>
              <p:nvPr/>
            </p:nvSpPr>
            <p:spPr bwMode="auto">
              <a:xfrm>
                <a:off x="1426807" y="140805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36" name="Straight Connector 435"/>
              <p:cNvCxnSpPr/>
              <p:nvPr/>
            </p:nvCxnSpPr>
            <p:spPr>
              <a:xfrm>
                <a:off x="1448223" y="145678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" name="Group 416"/>
            <p:cNvGrpSpPr/>
            <p:nvPr/>
          </p:nvGrpSpPr>
          <p:grpSpPr>
            <a:xfrm>
              <a:off x="1794755" y="2372823"/>
              <a:ext cx="100005" cy="99045"/>
              <a:chOff x="1426807" y="1408053"/>
              <a:chExt cx="100005" cy="99045"/>
            </a:xfrm>
          </p:grpSpPr>
          <p:sp>
            <p:nvSpPr>
              <p:cNvPr id="433" name="Oval 432"/>
              <p:cNvSpPr/>
              <p:nvPr/>
            </p:nvSpPr>
            <p:spPr bwMode="auto">
              <a:xfrm>
                <a:off x="1426807" y="140805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34" name="Straight Connector 433"/>
              <p:cNvCxnSpPr/>
              <p:nvPr/>
            </p:nvCxnSpPr>
            <p:spPr>
              <a:xfrm>
                <a:off x="1448223" y="145678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8" name="Group 417"/>
            <p:cNvGrpSpPr/>
            <p:nvPr/>
          </p:nvGrpSpPr>
          <p:grpSpPr>
            <a:xfrm>
              <a:off x="1447800" y="2360123"/>
              <a:ext cx="100005" cy="99045"/>
              <a:chOff x="1426807" y="1408053"/>
              <a:chExt cx="100005" cy="99045"/>
            </a:xfrm>
          </p:grpSpPr>
          <p:sp>
            <p:nvSpPr>
              <p:cNvPr id="431" name="Oval 430"/>
              <p:cNvSpPr/>
              <p:nvPr/>
            </p:nvSpPr>
            <p:spPr bwMode="auto">
              <a:xfrm>
                <a:off x="1426807" y="140805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32" name="Straight Connector 431"/>
              <p:cNvCxnSpPr/>
              <p:nvPr/>
            </p:nvCxnSpPr>
            <p:spPr>
              <a:xfrm>
                <a:off x="1448223" y="145678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9" name="Group 418"/>
            <p:cNvGrpSpPr/>
            <p:nvPr/>
          </p:nvGrpSpPr>
          <p:grpSpPr>
            <a:xfrm>
              <a:off x="1184263" y="2113109"/>
              <a:ext cx="100005" cy="99045"/>
              <a:chOff x="1426807" y="1408053"/>
              <a:chExt cx="100005" cy="99045"/>
            </a:xfrm>
          </p:grpSpPr>
          <p:sp>
            <p:nvSpPr>
              <p:cNvPr id="429" name="Oval 428"/>
              <p:cNvSpPr/>
              <p:nvPr/>
            </p:nvSpPr>
            <p:spPr bwMode="auto">
              <a:xfrm>
                <a:off x="1426807" y="140805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30" name="Straight Connector 429"/>
              <p:cNvCxnSpPr/>
              <p:nvPr/>
            </p:nvCxnSpPr>
            <p:spPr>
              <a:xfrm>
                <a:off x="1448223" y="145678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0" name="Group 419"/>
            <p:cNvGrpSpPr/>
            <p:nvPr/>
          </p:nvGrpSpPr>
          <p:grpSpPr>
            <a:xfrm>
              <a:off x="1166758" y="1680632"/>
              <a:ext cx="100005" cy="99045"/>
              <a:chOff x="1426807" y="1408053"/>
              <a:chExt cx="100005" cy="99045"/>
            </a:xfrm>
          </p:grpSpPr>
          <p:sp>
            <p:nvSpPr>
              <p:cNvPr id="427" name="Oval 426"/>
              <p:cNvSpPr/>
              <p:nvPr/>
            </p:nvSpPr>
            <p:spPr bwMode="auto">
              <a:xfrm>
                <a:off x="1426807" y="140805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28" name="Straight Connector 427"/>
              <p:cNvCxnSpPr/>
              <p:nvPr/>
            </p:nvCxnSpPr>
            <p:spPr>
              <a:xfrm>
                <a:off x="1448223" y="145678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1" name="Group 420"/>
            <p:cNvGrpSpPr/>
            <p:nvPr/>
          </p:nvGrpSpPr>
          <p:grpSpPr>
            <a:xfrm>
              <a:off x="1873343" y="1622695"/>
              <a:ext cx="100005" cy="99045"/>
              <a:chOff x="1426807" y="1408053"/>
              <a:chExt cx="100005" cy="99045"/>
            </a:xfrm>
          </p:grpSpPr>
          <p:sp>
            <p:nvSpPr>
              <p:cNvPr id="425" name="Oval 424"/>
              <p:cNvSpPr/>
              <p:nvPr/>
            </p:nvSpPr>
            <p:spPr bwMode="auto">
              <a:xfrm>
                <a:off x="1426807" y="140805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26" name="Straight Connector 425"/>
              <p:cNvCxnSpPr/>
              <p:nvPr/>
            </p:nvCxnSpPr>
            <p:spPr>
              <a:xfrm>
                <a:off x="1448223" y="145678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Group 421"/>
            <p:cNvGrpSpPr/>
            <p:nvPr/>
          </p:nvGrpSpPr>
          <p:grpSpPr>
            <a:xfrm>
              <a:off x="1340020" y="1986405"/>
              <a:ext cx="100005" cy="99045"/>
              <a:chOff x="1426807" y="1408053"/>
              <a:chExt cx="100005" cy="99045"/>
            </a:xfrm>
          </p:grpSpPr>
          <p:sp>
            <p:nvSpPr>
              <p:cNvPr id="423" name="Oval 422"/>
              <p:cNvSpPr/>
              <p:nvPr/>
            </p:nvSpPr>
            <p:spPr bwMode="auto">
              <a:xfrm>
                <a:off x="1426807" y="140805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24" name="Straight Connector 423"/>
              <p:cNvCxnSpPr/>
              <p:nvPr/>
            </p:nvCxnSpPr>
            <p:spPr>
              <a:xfrm>
                <a:off x="1448223" y="145678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7" name="Group 446"/>
          <p:cNvGrpSpPr/>
          <p:nvPr/>
        </p:nvGrpSpPr>
        <p:grpSpPr>
          <a:xfrm>
            <a:off x="2244814" y="2955498"/>
            <a:ext cx="1229726" cy="1187127"/>
            <a:chOff x="3169143" y="1203191"/>
            <a:chExt cx="1487969" cy="1436424"/>
          </a:xfrm>
        </p:grpSpPr>
        <p:sp>
          <p:nvSpPr>
            <p:cNvPr id="448" name="Oval 447"/>
            <p:cNvSpPr/>
            <p:nvPr/>
          </p:nvSpPr>
          <p:spPr bwMode="auto">
            <a:xfrm>
              <a:off x="3400671" y="1411529"/>
              <a:ext cx="1044000" cy="1044000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49" name="Group 25"/>
            <p:cNvGrpSpPr>
              <a:grpSpLocks/>
            </p:cNvGrpSpPr>
            <p:nvPr/>
          </p:nvGrpSpPr>
          <p:grpSpPr bwMode="auto">
            <a:xfrm>
              <a:off x="3760136" y="1775287"/>
              <a:ext cx="315588" cy="316488"/>
              <a:chOff x="2943495" y="2991487"/>
              <a:chExt cx="647783" cy="649164"/>
            </a:xfrm>
          </p:grpSpPr>
          <p:sp>
            <p:nvSpPr>
              <p:cNvPr id="503" name="Oval 502"/>
              <p:cNvSpPr/>
              <p:nvPr/>
            </p:nvSpPr>
            <p:spPr>
              <a:xfrm>
                <a:off x="2943495" y="2991487"/>
                <a:ext cx="647783" cy="649164"/>
              </a:xfrm>
              <a:prstGeom prst="ellipse">
                <a:avLst/>
              </a:prstGeom>
              <a:solidFill>
                <a:srgbClr val="FFFF00">
                  <a:alpha val="43000"/>
                </a:srgbClr>
              </a:solidFill>
              <a:ln w="19050"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4" name="TextBox 27"/>
              <p:cNvSpPr txBox="1"/>
              <p:nvPr/>
            </p:nvSpPr>
            <p:spPr>
              <a:xfrm>
                <a:off x="3068881" y="3046679"/>
                <a:ext cx="457856" cy="53470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spAutoFit/>
              </a:bodyPr>
              <a:lstStyle/>
              <a:p>
                <a:pPr>
                  <a:defRPr/>
                </a:pPr>
                <a:r>
                  <a:rPr lang="en-US" sz="700" b="1" kern="0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17p</a:t>
                </a:r>
                <a:r>
                  <a:rPr lang="en-US" sz="700" b="1" kern="0" baseline="30000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+</a:t>
                </a:r>
                <a:endParaRPr lang="en-US" sz="700" b="1" kern="0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  <a:p>
                <a:pPr>
                  <a:defRPr/>
                </a:pPr>
                <a:r>
                  <a:rPr lang="en-US" sz="700" b="1" kern="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18n</a:t>
                </a:r>
              </a:p>
            </p:txBody>
          </p:sp>
        </p:grpSp>
        <p:sp>
          <p:nvSpPr>
            <p:cNvPr id="450" name="Oval 449"/>
            <p:cNvSpPr/>
            <p:nvPr/>
          </p:nvSpPr>
          <p:spPr bwMode="auto">
            <a:xfrm>
              <a:off x="3587871" y="1598942"/>
              <a:ext cx="669600" cy="669174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1" name="Oval 450"/>
            <p:cNvSpPr/>
            <p:nvPr/>
          </p:nvSpPr>
          <p:spPr bwMode="auto">
            <a:xfrm>
              <a:off x="3217071" y="1227444"/>
              <a:ext cx="1411200" cy="1412171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52" name="Group 451"/>
            <p:cNvGrpSpPr/>
            <p:nvPr/>
          </p:nvGrpSpPr>
          <p:grpSpPr>
            <a:xfrm>
              <a:off x="4080005" y="1203191"/>
              <a:ext cx="100005" cy="99045"/>
              <a:chOff x="2355379" y="1051410"/>
              <a:chExt cx="100005" cy="99045"/>
            </a:xfrm>
          </p:grpSpPr>
          <p:sp>
            <p:nvSpPr>
              <p:cNvPr id="501" name="Oval 500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02" name="Straight Connector 501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3" name="Group 452"/>
            <p:cNvGrpSpPr/>
            <p:nvPr/>
          </p:nvGrpSpPr>
          <p:grpSpPr>
            <a:xfrm>
              <a:off x="4502125" y="1549419"/>
              <a:ext cx="100005" cy="99045"/>
              <a:chOff x="2355379" y="1051410"/>
              <a:chExt cx="100005" cy="99045"/>
            </a:xfrm>
          </p:grpSpPr>
          <p:sp>
            <p:nvSpPr>
              <p:cNvPr id="499" name="Oval 498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00" name="Straight Connector 499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4" name="Group 453"/>
            <p:cNvGrpSpPr/>
            <p:nvPr/>
          </p:nvGrpSpPr>
          <p:grpSpPr>
            <a:xfrm>
              <a:off x="4557107" y="2082800"/>
              <a:ext cx="100005" cy="99045"/>
              <a:chOff x="2355379" y="1051410"/>
              <a:chExt cx="100005" cy="99045"/>
            </a:xfrm>
          </p:grpSpPr>
          <p:sp>
            <p:nvSpPr>
              <p:cNvPr id="497" name="Oval 496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98" name="Straight Connector 497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5" name="Group 454"/>
            <p:cNvGrpSpPr/>
            <p:nvPr/>
          </p:nvGrpSpPr>
          <p:grpSpPr>
            <a:xfrm>
              <a:off x="4186208" y="2505408"/>
              <a:ext cx="100005" cy="99045"/>
              <a:chOff x="2355379" y="1051410"/>
              <a:chExt cx="100005" cy="99045"/>
            </a:xfrm>
          </p:grpSpPr>
          <p:sp>
            <p:nvSpPr>
              <p:cNvPr id="495" name="Oval 494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96" name="Straight Connector 495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6" name="Group 455"/>
            <p:cNvGrpSpPr/>
            <p:nvPr/>
          </p:nvGrpSpPr>
          <p:grpSpPr>
            <a:xfrm>
              <a:off x="3443100" y="2433307"/>
              <a:ext cx="100005" cy="99045"/>
              <a:chOff x="2355379" y="1051410"/>
              <a:chExt cx="100005" cy="99045"/>
            </a:xfrm>
          </p:grpSpPr>
          <p:sp>
            <p:nvSpPr>
              <p:cNvPr id="493" name="Oval 492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94" name="Straight Connector 493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7" name="Group 456"/>
            <p:cNvGrpSpPr/>
            <p:nvPr/>
          </p:nvGrpSpPr>
          <p:grpSpPr>
            <a:xfrm>
              <a:off x="3169143" y="1888135"/>
              <a:ext cx="100005" cy="99045"/>
              <a:chOff x="2355379" y="1051410"/>
              <a:chExt cx="100005" cy="99045"/>
            </a:xfrm>
          </p:grpSpPr>
          <p:sp>
            <p:nvSpPr>
              <p:cNvPr id="491" name="Oval 490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92" name="Straight Connector 491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8" name="Group 457"/>
            <p:cNvGrpSpPr/>
            <p:nvPr/>
          </p:nvGrpSpPr>
          <p:grpSpPr>
            <a:xfrm>
              <a:off x="3407367" y="1345280"/>
              <a:ext cx="100005" cy="99045"/>
              <a:chOff x="2355379" y="1051410"/>
              <a:chExt cx="100005" cy="99045"/>
            </a:xfrm>
          </p:grpSpPr>
          <p:sp>
            <p:nvSpPr>
              <p:cNvPr id="489" name="Oval 488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90" name="Straight Connector 489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9" name="Group 458"/>
            <p:cNvGrpSpPr/>
            <p:nvPr/>
          </p:nvGrpSpPr>
          <p:grpSpPr>
            <a:xfrm>
              <a:off x="4027889" y="1387175"/>
              <a:ext cx="100005" cy="99045"/>
              <a:chOff x="2355379" y="1051410"/>
              <a:chExt cx="100005" cy="99045"/>
            </a:xfrm>
          </p:grpSpPr>
          <p:sp>
            <p:nvSpPr>
              <p:cNvPr id="487" name="Oval 486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88" name="Straight Connector 487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0" name="Group 459"/>
            <p:cNvGrpSpPr/>
            <p:nvPr/>
          </p:nvGrpSpPr>
          <p:grpSpPr>
            <a:xfrm>
              <a:off x="4335359" y="1651114"/>
              <a:ext cx="100005" cy="99045"/>
              <a:chOff x="2355379" y="1051410"/>
              <a:chExt cx="100005" cy="99045"/>
            </a:xfrm>
          </p:grpSpPr>
          <p:sp>
            <p:nvSpPr>
              <p:cNvPr id="485" name="Oval 484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86" name="Straight Connector 485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1" name="Group 460"/>
            <p:cNvGrpSpPr/>
            <p:nvPr/>
          </p:nvGrpSpPr>
          <p:grpSpPr>
            <a:xfrm>
              <a:off x="4370861" y="2042250"/>
              <a:ext cx="100005" cy="99045"/>
              <a:chOff x="2355379" y="1051410"/>
              <a:chExt cx="100005" cy="99045"/>
            </a:xfrm>
          </p:grpSpPr>
          <p:sp>
            <p:nvSpPr>
              <p:cNvPr id="483" name="Oval 482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84" name="Straight Connector 483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2" name="Group 461"/>
            <p:cNvGrpSpPr/>
            <p:nvPr/>
          </p:nvGrpSpPr>
          <p:grpSpPr>
            <a:xfrm>
              <a:off x="4127388" y="2329650"/>
              <a:ext cx="100005" cy="99045"/>
              <a:chOff x="2355379" y="1051410"/>
              <a:chExt cx="100005" cy="99045"/>
            </a:xfrm>
          </p:grpSpPr>
          <p:sp>
            <p:nvSpPr>
              <p:cNvPr id="481" name="Oval 480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82" name="Straight Connector 481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3" name="Group 462"/>
            <p:cNvGrpSpPr/>
            <p:nvPr/>
          </p:nvGrpSpPr>
          <p:grpSpPr>
            <a:xfrm>
              <a:off x="3717002" y="2375998"/>
              <a:ext cx="100005" cy="99045"/>
              <a:chOff x="2355379" y="1051410"/>
              <a:chExt cx="100005" cy="99045"/>
            </a:xfrm>
          </p:grpSpPr>
          <p:sp>
            <p:nvSpPr>
              <p:cNvPr id="479" name="Oval 478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80" name="Straight Connector 479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4" name="Group 463"/>
            <p:cNvGrpSpPr/>
            <p:nvPr/>
          </p:nvGrpSpPr>
          <p:grpSpPr>
            <a:xfrm>
              <a:off x="3399447" y="2101415"/>
              <a:ext cx="100005" cy="99045"/>
              <a:chOff x="2355379" y="1051410"/>
              <a:chExt cx="100005" cy="99045"/>
            </a:xfrm>
          </p:grpSpPr>
          <p:sp>
            <p:nvSpPr>
              <p:cNvPr id="477" name="Oval 476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78" name="Straight Connector 477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5" name="Group 464"/>
            <p:cNvGrpSpPr/>
            <p:nvPr/>
          </p:nvGrpSpPr>
          <p:grpSpPr>
            <a:xfrm>
              <a:off x="3374649" y="1717555"/>
              <a:ext cx="100005" cy="99045"/>
              <a:chOff x="2355379" y="1051410"/>
              <a:chExt cx="100005" cy="99045"/>
            </a:xfrm>
          </p:grpSpPr>
          <p:sp>
            <p:nvSpPr>
              <p:cNvPr id="475" name="Oval 474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76" name="Straight Connector 475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6" name="Group 465"/>
            <p:cNvGrpSpPr/>
            <p:nvPr/>
          </p:nvGrpSpPr>
          <p:grpSpPr>
            <a:xfrm>
              <a:off x="3616362" y="1424885"/>
              <a:ext cx="100005" cy="99045"/>
              <a:chOff x="2355379" y="1051410"/>
              <a:chExt cx="100005" cy="99045"/>
            </a:xfrm>
          </p:grpSpPr>
          <p:sp>
            <p:nvSpPr>
              <p:cNvPr id="473" name="Oval 472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74" name="Straight Connector 473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7" name="Group 466"/>
            <p:cNvGrpSpPr/>
            <p:nvPr/>
          </p:nvGrpSpPr>
          <p:grpSpPr>
            <a:xfrm>
              <a:off x="4073525" y="1619364"/>
              <a:ext cx="100005" cy="99045"/>
              <a:chOff x="2355379" y="1051410"/>
              <a:chExt cx="100005" cy="99045"/>
            </a:xfrm>
          </p:grpSpPr>
          <p:sp>
            <p:nvSpPr>
              <p:cNvPr id="471" name="Oval 470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72" name="Straight Connector 471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8" name="Group 467"/>
            <p:cNvGrpSpPr/>
            <p:nvPr/>
          </p:nvGrpSpPr>
          <p:grpSpPr>
            <a:xfrm>
              <a:off x="3663189" y="2136759"/>
              <a:ext cx="100005" cy="99045"/>
              <a:chOff x="2355379" y="1051410"/>
              <a:chExt cx="100005" cy="99045"/>
            </a:xfrm>
          </p:grpSpPr>
          <p:sp>
            <p:nvSpPr>
              <p:cNvPr id="469" name="Oval 468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70" name="Straight Connector 469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5" name="Group 504"/>
          <p:cNvGrpSpPr/>
          <p:nvPr/>
        </p:nvGrpSpPr>
        <p:grpSpPr>
          <a:xfrm>
            <a:off x="4443174" y="3010341"/>
            <a:ext cx="984827" cy="1002343"/>
            <a:chOff x="1009643" y="5235264"/>
            <a:chExt cx="1191641" cy="1212835"/>
          </a:xfrm>
        </p:grpSpPr>
        <p:sp>
          <p:nvSpPr>
            <p:cNvPr id="506" name="Oval 505"/>
            <p:cNvSpPr/>
            <p:nvPr/>
          </p:nvSpPr>
          <p:spPr bwMode="auto">
            <a:xfrm>
              <a:off x="1026306" y="5260972"/>
              <a:ext cx="1137895" cy="1137605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07" name="Group 4"/>
            <p:cNvGrpSpPr>
              <a:grpSpLocks/>
            </p:cNvGrpSpPr>
            <p:nvPr/>
          </p:nvGrpSpPr>
          <p:grpSpPr bwMode="auto">
            <a:xfrm>
              <a:off x="1389383" y="5630566"/>
              <a:ext cx="460081" cy="377951"/>
              <a:chOff x="2914913" y="2933510"/>
              <a:chExt cx="893486" cy="699722"/>
            </a:xfrm>
          </p:grpSpPr>
          <p:sp>
            <p:nvSpPr>
              <p:cNvPr id="539" name="Oval 5"/>
              <p:cNvSpPr/>
              <p:nvPr/>
            </p:nvSpPr>
            <p:spPr>
              <a:xfrm>
                <a:off x="2945001" y="2933510"/>
                <a:ext cx="739425" cy="689643"/>
              </a:xfrm>
              <a:prstGeom prst="ellipse">
                <a:avLst/>
              </a:prstGeom>
              <a:solidFill>
                <a:srgbClr val="FFFF00">
                  <a:alpha val="43000"/>
                </a:srgbClr>
              </a:solidFill>
              <a:ln w="19050"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0" name="TextBox 539"/>
              <p:cNvSpPr txBox="1"/>
              <p:nvPr/>
            </p:nvSpPr>
            <p:spPr>
              <a:xfrm>
                <a:off x="2914913" y="2943768"/>
                <a:ext cx="893486" cy="68946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700" b="1" kern="0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11p</a:t>
                </a:r>
                <a:r>
                  <a:rPr lang="en-US" sz="700" b="1" kern="0" baseline="30000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+</a:t>
                </a:r>
                <a:endParaRPr lang="en-US" sz="700" b="1" kern="0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  <a:p>
                <a:pPr>
                  <a:defRPr/>
                </a:pPr>
                <a:r>
                  <a:rPr lang="en-US" sz="700" b="1" kern="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12n</a:t>
                </a:r>
              </a:p>
            </p:txBody>
          </p:sp>
        </p:grpSp>
        <p:sp>
          <p:nvSpPr>
            <p:cNvPr id="508" name="Oval 507"/>
            <p:cNvSpPr/>
            <p:nvPr/>
          </p:nvSpPr>
          <p:spPr bwMode="auto">
            <a:xfrm>
              <a:off x="1227456" y="5462573"/>
              <a:ext cx="735597" cy="734403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09" name="Group 508"/>
            <p:cNvGrpSpPr/>
            <p:nvPr/>
          </p:nvGrpSpPr>
          <p:grpSpPr>
            <a:xfrm>
              <a:off x="1747164" y="5469383"/>
              <a:ext cx="100005" cy="99045"/>
              <a:chOff x="2355379" y="1051410"/>
              <a:chExt cx="100005" cy="99045"/>
            </a:xfrm>
          </p:grpSpPr>
          <p:sp>
            <p:nvSpPr>
              <p:cNvPr id="537" name="Oval 536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38" name="Straight Connector 537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0" name="Group 509"/>
            <p:cNvGrpSpPr/>
            <p:nvPr/>
          </p:nvGrpSpPr>
          <p:grpSpPr>
            <a:xfrm>
              <a:off x="1313840" y="6055729"/>
              <a:ext cx="100005" cy="99045"/>
              <a:chOff x="2355379" y="1051410"/>
              <a:chExt cx="100005" cy="99045"/>
            </a:xfrm>
          </p:grpSpPr>
          <p:sp>
            <p:nvSpPr>
              <p:cNvPr id="535" name="Oval 534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36" name="Straight Connector 535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1" name="Group 510"/>
            <p:cNvGrpSpPr/>
            <p:nvPr/>
          </p:nvGrpSpPr>
          <p:grpSpPr>
            <a:xfrm>
              <a:off x="1373647" y="5235264"/>
              <a:ext cx="100005" cy="99045"/>
              <a:chOff x="2355379" y="1051410"/>
              <a:chExt cx="100005" cy="99045"/>
            </a:xfrm>
          </p:grpSpPr>
          <p:sp>
            <p:nvSpPr>
              <p:cNvPr id="533" name="Oval 532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34" name="Straight Connector 533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2" name="Group 511"/>
            <p:cNvGrpSpPr/>
            <p:nvPr/>
          </p:nvGrpSpPr>
          <p:grpSpPr>
            <a:xfrm>
              <a:off x="1864176" y="5310280"/>
              <a:ext cx="100005" cy="99045"/>
              <a:chOff x="2355379" y="1051410"/>
              <a:chExt cx="100005" cy="99045"/>
            </a:xfrm>
          </p:grpSpPr>
          <p:sp>
            <p:nvSpPr>
              <p:cNvPr id="531" name="Oval 530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32" name="Straight Connector 531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3" name="Group 512"/>
            <p:cNvGrpSpPr/>
            <p:nvPr/>
          </p:nvGrpSpPr>
          <p:grpSpPr>
            <a:xfrm>
              <a:off x="2101279" y="5678983"/>
              <a:ext cx="100005" cy="99045"/>
              <a:chOff x="2355379" y="1051410"/>
              <a:chExt cx="100005" cy="99045"/>
            </a:xfrm>
          </p:grpSpPr>
          <p:sp>
            <p:nvSpPr>
              <p:cNvPr id="529" name="Oval 528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30" name="Straight Connector 529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4" name="Group 513"/>
            <p:cNvGrpSpPr/>
            <p:nvPr/>
          </p:nvGrpSpPr>
          <p:grpSpPr>
            <a:xfrm>
              <a:off x="1991311" y="6131235"/>
              <a:ext cx="100005" cy="99045"/>
              <a:chOff x="2355379" y="1051410"/>
              <a:chExt cx="100005" cy="99045"/>
            </a:xfrm>
          </p:grpSpPr>
          <p:sp>
            <p:nvSpPr>
              <p:cNvPr id="527" name="Oval 526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28" name="Straight Connector 527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5" name="Group 514"/>
            <p:cNvGrpSpPr/>
            <p:nvPr/>
          </p:nvGrpSpPr>
          <p:grpSpPr>
            <a:xfrm>
              <a:off x="1637461" y="6349054"/>
              <a:ext cx="100005" cy="99045"/>
              <a:chOff x="2355379" y="1051410"/>
              <a:chExt cx="100005" cy="99045"/>
            </a:xfrm>
          </p:grpSpPr>
          <p:sp>
            <p:nvSpPr>
              <p:cNvPr id="525" name="Oval 524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26" name="Straight Connector 525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6" name="Group 515"/>
            <p:cNvGrpSpPr/>
            <p:nvPr/>
          </p:nvGrpSpPr>
          <p:grpSpPr>
            <a:xfrm>
              <a:off x="1245542" y="6272058"/>
              <a:ext cx="100005" cy="99045"/>
              <a:chOff x="2355379" y="1051410"/>
              <a:chExt cx="100005" cy="99045"/>
            </a:xfrm>
          </p:grpSpPr>
          <p:sp>
            <p:nvSpPr>
              <p:cNvPr id="523" name="Oval 522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24" name="Straight Connector 523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7" name="Group 516"/>
            <p:cNvGrpSpPr/>
            <p:nvPr/>
          </p:nvGrpSpPr>
          <p:grpSpPr>
            <a:xfrm>
              <a:off x="1009643" y="5981845"/>
              <a:ext cx="100005" cy="99045"/>
              <a:chOff x="2355379" y="1051410"/>
              <a:chExt cx="100005" cy="99045"/>
            </a:xfrm>
          </p:grpSpPr>
          <p:sp>
            <p:nvSpPr>
              <p:cNvPr id="521" name="Oval 520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22" name="Straight Connector 521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8" name="Group 517"/>
            <p:cNvGrpSpPr/>
            <p:nvPr/>
          </p:nvGrpSpPr>
          <p:grpSpPr>
            <a:xfrm>
              <a:off x="1028704" y="5529253"/>
              <a:ext cx="100005" cy="99045"/>
              <a:chOff x="2355379" y="1051410"/>
              <a:chExt cx="100005" cy="99045"/>
            </a:xfrm>
          </p:grpSpPr>
          <p:sp>
            <p:nvSpPr>
              <p:cNvPr id="519" name="Oval 518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20" name="Straight Connector 519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1" name="Group 540"/>
          <p:cNvGrpSpPr/>
          <p:nvPr/>
        </p:nvGrpSpPr>
        <p:grpSpPr>
          <a:xfrm>
            <a:off x="6565334" y="2812669"/>
            <a:ext cx="1287041" cy="1318604"/>
            <a:chOff x="3786187" y="5142463"/>
            <a:chExt cx="1557320" cy="1595510"/>
          </a:xfrm>
        </p:grpSpPr>
        <p:grpSp>
          <p:nvGrpSpPr>
            <p:cNvPr id="542" name="Group 99"/>
            <p:cNvGrpSpPr>
              <a:grpSpLocks/>
            </p:cNvGrpSpPr>
            <p:nvPr/>
          </p:nvGrpSpPr>
          <p:grpSpPr bwMode="auto">
            <a:xfrm>
              <a:off x="4037327" y="5418604"/>
              <a:ext cx="1065600" cy="1065945"/>
              <a:chOff x="5262900" y="4645759"/>
              <a:chExt cx="1516205" cy="1338262"/>
            </a:xfrm>
          </p:grpSpPr>
          <p:sp>
            <p:nvSpPr>
              <p:cNvPr id="595" name="Oval 594"/>
              <p:cNvSpPr/>
              <p:nvPr/>
            </p:nvSpPr>
            <p:spPr>
              <a:xfrm>
                <a:off x="5262900" y="4645759"/>
                <a:ext cx="1516205" cy="1338262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96" name="Group 25"/>
              <p:cNvGrpSpPr>
                <a:grpSpLocks/>
              </p:cNvGrpSpPr>
              <p:nvPr/>
            </p:nvGrpSpPr>
            <p:grpSpPr bwMode="auto">
              <a:xfrm>
                <a:off x="5755218" y="5071810"/>
                <a:ext cx="554970" cy="486153"/>
                <a:chOff x="2907656" y="2942102"/>
                <a:chExt cx="746341" cy="747928"/>
              </a:xfrm>
            </p:grpSpPr>
            <p:sp>
              <p:nvSpPr>
                <p:cNvPr id="598" name="Oval 597"/>
                <p:cNvSpPr/>
                <p:nvPr/>
              </p:nvSpPr>
              <p:spPr>
                <a:xfrm>
                  <a:off x="2907656" y="2942102"/>
                  <a:ext cx="746341" cy="747928"/>
                </a:xfrm>
                <a:prstGeom prst="ellipse">
                  <a:avLst/>
                </a:prstGeom>
                <a:solidFill>
                  <a:srgbClr val="FFFF00">
                    <a:alpha val="43000"/>
                  </a:srgbClr>
                </a:solidFill>
                <a:ln w="19050"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9" name="TextBox 27"/>
                <p:cNvSpPr txBox="1"/>
                <p:nvPr/>
              </p:nvSpPr>
              <p:spPr>
                <a:xfrm>
                  <a:off x="3106704" y="3069886"/>
                  <a:ext cx="426825" cy="5035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anchor="ctr" anchorCtr="0">
                  <a:spAutoFit/>
                </a:bodyPr>
                <a:lstStyle/>
                <a:p>
                  <a:pPr>
                    <a:defRPr/>
                  </a:pPr>
                  <a:r>
                    <a:rPr lang="en-US" sz="700" b="1" kern="0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17p</a:t>
                  </a:r>
                  <a:r>
                    <a:rPr lang="en-US" sz="700" b="1" kern="0" baseline="30000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+</a:t>
                  </a:r>
                  <a:endParaRPr lang="en-US" sz="700" b="1" kern="0" dirty="0">
                    <a:solidFill>
                      <a:prstClr val="black"/>
                    </a:solidFill>
                    <a:latin typeface="Tw Cen MT" panose="020B0602020104020603" pitchFamily="34" charset="0"/>
                  </a:endParaRPr>
                </a:p>
                <a:p>
                  <a:pPr>
                    <a:defRPr/>
                  </a:pPr>
                  <a:r>
                    <a:rPr lang="en-US" sz="700" b="1" kern="0" dirty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18n</a:t>
                  </a:r>
                </a:p>
              </p:txBody>
            </p:sp>
          </p:grpSp>
          <p:sp>
            <p:nvSpPr>
              <p:cNvPr id="597" name="Oval 77"/>
              <p:cNvSpPr/>
              <p:nvPr/>
            </p:nvSpPr>
            <p:spPr>
              <a:xfrm>
                <a:off x="5510512" y="4865180"/>
                <a:ext cx="1020980" cy="899419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43" name="Oval 542"/>
            <p:cNvSpPr/>
            <p:nvPr/>
          </p:nvSpPr>
          <p:spPr bwMode="auto">
            <a:xfrm>
              <a:off x="3819527" y="5201749"/>
              <a:ext cx="1501199" cy="1499657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44" name="Group 543"/>
            <p:cNvGrpSpPr/>
            <p:nvPr/>
          </p:nvGrpSpPr>
          <p:grpSpPr>
            <a:xfrm>
              <a:off x="4747823" y="5617176"/>
              <a:ext cx="100005" cy="99045"/>
              <a:chOff x="4338608" y="2657808"/>
              <a:chExt cx="100005" cy="99045"/>
            </a:xfrm>
          </p:grpSpPr>
          <p:sp>
            <p:nvSpPr>
              <p:cNvPr id="593" name="Oval 592"/>
              <p:cNvSpPr/>
              <p:nvPr/>
            </p:nvSpPr>
            <p:spPr bwMode="auto">
              <a:xfrm>
                <a:off x="4338608" y="26578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94" name="Straight Connector 593"/>
              <p:cNvCxnSpPr/>
              <p:nvPr/>
            </p:nvCxnSpPr>
            <p:spPr>
              <a:xfrm>
                <a:off x="4360024" y="27065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5" name="Group 544"/>
            <p:cNvGrpSpPr/>
            <p:nvPr/>
          </p:nvGrpSpPr>
          <p:grpSpPr>
            <a:xfrm>
              <a:off x="4286244" y="6162676"/>
              <a:ext cx="100005" cy="99045"/>
              <a:chOff x="4338608" y="2657808"/>
              <a:chExt cx="100005" cy="99045"/>
            </a:xfrm>
          </p:grpSpPr>
          <p:sp>
            <p:nvSpPr>
              <p:cNvPr id="591" name="Oval 590"/>
              <p:cNvSpPr/>
              <p:nvPr/>
            </p:nvSpPr>
            <p:spPr bwMode="auto">
              <a:xfrm>
                <a:off x="4338608" y="26578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92" name="Straight Connector 591"/>
              <p:cNvCxnSpPr/>
              <p:nvPr/>
            </p:nvCxnSpPr>
            <p:spPr>
              <a:xfrm>
                <a:off x="4360024" y="27065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6" name="Group 545"/>
            <p:cNvGrpSpPr/>
            <p:nvPr/>
          </p:nvGrpSpPr>
          <p:grpSpPr>
            <a:xfrm>
              <a:off x="4110029" y="6238868"/>
              <a:ext cx="100005" cy="99045"/>
              <a:chOff x="4338608" y="2657808"/>
              <a:chExt cx="100005" cy="99045"/>
            </a:xfrm>
          </p:grpSpPr>
          <p:sp>
            <p:nvSpPr>
              <p:cNvPr id="589" name="Oval 588"/>
              <p:cNvSpPr/>
              <p:nvPr/>
            </p:nvSpPr>
            <p:spPr bwMode="auto">
              <a:xfrm>
                <a:off x="4338608" y="26578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90" name="Straight Connector 589"/>
              <p:cNvCxnSpPr/>
              <p:nvPr/>
            </p:nvCxnSpPr>
            <p:spPr>
              <a:xfrm>
                <a:off x="4360024" y="27065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7" name="Group 546"/>
            <p:cNvGrpSpPr/>
            <p:nvPr/>
          </p:nvGrpSpPr>
          <p:grpSpPr>
            <a:xfrm>
              <a:off x="4495800" y="6434135"/>
              <a:ext cx="100005" cy="99045"/>
              <a:chOff x="4338608" y="2657808"/>
              <a:chExt cx="100005" cy="99045"/>
            </a:xfrm>
          </p:grpSpPr>
          <p:sp>
            <p:nvSpPr>
              <p:cNvPr id="587" name="Oval 586"/>
              <p:cNvSpPr/>
              <p:nvPr/>
            </p:nvSpPr>
            <p:spPr bwMode="auto">
              <a:xfrm>
                <a:off x="4338608" y="26578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88" name="Straight Connector 587"/>
              <p:cNvCxnSpPr/>
              <p:nvPr/>
            </p:nvCxnSpPr>
            <p:spPr>
              <a:xfrm>
                <a:off x="4360024" y="27065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8" name="Group 547"/>
            <p:cNvGrpSpPr/>
            <p:nvPr/>
          </p:nvGrpSpPr>
          <p:grpSpPr>
            <a:xfrm>
              <a:off x="4876800" y="6305542"/>
              <a:ext cx="100005" cy="99045"/>
              <a:chOff x="4338608" y="2657808"/>
              <a:chExt cx="100005" cy="99045"/>
            </a:xfrm>
          </p:grpSpPr>
          <p:sp>
            <p:nvSpPr>
              <p:cNvPr id="585" name="Oval 584"/>
              <p:cNvSpPr/>
              <p:nvPr/>
            </p:nvSpPr>
            <p:spPr bwMode="auto">
              <a:xfrm>
                <a:off x="4338608" y="26578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86" name="Straight Connector 585"/>
              <p:cNvCxnSpPr/>
              <p:nvPr/>
            </p:nvCxnSpPr>
            <p:spPr>
              <a:xfrm>
                <a:off x="4360024" y="27065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9" name="Group 548"/>
            <p:cNvGrpSpPr/>
            <p:nvPr/>
          </p:nvGrpSpPr>
          <p:grpSpPr>
            <a:xfrm>
              <a:off x="5053015" y="5938823"/>
              <a:ext cx="100005" cy="99045"/>
              <a:chOff x="4338608" y="2657808"/>
              <a:chExt cx="100005" cy="99045"/>
            </a:xfrm>
          </p:grpSpPr>
          <p:sp>
            <p:nvSpPr>
              <p:cNvPr id="583" name="Oval 582"/>
              <p:cNvSpPr/>
              <p:nvPr/>
            </p:nvSpPr>
            <p:spPr bwMode="auto">
              <a:xfrm>
                <a:off x="4338608" y="26578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84" name="Straight Connector 583"/>
              <p:cNvCxnSpPr/>
              <p:nvPr/>
            </p:nvCxnSpPr>
            <p:spPr>
              <a:xfrm>
                <a:off x="4360024" y="27065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0" name="Group 549"/>
            <p:cNvGrpSpPr/>
            <p:nvPr/>
          </p:nvGrpSpPr>
          <p:grpSpPr>
            <a:xfrm>
              <a:off x="4886318" y="5505446"/>
              <a:ext cx="100005" cy="99045"/>
              <a:chOff x="4338608" y="2657808"/>
              <a:chExt cx="100005" cy="99045"/>
            </a:xfrm>
          </p:grpSpPr>
          <p:sp>
            <p:nvSpPr>
              <p:cNvPr id="581" name="Oval 580"/>
              <p:cNvSpPr/>
              <p:nvPr/>
            </p:nvSpPr>
            <p:spPr bwMode="auto">
              <a:xfrm>
                <a:off x="4338608" y="26578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82" name="Straight Connector 581"/>
              <p:cNvCxnSpPr/>
              <p:nvPr/>
            </p:nvCxnSpPr>
            <p:spPr>
              <a:xfrm>
                <a:off x="4360024" y="27065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1" name="Group 550"/>
            <p:cNvGrpSpPr/>
            <p:nvPr/>
          </p:nvGrpSpPr>
          <p:grpSpPr>
            <a:xfrm>
              <a:off x="4462451" y="5372098"/>
              <a:ext cx="100005" cy="99045"/>
              <a:chOff x="4338608" y="2657808"/>
              <a:chExt cx="100005" cy="99045"/>
            </a:xfrm>
          </p:grpSpPr>
          <p:sp>
            <p:nvSpPr>
              <p:cNvPr id="579" name="Oval 578"/>
              <p:cNvSpPr/>
              <p:nvPr/>
            </p:nvSpPr>
            <p:spPr bwMode="auto">
              <a:xfrm>
                <a:off x="4338608" y="26578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80" name="Straight Connector 579"/>
              <p:cNvCxnSpPr/>
              <p:nvPr/>
            </p:nvCxnSpPr>
            <p:spPr>
              <a:xfrm>
                <a:off x="4360024" y="27065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2" name="Group 551"/>
            <p:cNvGrpSpPr/>
            <p:nvPr/>
          </p:nvGrpSpPr>
          <p:grpSpPr>
            <a:xfrm>
              <a:off x="4143370" y="5519735"/>
              <a:ext cx="100005" cy="99045"/>
              <a:chOff x="4338608" y="2657808"/>
              <a:chExt cx="100005" cy="99045"/>
            </a:xfrm>
          </p:grpSpPr>
          <p:sp>
            <p:nvSpPr>
              <p:cNvPr id="577" name="Oval 576"/>
              <p:cNvSpPr/>
              <p:nvPr/>
            </p:nvSpPr>
            <p:spPr bwMode="auto">
              <a:xfrm>
                <a:off x="4338608" y="26578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78" name="Straight Connector 577"/>
              <p:cNvCxnSpPr/>
              <p:nvPr/>
            </p:nvCxnSpPr>
            <p:spPr>
              <a:xfrm>
                <a:off x="4360024" y="27065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3" name="Group 552"/>
            <p:cNvGrpSpPr/>
            <p:nvPr/>
          </p:nvGrpSpPr>
          <p:grpSpPr>
            <a:xfrm>
              <a:off x="3990970" y="5857876"/>
              <a:ext cx="100005" cy="99045"/>
              <a:chOff x="4338608" y="2657808"/>
              <a:chExt cx="100005" cy="99045"/>
            </a:xfrm>
          </p:grpSpPr>
          <p:sp>
            <p:nvSpPr>
              <p:cNvPr id="575" name="Oval 574"/>
              <p:cNvSpPr/>
              <p:nvPr/>
            </p:nvSpPr>
            <p:spPr bwMode="auto">
              <a:xfrm>
                <a:off x="4338608" y="26578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76" name="Straight Connector 575"/>
              <p:cNvCxnSpPr/>
              <p:nvPr/>
            </p:nvCxnSpPr>
            <p:spPr>
              <a:xfrm>
                <a:off x="4360024" y="27065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4" name="Group 553"/>
            <p:cNvGrpSpPr/>
            <p:nvPr/>
          </p:nvGrpSpPr>
          <p:grpSpPr>
            <a:xfrm>
              <a:off x="5137906" y="6321068"/>
              <a:ext cx="100005" cy="99045"/>
              <a:chOff x="4395758" y="2594308"/>
              <a:chExt cx="100005" cy="99045"/>
            </a:xfrm>
          </p:grpSpPr>
          <p:sp>
            <p:nvSpPr>
              <p:cNvPr id="573" name="Oval 572"/>
              <p:cNvSpPr/>
              <p:nvPr/>
            </p:nvSpPr>
            <p:spPr bwMode="auto">
              <a:xfrm>
                <a:off x="4395758" y="25943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74" name="Straight Connector 573"/>
              <p:cNvCxnSpPr/>
              <p:nvPr/>
            </p:nvCxnSpPr>
            <p:spPr>
              <a:xfrm>
                <a:off x="4417174" y="26430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5" name="Group 554"/>
            <p:cNvGrpSpPr/>
            <p:nvPr/>
          </p:nvGrpSpPr>
          <p:grpSpPr>
            <a:xfrm>
              <a:off x="5243502" y="5673707"/>
              <a:ext cx="100005" cy="99045"/>
              <a:chOff x="4319558" y="2565733"/>
              <a:chExt cx="100005" cy="99045"/>
            </a:xfrm>
          </p:grpSpPr>
          <p:sp>
            <p:nvSpPr>
              <p:cNvPr id="571" name="Oval 570"/>
              <p:cNvSpPr/>
              <p:nvPr/>
            </p:nvSpPr>
            <p:spPr bwMode="auto">
              <a:xfrm>
                <a:off x="4319558" y="256573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72" name="Straight Connector 571"/>
              <p:cNvCxnSpPr/>
              <p:nvPr/>
            </p:nvCxnSpPr>
            <p:spPr>
              <a:xfrm>
                <a:off x="4340974" y="261446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6" name="Group 555"/>
            <p:cNvGrpSpPr/>
            <p:nvPr/>
          </p:nvGrpSpPr>
          <p:grpSpPr>
            <a:xfrm>
              <a:off x="4489449" y="5142463"/>
              <a:ext cx="100005" cy="99045"/>
              <a:chOff x="3996883" y="2582955"/>
              <a:chExt cx="100005" cy="99045"/>
            </a:xfrm>
          </p:grpSpPr>
          <p:sp>
            <p:nvSpPr>
              <p:cNvPr id="569" name="Oval 568"/>
              <p:cNvSpPr/>
              <p:nvPr/>
            </p:nvSpPr>
            <p:spPr bwMode="auto">
              <a:xfrm>
                <a:off x="3996883" y="2582955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70" name="Straight Connector 569"/>
              <p:cNvCxnSpPr/>
              <p:nvPr/>
            </p:nvCxnSpPr>
            <p:spPr>
              <a:xfrm>
                <a:off x="4021474" y="2630094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7" name="Group 556"/>
            <p:cNvGrpSpPr/>
            <p:nvPr/>
          </p:nvGrpSpPr>
          <p:grpSpPr>
            <a:xfrm>
              <a:off x="4067159" y="5296208"/>
              <a:ext cx="100005" cy="99045"/>
              <a:chOff x="4195733" y="2740358"/>
              <a:chExt cx="100005" cy="99045"/>
            </a:xfrm>
          </p:grpSpPr>
          <p:sp>
            <p:nvSpPr>
              <p:cNvPr id="567" name="Oval 566"/>
              <p:cNvSpPr/>
              <p:nvPr/>
            </p:nvSpPr>
            <p:spPr bwMode="auto">
              <a:xfrm>
                <a:off x="4195733" y="274035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68" name="Straight Connector 567"/>
              <p:cNvCxnSpPr/>
              <p:nvPr/>
            </p:nvCxnSpPr>
            <p:spPr>
              <a:xfrm>
                <a:off x="4217149" y="278908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8" name="Group 557"/>
            <p:cNvGrpSpPr/>
            <p:nvPr/>
          </p:nvGrpSpPr>
          <p:grpSpPr>
            <a:xfrm>
              <a:off x="3786187" y="5753104"/>
              <a:ext cx="100005" cy="99045"/>
              <a:chOff x="4319558" y="2753058"/>
              <a:chExt cx="100005" cy="99045"/>
            </a:xfrm>
          </p:grpSpPr>
          <p:sp>
            <p:nvSpPr>
              <p:cNvPr id="565" name="Oval 564"/>
              <p:cNvSpPr/>
              <p:nvPr/>
            </p:nvSpPr>
            <p:spPr bwMode="auto">
              <a:xfrm>
                <a:off x="4319558" y="275305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66" name="Straight Connector 565"/>
              <p:cNvCxnSpPr/>
              <p:nvPr/>
            </p:nvCxnSpPr>
            <p:spPr>
              <a:xfrm>
                <a:off x="4340974" y="280178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9" name="Group 558"/>
            <p:cNvGrpSpPr/>
            <p:nvPr/>
          </p:nvGrpSpPr>
          <p:grpSpPr>
            <a:xfrm>
              <a:off x="3937000" y="6378581"/>
              <a:ext cx="100005" cy="99045"/>
              <a:chOff x="4389408" y="2749883"/>
              <a:chExt cx="100005" cy="99045"/>
            </a:xfrm>
          </p:grpSpPr>
          <p:sp>
            <p:nvSpPr>
              <p:cNvPr id="563" name="Oval 562"/>
              <p:cNvSpPr/>
              <p:nvPr/>
            </p:nvSpPr>
            <p:spPr bwMode="auto">
              <a:xfrm>
                <a:off x="4389408" y="2749883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64" name="Straight Connector 563"/>
              <p:cNvCxnSpPr/>
              <p:nvPr/>
            </p:nvCxnSpPr>
            <p:spPr>
              <a:xfrm>
                <a:off x="4410824" y="2798612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0" name="Group 559"/>
            <p:cNvGrpSpPr/>
            <p:nvPr/>
          </p:nvGrpSpPr>
          <p:grpSpPr>
            <a:xfrm>
              <a:off x="4568825" y="6638928"/>
              <a:ext cx="100005" cy="99045"/>
              <a:chOff x="4487833" y="2657808"/>
              <a:chExt cx="100005" cy="99045"/>
            </a:xfrm>
          </p:grpSpPr>
          <p:sp>
            <p:nvSpPr>
              <p:cNvPr id="561" name="Oval 560"/>
              <p:cNvSpPr/>
              <p:nvPr/>
            </p:nvSpPr>
            <p:spPr bwMode="auto">
              <a:xfrm>
                <a:off x="4487833" y="2657808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62" name="Straight Connector 561"/>
              <p:cNvCxnSpPr/>
              <p:nvPr/>
            </p:nvCxnSpPr>
            <p:spPr>
              <a:xfrm>
                <a:off x="4509249" y="2706537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0" name="Group 599"/>
          <p:cNvGrpSpPr/>
          <p:nvPr/>
        </p:nvGrpSpPr>
        <p:grpSpPr>
          <a:xfrm>
            <a:off x="7544007" y="2935408"/>
            <a:ext cx="82649" cy="81855"/>
            <a:chOff x="4338608" y="2657808"/>
            <a:chExt cx="100005" cy="99045"/>
          </a:xfrm>
        </p:grpSpPr>
        <p:sp>
          <p:nvSpPr>
            <p:cNvPr id="601" name="Oval 600"/>
            <p:cNvSpPr/>
            <p:nvPr/>
          </p:nvSpPr>
          <p:spPr bwMode="auto">
            <a:xfrm>
              <a:off x="4338608" y="2657808"/>
              <a:ext cx="100005" cy="99045"/>
            </a:xfrm>
            <a:prstGeom prst="ellipse">
              <a:avLst/>
            </a:prstGeom>
            <a:solidFill>
              <a:srgbClr val="C00000"/>
            </a:solidFill>
            <a:ln w="19050"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800000"/>
                </a:solidFill>
              </a:endParaRPr>
            </a:p>
          </p:txBody>
        </p:sp>
        <p:cxnSp>
          <p:nvCxnSpPr>
            <p:cNvPr id="602" name="Straight Connector 601"/>
            <p:cNvCxnSpPr/>
            <p:nvPr/>
          </p:nvCxnSpPr>
          <p:spPr>
            <a:xfrm>
              <a:off x="4360024" y="2706537"/>
              <a:ext cx="5717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3" name="Group 602"/>
          <p:cNvGrpSpPr/>
          <p:nvPr/>
        </p:nvGrpSpPr>
        <p:grpSpPr>
          <a:xfrm>
            <a:off x="5503556" y="3402775"/>
            <a:ext cx="82649" cy="81855"/>
            <a:chOff x="118858" y="3278292"/>
            <a:chExt cx="100005" cy="99045"/>
          </a:xfrm>
          <a:solidFill>
            <a:schemeClr val="bg1"/>
          </a:solidFill>
        </p:grpSpPr>
        <p:sp>
          <p:nvSpPr>
            <p:cNvPr id="604" name="Oval 603"/>
            <p:cNvSpPr/>
            <p:nvPr/>
          </p:nvSpPr>
          <p:spPr bwMode="auto">
            <a:xfrm>
              <a:off x="118858" y="3278292"/>
              <a:ext cx="100005" cy="99045"/>
            </a:xfrm>
            <a:prstGeom prst="ellipse">
              <a:avLst/>
            </a:prstGeom>
            <a:solidFill>
              <a:srgbClr val="C00000"/>
            </a:solidFill>
            <a:ln w="19050"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800000"/>
                </a:solidFill>
              </a:endParaRPr>
            </a:p>
          </p:txBody>
        </p:sp>
        <p:cxnSp>
          <p:nvCxnSpPr>
            <p:cNvPr id="605" name="Straight Connector 604"/>
            <p:cNvCxnSpPr/>
            <p:nvPr/>
          </p:nvCxnSpPr>
          <p:spPr>
            <a:xfrm>
              <a:off x="140274" y="3327021"/>
              <a:ext cx="57172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0" name="TextBox 609"/>
          <p:cNvSpPr txBox="1"/>
          <p:nvPr/>
        </p:nvSpPr>
        <p:spPr>
          <a:xfrm>
            <a:off x="4674399" y="4148501"/>
            <a:ext cx="58381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srgbClr val="FFFF00"/>
                </a:solidFill>
                <a:latin typeface="Tw Cen MT" panose="020B0602020104020603" pitchFamily="34" charset="0"/>
              </a:rPr>
              <a:t>(2,8)</a:t>
            </a:r>
          </a:p>
        </p:txBody>
      </p:sp>
      <p:sp>
        <p:nvSpPr>
          <p:cNvPr id="611" name="TextBox 610"/>
          <p:cNvSpPr txBox="1"/>
          <p:nvPr/>
        </p:nvSpPr>
        <p:spPr>
          <a:xfrm>
            <a:off x="6921489" y="4148501"/>
            <a:ext cx="74571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prstClr val="white"/>
                </a:solidFill>
                <a:latin typeface="Tw Cen MT" panose="020B0602020104020603" pitchFamily="34" charset="0"/>
              </a:rPr>
              <a:t>(2,8,8)</a:t>
            </a:r>
          </a:p>
        </p:txBody>
      </p:sp>
      <p:grpSp>
        <p:nvGrpSpPr>
          <p:cNvPr id="624" name="Group 623"/>
          <p:cNvGrpSpPr/>
          <p:nvPr/>
        </p:nvGrpSpPr>
        <p:grpSpPr>
          <a:xfrm>
            <a:off x="6466712" y="2524833"/>
            <a:ext cx="1840649" cy="1962988"/>
            <a:chOff x="6006861" y="5296971"/>
            <a:chExt cx="1840649" cy="1962988"/>
          </a:xfrm>
        </p:grpSpPr>
        <p:sp>
          <p:nvSpPr>
            <p:cNvPr id="625" name="Double Bracket 624"/>
            <p:cNvSpPr/>
            <p:nvPr/>
          </p:nvSpPr>
          <p:spPr>
            <a:xfrm>
              <a:off x="6006861" y="5558368"/>
              <a:ext cx="1535021" cy="1353967"/>
            </a:xfrm>
            <a:prstGeom prst="bracketPair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7459735" y="5296971"/>
              <a:ext cx="387775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500" b="1" kern="0" dirty="0" smtClean="0">
                  <a:ln w="31550" cmpd="sng">
                    <a:noFill/>
                    <a:prstDash val="solid"/>
                  </a:ln>
                  <a:solidFill>
                    <a:prstClr val="white"/>
                  </a:solidFill>
                  <a:latin typeface="Bookman Old Style" pitchFamily="18" charset="0"/>
                </a:rPr>
                <a:t>–</a:t>
              </a:r>
              <a:endParaRPr lang="en-US" sz="2500" b="1" kern="0" dirty="0">
                <a:ln w="31550" cmpd="sng">
                  <a:noFill/>
                  <a:prstDash val="solid"/>
                </a:ln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grpSp>
          <p:nvGrpSpPr>
            <p:cNvPr id="627" name="Group 626"/>
            <p:cNvGrpSpPr/>
            <p:nvPr/>
          </p:nvGrpSpPr>
          <p:grpSpPr>
            <a:xfrm>
              <a:off x="6107013" y="5585573"/>
              <a:ext cx="1287041" cy="1318604"/>
              <a:chOff x="3786187" y="5142463"/>
              <a:chExt cx="1557320" cy="1595510"/>
            </a:xfrm>
          </p:grpSpPr>
          <p:grpSp>
            <p:nvGrpSpPr>
              <p:cNvPr id="636" name="Group 99"/>
              <p:cNvGrpSpPr>
                <a:grpSpLocks/>
              </p:cNvGrpSpPr>
              <p:nvPr/>
            </p:nvGrpSpPr>
            <p:grpSpPr bwMode="auto">
              <a:xfrm>
                <a:off x="4037327" y="5418604"/>
                <a:ext cx="1065600" cy="1065945"/>
                <a:chOff x="5262900" y="4645759"/>
                <a:chExt cx="1516205" cy="1338262"/>
              </a:xfrm>
            </p:grpSpPr>
            <p:sp>
              <p:nvSpPr>
                <p:cNvPr id="689" name="Oval 688"/>
                <p:cNvSpPr/>
                <p:nvPr/>
              </p:nvSpPr>
              <p:spPr>
                <a:xfrm>
                  <a:off x="5262900" y="4645759"/>
                  <a:ext cx="1516205" cy="1338262"/>
                </a:xfrm>
                <a:prstGeom prst="ellipse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90" name="Group 25"/>
                <p:cNvGrpSpPr>
                  <a:grpSpLocks/>
                </p:cNvGrpSpPr>
                <p:nvPr/>
              </p:nvGrpSpPr>
              <p:grpSpPr bwMode="auto">
                <a:xfrm>
                  <a:off x="5755218" y="5071810"/>
                  <a:ext cx="554970" cy="486153"/>
                  <a:chOff x="2907656" y="2942102"/>
                  <a:chExt cx="746341" cy="747928"/>
                </a:xfrm>
              </p:grpSpPr>
              <p:sp>
                <p:nvSpPr>
                  <p:cNvPr id="692" name="Oval 691"/>
                  <p:cNvSpPr/>
                  <p:nvPr/>
                </p:nvSpPr>
                <p:spPr>
                  <a:xfrm>
                    <a:off x="2907656" y="2942102"/>
                    <a:ext cx="746341" cy="747928"/>
                  </a:xfrm>
                  <a:prstGeom prst="ellipse">
                    <a:avLst/>
                  </a:prstGeom>
                  <a:solidFill>
                    <a:srgbClr val="FFFF00">
                      <a:alpha val="43000"/>
                    </a:srgbClr>
                  </a:solidFill>
                  <a:ln w="19050"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93" name="TextBox 27"/>
                  <p:cNvSpPr txBox="1"/>
                  <p:nvPr/>
                </p:nvSpPr>
                <p:spPr>
                  <a:xfrm>
                    <a:off x="3106704" y="3069886"/>
                    <a:ext cx="426825" cy="5035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anchor="ctr" anchorCtr="0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700" b="1" kern="0" dirty="0" smtClean="0">
                        <a:solidFill>
                          <a:prstClr val="black"/>
                        </a:solidFill>
                        <a:latin typeface="Tw Cen MT" panose="020B0602020104020603" pitchFamily="34" charset="0"/>
                      </a:rPr>
                      <a:t>17p</a:t>
                    </a:r>
                    <a:r>
                      <a:rPr lang="en-US" sz="700" b="1" kern="0" baseline="30000" dirty="0" smtClean="0">
                        <a:solidFill>
                          <a:prstClr val="black"/>
                        </a:solidFill>
                        <a:latin typeface="Tw Cen MT" panose="020B0602020104020603" pitchFamily="34" charset="0"/>
                      </a:rPr>
                      <a:t>+</a:t>
                    </a:r>
                    <a:endParaRPr lang="en-US" sz="700" b="1" kern="0" dirty="0">
                      <a:solidFill>
                        <a:prstClr val="black"/>
                      </a:solidFill>
                      <a:latin typeface="Tw Cen MT" panose="020B0602020104020603" pitchFamily="34" charset="0"/>
                    </a:endParaRPr>
                  </a:p>
                  <a:p>
                    <a:pPr>
                      <a:defRPr/>
                    </a:pPr>
                    <a:r>
                      <a:rPr lang="en-US" sz="700" b="1" kern="0" dirty="0">
                        <a:solidFill>
                          <a:prstClr val="black"/>
                        </a:solidFill>
                        <a:latin typeface="Tw Cen MT" panose="020B0602020104020603" pitchFamily="34" charset="0"/>
                      </a:rPr>
                      <a:t>18n</a:t>
                    </a:r>
                  </a:p>
                </p:txBody>
              </p:sp>
            </p:grpSp>
            <p:sp>
              <p:nvSpPr>
                <p:cNvPr id="691" name="Oval 77"/>
                <p:cNvSpPr/>
                <p:nvPr/>
              </p:nvSpPr>
              <p:spPr>
                <a:xfrm>
                  <a:off x="5510512" y="4865180"/>
                  <a:ext cx="1020980" cy="899419"/>
                </a:xfrm>
                <a:prstGeom prst="ellipse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637" name="Oval 636"/>
              <p:cNvSpPr/>
              <p:nvPr/>
            </p:nvSpPr>
            <p:spPr bwMode="auto">
              <a:xfrm>
                <a:off x="3819527" y="5201749"/>
                <a:ext cx="1501199" cy="1499657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38" name="Group 637"/>
              <p:cNvGrpSpPr/>
              <p:nvPr/>
            </p:nvGrpSpPr>
            <p:grpSpPr>
              <a:xfrm>
                <a:off x="4747823" y="5617176"/>
                <a:ext cx="100005" cy="99045"/>
                <a:chOff x="4338608" y="2657808"/>
                <a:chExt cx="100005" cy="99045"/>
              </a:xfrm>
            </p:grpSpPr>
            <p:sp>
              <p:nvSpPr>
                <p:cNvPr id="687" name="Oval 686"/>
                <p:cNvSpPr/>
                <p:nvPr/>
              </p:nvSpPr>
              <p:spPr bwMode="auto">
                <a:xfrm>
                  <a:off x="4338608" y="26578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88" name="Straight Connector 687"/>
                <p:cNvCxnSpPr/>
                <p:nvPr/>
              </p:nvCxnSpPr>
              <p:spPr>
                <a:xfrm>
                  <a:off x="4360024" y="27065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9" name="Group 638"/>
              <p:cNvGrpSpPr/>
              <p:nvPr/>
            </p:nvGrpSpPr>
            <p:grpSpPr>
              <a:xfrm>
                <a:off x="4286244" y="6162676"/>
                <a:ext cx="100005" cy="99045"/>
                <a:chOff x="4338608" y="2657808"/>
                <a:chExt cx="100005" cy="99045"/>
              </a:xfrm>
            </p:grpSpPr>
            <p:sp>
              <p:nvSpPr>
                <p:cNvPr id="685" name="Oval 684"/>
                <p:cNvSpPr/>
                <p:nvPr/>
              </p:nvSpPr>
              <p:spPr bwMode="auto">
                <a:xfrm>
                  <a:off x="4338608" y="26578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86" name="Straight Connector 685"/>
                <p:cNvCxnSpPr/>
                <p:nvPr/>
              </p:nvCxnSpPr>
              <p:spPr>
                <a:xfrm>
                  <a:off x="4360024" y="27065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0" name="Group 639"/>
              <p:cNvGrpSpPr/>
              <p:nvPr/>
            </p:nvGrpSpPr>
            <p:grpSpPr>
              <a:xfrm>
                <a:off x="4110029" y="6238868"/>
                <a:ext cx="100005" cy="99045"/>
                <a:chOff x="4338608" y="2657808"/>
                <a:chExt cx="100005" cy="99045"/>
              </a:xfrm>
            </p:grpSpPr>
            <p:sp>
              <p:nvSpPr>
                <p:cNvPr id="683" name="Oval 682"/>
                <p:cNvSpPr/>
                <p:nvPr/>
              </p:nvSpPr>
              <p:spPr bwMode="auto">
                <a:xfrm>
                  <a:off x="4338608" y="26578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84" name="Straight Connector 683"/>
                <p:cNvCxnSpPr/>
                <p:nvPr/>
              </p:nvCxnSpPr>
              <p:spPr>
                <a:xfrm>
                  <a:off x="4360024" y="27065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1" name="Group 640"/>
              <p:cNvGrpSpPr/>
              <p:nvPr/>
            </p:nvGrpSpPr>
            <p:grpSpPr>
              <a:xfrm>
                <a:off x="4495800" y="6434135"/>
                <a:ext cx="100005" cy="99045"/>
                <a:chOff x="4338608" y="2657808"/>
                <a:chExt cx="100005" cy="99045"/>
              </a:xfrm>
            </p:grpSpPr>
            <p:sp>
              <p:nvSpPr>
                <p:cNvPr id="681" name="Oval 680"/>
                <p:cNvSpPr/>
                <p:nvPr/>
              </p:nvSpPr>
              <p:spPr bwMode="auto">
                <a:xfrm>
                  <a:off x="4338608" y="26578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82" name="Straight Connector 681"/>
                <p:cNvCxnSpPr/>
                <p:nvPr/>
              </p:nvCxnSpPr>
              <p:spPr>
                <a:xfrm>
                  <a:off x="4360024" y="27065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2" name="Group 641"/>
              <p:cNvGrpSpPr/>
              <p:nvPr/>
            </p:nvGrpSpPr>
            <p:grpSpPr>
              <a:xfrm>
                <a:off x="4876800" y="6305542"/>
                <a:ext cx="100005" cy="99045"/>
                <a:chOff x="4338608" y="2657808"/>
                <a:chExt cx="100005" cy="99045"/>
              </a:xfrm>
            </p:grpSpPr>
            <p:sp>
              <p:nvSpPr>
                <p:cNvPr id="679" name="Oval 678"/>
                <p:cNvSpPr/>
                <p:nvPr/>
              </p:nvSpPr>
              <p:spPr bwMode="auto">
                <a:xfrm>
                  <a:off x="4338608" y="26578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80" name="Straight Connector 679"/>
                <p:cNvCxnSpPr/>
                <p:nvPr/>
              </p:nvCxnSpPr>
              <p:spPr>
                <a:xfrm>
                  <a:off x="4360024" y="27065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3" name="Group 642"/>
              <p:cNvGrpSpPr/>
              <p:nvPr/>
            </p:nvGrpSpPr>
            <p:grpSpPr>
              <a:xfrm>
                <a:off x="5053015" y="5938823"/>
                <a:ext cx="100005" cy="99045"/>
                <a:chOff x="4338608" y="2657808"/>
                <a:chExt cx="100005" cy="99045"/>
              </a:xfrm>
            </p:grpSpPr>
            <p:sp>
              <p:nvSpPr>
                <p:cNvPr id="677" name="Oval 676"/>
                <p:cNvSpPr/>
                <p:nvPr/>
              </p:nvSpPr>
              <p:spPr bwMode="auto">
                <a:xfrm>
                  <a:off x="4338608" y="26578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78" name="Straight Connector 677"/>
                <p:cNvCxnSpPr/>
                <p:nvPr/>
              </p:nvCxnSpPr>
              <p:spPr>
                <a:xfrm>
                  <a:off x="4360024" y="27065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4" name="Group 643"/>
              <p:cNvGrpSpPr/>
              <p:nvPr/>
            </p:nvGrpSpPr>
            <p:grpSpPr>
              <a:xfrm>
                <a:off x="4886318" y="5505446"/>
                <a:ext cx="100005" cy="99045"/>
                <a:chOff x="4338608" y="2657808"/>
                <a:chExt cx="100005" cy="99045"/>
              </a:xfrm>
            </p:grpSpPr>
            <p:sp>
              <p:nvSpPr>
                <p:cNvPr id="675" name="Oval 674"/>
                <p:cNvSpPr/>
                <p:nvPr/>
              </p:nvSpPr>
              <p:spPr bwMode="auto">
                <a:xfrm>
                  <a:off x="4338608" y="26578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76" name="Straight Connector 675"/>
                <p:cNvCxnSpPr/>
                <p:nvPr/>
              </p:nvCxnSpPr>
              <p:spPr>
                <a:xfrm>
                  <a:off x="4360024" y="27065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5" name="Group 644"/>
              <p:cNvGrpSpPr/>
              <p:nvPr/>
            </p:nvGrpSpPr>
            <p:grpSpPr>
              <a:xfrm>
                <a:off x="4462451" y="5372098"/>
                <a:ext cx="100005" cy="99045"/>
                <a:chOff x="4338608" y="2657808"/>
                <a:chExt cx="100005" cy="99045"/>
              </a:xfrm>
            </p:grpSpPr>
            <p:sp>
              <p:nvSpPr>
                <p:cNvPr id="673" name="Oval 672"/>
                <p:cNvSpPr/>
                <p:nvPr/>
              </p:nvSpPr>
              <p:spPr bwMode="auto">
                <a:xfrm>
                  <a:off x="4338608" y="26578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74" name="Straight Connector 673"/>
                <p:cNvCxnSpPr/>
                <p:nvPr/>
              </p:nvCxnSpPr>
              <p:spPr>
                <a:xfrm>
                  <a:off x="4360024" y="27065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6" name="Group 645"/>
              <p:cNvGrpSpPr/>
              <p:nvPr/>
            </p:nvGrpSpPr>
            <p:grpSpPr>
              <a:xfrm>
                <a:off x="4143370" y="5519735"/>
                <a:ext cx="100005" cy="99045"/>
                <a:chOff x="4338608" y="2657808"/>
                <a:chExt cx="100005" cy="99045"/>
              </a:xfrm>
            </p:grpSpPr>
            <p:sp>
              <p:nvSpPr>
                <p:cNvPr id="671" name="Oval 670"/>
                <p:cNvSpPr/>
                <p:nvPr/>
              </p:nvSpPr>
              <p:spPr bwMode="auto">
                <a:xfrm>
                  <a:off x="4338608" y="26578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72" name="Straight Connector 671"/>
                <p:cNvCxnSpPr/>
                <p:nvPr/>
              </p:nvCxnSpPr>
              <p:spPr>
                <a:xfrm>
                  <a:off x="4360024" y="27065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7" name="Group 646"/>
              <p:cNvGrpSpPr/>
              <p:nvPr/>
            </p:nvGrpSpPr>
            <p:grpSpPr>
              <a:xfrm>
                <a:off x="3990970" y="5857876"/>
                <a:ext cx="100005" cy="99045"/>
                <a:chOff x="4338608" y="2657808"/>
                <a:chExt cx="100005" cy="99045"/>
              </a:xfrm>
            </p:grpSpPr>
            <p:sp>
              <p:nvSpPr>
                <p:cNvPr id="669" name="Oval 668"/>
                <p:cNvSpPr/>
                <p:nvPr/>
              </p:nvSpPr>
              <p:spPr bwMode="auto">
                <a:xfrm>
                  <a:off x="4338608" y="26578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70" name="Straight Connector 669"/>
                <p:cNvCxnSpPr/>
                <p:nvPr/>
              </p:nvCxnSpPr>
              <p:spPr>
                <a:xfrm>
                  <a:off x="4360024" y="27065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8" name="Group 647"/>
              <p:cNvGrpSpPr/>
              <p:nvPr/>
            </p:nvGrpSpPr>
            <p:grpSpPr>
              <a:xfrm>
                <a:off x="5137906" y="6321068"/>
                <a:ext cx="100005" cy="99045"/>
                <a:chOff x="4395758" y="2594308"/>
                <a:chExt cx="100005" cy="99045"/>
              </a:xfrm>
            </p:grpSpPr>
            <p:sp>
              <p:nvSpPr>
                <p:cNvPr id="667" name="Oval 666"/>
                <p:cNvSpPr/>
                <p:nvPr/>
              </p:nvSpPr>
              <p:spPr bwMode="auto">
                <a:xfrm>
                  <a:off x="4395758" y="25943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68" name="Straight Connector 667"/>
                <p:cNvCxnSpPr/>
                <p:nvPr/>
              </p:nvCxnSpPr>
              <p:spPr>
                <a:xfrm>
                  <a:off x="4417174" y="26430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9" name="Group 648"/>
              <p:cNvGrpSpPr/>
              <p:nvPr/>
            </p:nvGrpSpPr>
            <p:grpSpPr>
              <a:xfrm>
                <a:off x="5243502" y="5673707"/>
                <a:ext cx="100005" cy="99045"/>
                <a:chOff x="4319558" y="2565733"/>
                <a:chExt cx="100005" cy="99045"/>
              </a:xfrm>
            </p:grpSpPr>
            <p:sp>
              <p:nvSpPr>
                <p:cNvPr id="665" name="Oval 664"/>
                <p:cNvSpPr/>
                <p:nvPr/>
              </p:nvSpPr>
              <p:spPr bwMode="auto">
                <a:xfrm>
                  <a:off x="4319558" y="2565733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66" name="Straight Connector 665"/>
                <p:cNvCxnSpPr/>
                <p:nvPr/>
              </p:nvCxnSpPr>
              <p:spPr>
                <a:xfrm>
                  <a:off x="4340974" y="2614462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0" name="Group 649"/>
              <p:cNvGrpSpPr/>
              <p:nvPr/>
            </p:nvGrpSpPr>
            <p:grpSpPr>
              <a:xfrm>
                <a:off x="4489449" y="5142463"/>
                <a:ext cx="100005" cy="99045"/>
                <a:chOff x="3996883" y="2582955"/>
                <a:chExt cx="100005" cy="99045"/>
              </a:xfrm>
            </p:grpSpPr>
            <p:sp>
              <p:nvSpPr>
                <p:cNvPr id="663" name="Oval 662"/>
                <p:cNvSpPr/>
                <p:nvPr/>
              </p:nvSpPr>
              <p:spPr bwMode="auto">
                <a:xfrm>
                  <a:off x="3996883" y="2582955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64" name="Straight Connector 663"/>
                <p:cNvCxnSpPr/>
                <p:nvPr/>
              </p:nvCxnSpPr>
              <p:spPr>
                <a:xfrm>
                  <a:off x="4021474" y="2630094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1" name="Group 650"/>
              <p:cNvGrpSpPr/>
              <p:nvPr/>
            </p:nvGrpSpPr>
            <p:grpSpPr>
              <a:xfrm>
                <a:off x="4067159" y="5296208"/>
                <a:ext cx="100005" cy="99045"/>
                <a:chOff x="4195733" y="2740358"/>
                <a:chExt cx="100005" cy="99045"/>
              </a:xfrm>
            </p:grpSpPr>
            <p:sp>
              <p:nvSpPr>
                <p:cNvPr id="661" name="Oval 660"/>
                <p:cNvSpPr/>
                <p:nvPr/>
              </p:nvSpPr>
              <p:spPr bwMode="auto">
                <a:xfrm>
                  <a:off x="4195733" y="274035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62" name="Straight Connector 661"/>
                <p:cNvCxnSpPr/>
                <p:nvPr/>
              </p:nvCxnSpPr>
              <p:spPr>
                <a:xfrm>
                  <a:off x="4217149" y="278908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2" name="Group 651"/>
              <p:cNvGrpSpPr/>
              <p:nvPr/>
            </p:nvGrpSpPr>
            <p:grpSpPr>
              <a:xfrm>
                <a:off x="3786187" y="5753104"/>
                <a:ext cx="100005" cy="99045"/>
                <a:chOff x="4319558" y="2753058"/>
                <a:chExt cx="100005" cy="99045"/>
              </a:xfrm>
            </p:grpSpPr>
            <p:sp>
              <p:nvSpPr>
                <p:cNvPr id="659" name="Oval 658"/>
                <p:cNvSpPr/>
                <p:nvPr/>
              </p:nvSpPr>
              <p:spPr bwMode="auto">
                <a:xfrm>
                  <a:off x="4319558" y="275305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60" name="Straight Connector 659"/>
                <p:cNvCxnSpPr/>
                <p:nvPr/>
              </p:nvCxnSpPr>
              <p:spPr>
                <a:xfrm>
                  <a:off x="4340974" y="280178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3" name="Group 652"/>
              <p:cNvGrpSpPr/>
              <p:nvPr/>
            </p:nvGrpSpPr>
            <p:grpSpPr>
              <a:xfrm>
                <a:off x="3937000" y="6378581"/>
                <a:ext cx="100005" cy="99045"/>
                <a:chOff x="4389408" y="2749883"/>
                <a:chExt cx="100005" cy="99045"/>
              </a:xfrm>
            </p:grpSpPr>
            <p:sp>
              <p:nvSpPr>
                <p:cNvPr id="657" name="Oval 656"/>
                <p:cNvSpPr/>
                <p:nvPr/>
              </p:nvSpPr>
              <p:spPr bwMode="auto">
                <a:xfrm>
                  <a:off x="4389408" y="2749883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58" name="Straight Connector 657"/>
                <p:cNvCxnSpPr/>
                <p:nvPr/>
              </p:nvCxnSpPr>
              <p:spPr>
                <a:xfrm>
                  <a:off x="4410824" y="2798612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4" name="Group 653"/>
              <p:cNvGrpSpPr/>
              <p:nvPr/>
            </p:nvGrpSpPr>
            <p:grpSpPr>
              <a:xfrm>
                <a:off x="4568825" y="6638928"/>
                <a:ext cx="100005" cy="99045"/>
                <a:chOff x="4487833" y="2657808"/>
                <a:chExt cx="100005" cy="99045"/>
              </a:xfrm>
            </p:grpSpPr>
            <p:sp>
              <p:nvSpPr>
                <p:cNvPr id="655" name="Oval 654"/>
                <p:cNvSpPr/>
                <p:nvPr/>
              </p:nvSpPr>
              <p:spPr bwMode="auto">
                <a:xfrm>
                  <a:off x="4487833" y="2657808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656" name="Straight Connector 655"/>
                <p:cNvCxnSpPr/>
                <p:nvPr/>
              </p:nvCxnSpPr>
              <p:spPr>
                <a:xfrm>
                  <a:off x="4509249" y="2706537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8" name="Group 627"/>
            <p:cNvGrpSpPr/>
            <p:nvPr/>
          </p:nvGrpSpPr>
          <p:grpSpPr>
            <a:xfrm>
              <a:off x="7085686" y="5708312"/>
              <a:ext cx="82649" cy="81855"/>
              <a:chOff x="4338608" y="2657808"/>
              <a:chExt cx="100005" cy="99045"/>
            </a:xfrm>
          </p:grpSpPr>
          <p:sp>
            <p:nvSpPr>
              <p:cNvPr id="634" name="Oval 633"/>
              <p:cNvSpPr/>
              <p:nvPr/>
            </p:nvSpPr>
            <p:spPr bwMode="auto">
              <a:xfrm>
                <a:off x="4338608" y="2657808"/>
                <a:ext cx="100005" cy="99045"/>
              </a:xfrm>
              <a:prstGeom prst="ellipse">
                <a:avLst/>
              </a:prstGeom>
              <a:solidFill>
                <a:srgbClr val="C00000"/>
              </a:solidFill>
              <a:ln w="19050"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srgbClr val="800000"/>
                  </a:solidFill>
                </a:endParaRPr>
              </a:p>
            </p:txBody>
          </p:sp>
          <p:cxnSp>
            <p:nvCxnSpPr>
              <p:cNvPr id="635" name="Straight Connector 634"/>
              <p:cNvCxnSpPr/>
              <p:nvPr/>
            </p:nvCxnSpPr>
            <p:spPr>
              <a:xfrm>
                <a:off x="4360024" y="2706537"/>
                <a:ext cx="57172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9" name="TextBox 628"/>
            <p:cNvSpPr txBox="1"/>
            <p:nvPr/>
          </p:nvSpPr>
          <p:spPr>
            <a:xfrm>
              <a:off x="6463168" y="6921405"/>
              <a:ext cx="745717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ln w="1905"/>
                  <a:solidFill>
                    <a:srgbClr val="FFFF00"/>
                  </a:solidFill>
                  <a:latin typeface="Tw Cen MT" panose="020B0602020104020603" pitchFamily="34" charset="0"/>
                </a:rPr>
                <a:t>(2,8,8)</a:t>
              </a:r>
            </a:p>
          </p:txBody>
        </p:sp>
      </p:grpSp>
      <p:grpSp>
        <p:nvGrpSpPr>
          <p:cNvPr id="694" name="Group 693"/>
          <p:cNvGrpSpPr/>
          <p:nvPr/>
        </p:nvGrpSpPr>
        <p:grpSpPr>
          <a:xfrm>
            <a:off x="4196123" y="2472630"/>
            <a:ext cx="1862866" cy="2016557"/>
            <a:chOff x="4247439" y="5258691"/>
            <a:chExt cx="1862866" cy="2016557"/>
          </a:xfrm>
        </p:grpSpPr>
        <p:sp>
          <p:nvSpPr>
            <p:cNvPr id="695" name="Double Bracket 694"/>
            <p:cNvSpPr/>
            <p:nvPr/>
          </p:nvSpPr>
          <p:spPr>
            <a:xfrm>
              <a:off x="4247439" y="5624531"/>
              <a:ext cx="1491312" cy="1339863"/>
            </a:xfrm>
            <a:prstGeom prst="bracketPair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696" name="TextBox 695"/>
            <p:cNvSpPr txBox="1"/>
            <p:nvPr/>
          </p:nvSpPr>
          <p:spPr>
            <a:xfrm>
              <a:off x="5561168" y="5258691"/>
              <a:ext cx="549137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500" b="1" kern="0" dirty="0">
                  <a:ln w="31550" cmpd="sng">
                    <a:noFill/>
                    <a:prstDash val="solid"/>
                  </a:ln>
                  <a:solidFill>
                    <a:prstClr val="white"/>
                  </a:solidFill>
                  <a:latin typeface="Tw Cen MT" panose="020B0602020104020603" pitchFamily="34" charset="0"/>
                </a:rPr>
                <a:t>+</a:t>
              </a:r>
            </a:p>
          </p:txBody>
        </p:sp>
        <p:grpSp>
          <p:nvGrpSpPr>
            <p:cNvPr id="697" name="Group 696"/>
            <p:cNvGrpSpPr/>
            <p:nvPr/>
          </p:nvGrpSpPr>
          <p:grpSpPr>
            <a:xfrm>
              <a:off x="4496227" y="5798534"/>
              <a:ext cx="984827" cy="1002343"/>
              <a:chOff x="1009643" y="5235264"/>
              <a:chExt cx="1191641" cy="1212835"/>
            </a:xfrm>
          </p:grpSpPr>
          <p:sp>
            <p:nvSpPr>
              <p:cNvPr id="702" name="Oval 701"/>
              <p:cNvSpPr/>
              <p:nvPr/>
            </p:nvSpPr>
            <p:spPr bwMode="auto">
              <a:xfrm>
                <a:off x="1026306" y="5260972"/>
                <a:ext cx="1137895" cy="1137605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03" name="Group 4"/>
              <p:cNvGrpSpPr>
                <a:grpSpLocks/>
              </p:cNvGrpSpPr>
              <p:nvPr/>
            </p:nvGrpSpPr>
            <p:grpSpPr bwMode="auto">
              <a:xfrm>
                <a:off x="1389383" y="5630566"/>
                <a:ext cx="460081" cy="377951"/>
                <a:chOff x="2914913" y="2933510"/>
                <a:chExt cx="893486" cy="699722"/>
              </a:xfrm>
            </p:grpSpPr>
            <p:sp>
              <p:nvSpPr>
                <p:cNvPr id="735" name="Oval 5"/>
                <p:cNvSpPr/>
                <p:nvPr/>
              </p:nvSpPr>
              <p:spPr>
                <a:xfrm>
                  <a:off x="2945001" y="2933510"/>
                  <a:ext cx="739425" cy="689643"/>
                </a:xfrm>
                <a:prstGeom prst="ellipse">
                  <a:avLst/>
                </a:prstGeom>
                <a:solidFill>
                  <a:srgbClr val="FFFF00">
                    <a:alpha val="43000"/>
                  </a:srgbClr>
                </a:solidFill>
                <a:ln w="19050"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6" name="TextBox 735"/>
                <p:cNvSpPr txBox="1"/>
                <p:nvPr/>
              </p:nvSpPr>
              <p:spPr>
                <a:xfrm>
                  <a:off x="2914913" y="2943768"/>
                  <a:ext cx="893486" cy="68946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700" b="1" kern="0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11p</a:t>
                  </a:r>
                  <a:r>
                    <a:rPr lang="en-US" sz="700" b="1" kern="0" baseline="30000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+</a:t>
                  </a:r>
                  <a:endParaRPr lang="en-US" sz="700" b="1" kern="0" dirty="0">
                    <a:solidFill>
                      <a:prstClr val="black"/>
                    </a:solidFill>
                    <a:latin typeface="Tw Cen MT" panose="020B0602020104020603" pitchFamily="34" charset="0"/>
                  </a:endParaRPr>
                </a:p>
                <a:p>
                  <a:pPr>
                    <a:defRPr/>
                  </a:pPr>
                  <a:r>
                    <a:rPr lang="en-US" sz="700" b="1" kern="0" dirty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12n</a:t>
                  </a:r>
                </a:p>
              </p:txBody>
            </p:sp>
          </p:grpSp>
          <p:sp>
            <p:nvSpPr>
              <p:cNvPr id="704" name="Oval 703"/>
              <p:cNvSpPr/>
              <p:nvPr/>
            </p:nvSpPr>
            <p:spPr bwMode="auto">
              <a:xfrm>
                <a:off x="1227456" y="5462573"/>
                <a:ext cx="735597" cy="734403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05" name="Group 704"/>
              <p:cNvGrpSpPr/>
              <p:nvPr/>
            </p:nvGrpSpPr>
            <p:grpSpPr>
              <a:xfrm>
                <a:off x="1747164" y="5469383"/>
                <a:ext cx="100005" cy="99045"/>
                <a:chOff x="2355379" y="1051410"/>
                <a:chExt cx="100005" cy="99045"/>
              </a:xfrm>
            </p:grpSpPr>
            <p:sp>
              <p:nvSpPr>
                <p:cNvPr id="733" name="Oval 732"/>
                <p:cNvSpPr/>
                <p:nvPr/>
              </p:nvSpPr>
              <p:spPr bwMode="auto">
                <a:xfrm>
                  <a:off x="2355379" y="1051410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734" name="Straight Connector 733"/>
                <p:cNvCxnSpPr/>
                <p:nvPr/>
              </p:nvCxnSpPr>
              <p:spPr>
                <a:xfrm>
                  <a:off x="2376795" y="1100139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6" name="Group 705"/>
              <p:cNvGrpSpPr/>
              <p:nvPr/>
            </p:nvGrpSpPr>
            <p:grpSpPr>
              <a:xfrm>
                <a:off x="1313840" y="6055729"/>
                <a:ext cx="100005" cy="99045"/>
                <a:chOff x="2355379" y="1051410"/>
                <a:chExt cx="100005" cy="99045"/>
              </a:xfrm>
            </p:grpSpPr>
            <p:sp>
              <p:nvSpPr>
                <p:cNvPr id="731" name="Oval 730"/>
                <p:cNvSpPr/>
                <p:nvPr/>
              </p:nvSpPr>
              <p:spPr bwMode="auto">
                <a:xfrm>
                  <a:off x="2355379" y="1051410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732" name="Straight Connector 731"/>
                <p:cNvCxnSpPr/>
                <p:nvPr/>
              </p:nvCxnSpPr>
              <p:spPr>
                <a:xfrm>
                  <a:off x="2376795" y="1100139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7" name="Group 706"/>
              <p:cNvGrpSpPr/>
              <p:nvPr/>
            </p:nvGrpSpPr>
            <p:grpSpPr>
              <a:xfrm>
                <a:off x="1373647" y="5235264"/>
                <a:ext cx="100005" cy="99045"/>
                <a:chOff x="2355379" y="1051410"/>
                <a:chExt cx="100005" cy="99045"/>
              </a:xfrm>
            </p:grpSpPr>
            <p:sp>
              <p:nvSpPr>
                <p:cNvPr id="729" name="Oval 728"/>
                <p:cNvSpPr/>
                <p:nvPr/>
              </p:nvSpPr>
              <p:spPr bwMode="auto">
                <a:xfrm>
                  <a:off x="2355379" y="1051410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730" name="Straight Connector 729"/>
                <p:cNvCxnSpPr/>
                <p:nvPr/>
              </p:nvCxnSpPr>
              <p:spPr>
                <a:xfrm>
                  <a:off x="2376795" y="1100139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8" name="Group 707"/>
              <p:cNvGrpSpPr/>
              <p:nvPr/>
            </p:nvGrpSpPr>
            <p:grpSpPr>
              <a:xfrm>
                <a:off x="1864176" y="5310280"/>
                <a:ext cx="100005" cy="99045"/>
                <a:chOff x="2355379" y="1051410"/>
                <a:chExt cx="100005" cy="99045"/>
              </a:xfrm>
            </p:grpSpPr>
            <p:sp>
              <p:nvSpPr>
                <p:cNvPr id="727" name="Oval 726"/>
                <p:cNvSpPr/>
                <p:nvPr/>
              </p:nvSpPr>
              <p:spPr bwMode="auto">
                <a:xfrm>
                  <a:off x="2355379" y="1051410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728" name="Straight Connector 727"/>
                <p:cNvCxnSpPr/>
                <p:nvPr/>
              </p:nvCxnSpPr>
              <p:spPr>
                <a:xfrm>
                  <a:off x="2376795" y="1100139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9" name="Group 708"/>
              <p:cNvGrpSpPr/>
              <p:nvPr/>
            </p:nvGrpSpPr>
            <p:grpSpPr>
              <a:xfrm>
                <a:off x="2101279" y="5678983"/>
                <a:ext cx="100005" cy="99045"/>
                <a:chOff x="2355379" y="1051410"/>
                <a:chExt cx="100005" cy="99045"/>
              </a:xfrm>
            </p:grpSpPr>
            <p:sp>
              <p:nvSpPr>
                <p:cNvPr id="725" name="Oval 724"/>
                <p:cNvSpPr/>
                <p:nvPr/>
              </p:nvSpPr>
              <p:spPr bwMode="auto">
                <a:xfrm>
                  <a:off x="2355379" y="1051410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726" name="Straight Connector 725"/>
                <p:cNvCxnSpPr/>
                <p:nvPr/>
              </p:nvCxnSpPr>
              <p:spPr>
                <a:xfrm>
                  <a:off x="2376795" y="1100139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0" name="Group 709"/>
              <p:cNvGrpSpPr/>
              <p:nvPr/>
            </p:nvGrpSpPr>
            <p:grpSpPr>
              <a:xfrm>
                <a:off x="1991311" y="6131235"/>
                <a:ext cx="100005" cy="99045"/>
                <a:chOff x="2355379" y="1051410"/>
                <a:chExt cx="100005" cy="99045"/>
              </a:xfrm>
            </p:grpSpPr>
            <p:sp>
              <p:nvSpPr>
                <p:cNvPr id="723" name="Oval 722"/>
                <p:cNvSpPr/>
                <p:nvPr/>
              </p:nvSpPr>
              <p:spPr bwMode="auto">
                <a:xfrm>
                  <a:off x="2355379" y="1051410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724" name="Straight Connector 723"/>
                <p:cNvCxnSpPr/>
                <p:nvPr/>
              </p:nvCxnSpPr>
              <p:spPr>
                <a:xfrm>
                  <a:off x="2376795" y="1100139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1" name="Group 710"/>
              <p:cNvGrpSpPr/>
              <p:nvPr/>
            </p:nvGrpSpPr>
            <p:grpSpPr>
              <a:xfrm>
                <a:off x="1637461" y="6349054"/>
                <a:ext cx="100005" cy="99045"/>
                <a:chOff x="2355379" y="1051410"/>
                <a:chExt cx="100005" cy="99045"/>
              </a:xfrm>
            </p:grpSpPr>
            <p:sp>
              <p:nvSpPr>
                <p:cNvPr id="721" name="Oval 720"/>
                <p:cNvSpPr/>
                <p:nvPr/>
              </p:nvSpPr>
              <p:spPr bwMode="auto">
                <a:xfrm>
                  <a:off x="2355379" y="1051410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722" name="Straight Connector 721"/>
                <p:cNvCxnSpPr/>
                <p:nvPr/>
              </p:nvCxnSpPr>
              <p:spPr>
                <a:xfrm>
                  <a:off x="2376795" y="1100139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2" name="Group 711"/>
              <p:cNvGrpSpPr/>
              <p:nvPr/>
            </p:nvGrpSpPr>
            <p:grpSpPr>
              <a:xfrm>
                <a:off x="1245542" y="6272058"/>
                <a:ext cx="100005" cy="99045"/>
                <a:chOff x="2355379" y="1051410"/>
                <a:chExt cx="100005" cy="99045"/>
              </a:xfrm>
            </p:grpSpPr>
            <p:sp>
              <p:nvSpPr>
                <p:cNvPr id="719" name="Oval 718"/>
                <p:cNvSpPr/>
                <p:nvPr/>
              </p:nvSpPr>
              <p:spPr bwMode="auto">
                <a:xfrm>
                  <a:off x="2355379" y="1051410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720" name="Straight Connector 719"/>
                <p:cNvCxnSpPr/>
                <p:nvPr/>
              </p:nvCxnSpPr>
              <p:spPr>
                <a:xfrm>
                  <a:off x="2376795" y="1100139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3" name="Group 712"/>
              <p:cNvGrpSpPr/>
              <p:nvPr/>
            </p:nvGrpSpPr>
            <p:grpSpPr>
              <a:xfrm>
                <a:off x="1009643" y="5981845"/>
                <a:ext cx="100005" cy="99045"/>
                <a:chOff x="2355379" y="1051410"/>
                <a:chExt cx="100005" cy="99045"/>
              </a:xfrm>
            </p:grpSpPr>
            <p:sp>
              <p:nvSpPr>
                <p:cNvPr id="717" name="Oval 716"/>
                <p:cNvSpPr/>
                <p:nvPr/>
              </p:nvSpPr>
              <p:spPr bwMode="auto">
                <a:xfrm>
                  <a:off x="2355379" y="1051410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718" name="Straight Connector 717"/>
                <p:cNvCxnSpPr/>
                <p:nvPr/>
              </p:nvCxnSpPr>
              <p:spPr>
                <a:xfrm>
                  <a:off x="2376795" y="1100139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4" name="Group 713"/>
              <p:cNvGrpSpPr/>
              <p:nvPr/>
            </p:nvGrpSpPr>
            <p:grpSpPr>
              <a:xfrm>
                <a:off x="1028704" y="5529253"/>
                <a:ext cx="100005" cy="99045"/>
                <a:chOff x="2355379" y="1051410"/>
                <a:chExt cx="100005" cy="99045"/>
              </a:xfrm>
            </p:grpSpPr>
            <p:sp>
              <p:nvSpPr>
                <p:cNvPr id="715" name="Oval 714"/>
                <p:cNvSpPr/>
                <p:nvPr/>
              </p:nvSpPr>
              <p:spPr bwMode="auto">
                <a:xfrm>
                  <a:off x="2355379" y="1051410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716" name="Straight Connector 715"/>
                <p:cNvCxnSpPr/>
                <p:nvPr/>
              </p:nvCxnSpPr>
              <p:spPr>
                <a:xfrm>
                  <a:off x="2376795" y="1100139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9" name="TextBox 698"/>
            <p:cNvSpPr txBox="1"/>
            <p:nvPr/>
          </p:nvSpPr>
          <p:spPr>
            <a:xfrm>
              <a:off x="4727452" y="6936694"/>
              <a:ext cx="583814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dirty="0">
                  <a:ln w="1905"/>
                  <a:solidFill>
                    <a:srgbClr val="FFFF00"/>
                  </a:solidFill>
                  <a:latin typeface="Tw Cen MT" panose="020B0602020104020603" pitchFamily="34" charset="0"/>
                </a:rPr>
                <a:t>(2,8)</a:t>
              </a:r>
            </a:p>
          </p:txBody>
        </p:sp>
      </p:grpSp>
      <p:sp>
        <p:nvSpPr>
          <p:cNvPr id="737" name="TextBox 736"/>
          <p:cNvSpPr txBox="1"/>
          <p:nvPr/>
        </p:nvSpPr>
        <p:spPr>
          <a:xfrm>
            <a:off x="1813063" y="3259596"/>
            <a:ext cx="549137" cy="4770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500" b="1" kern="0" dirty="0">
                <a:ln w="31550" cmpd="sng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+</a:t>
            </a:r>
          </a:p>
        </p:txBody>
      </p:sp>
      <p:cxnSp>
        <p:nvCxnSpPr>
          <p:cNvPr id="738" name="Straight Arrow Connector 737"/>
          <p:cNvCxnSpPr/>
          <p:nvPr/>
        </p:nvCxnSpPr>
        <p:spPr>
          <a:xfrm>
            <a:off x="3617230" y="3469146"/>
            <a:ext cx="427107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Rounded Rectangle 738"/>
          <p:cNvSpPr/>
          <p:nvPr/>
        </p:nvSpPr>
        <p:spPr>
          <a:xfrm>
            <a:off x="534228" y="704850"/>
            <a:ext cx="4739677" cy="543189"/>
          </a:xfrm>
          <a:prstGeom prst="roundRect">
            <a:avLst>
              <a:gd name="adj" fmla="val 520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Rectangle 739"/>
          <p:cNvSpPr/>
          <p:nvPr/>
        </p:nvSpPr>
        <p:spPr>
          <a:xfrm>
            <a:off x="498589" y="714009"/>
            <a:ext cx="47351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  <a:defRPr/>
            </a:pP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Na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has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1e</a:t>
            </a:r>
            <a:r>
              <a:rPr lang="en-US" sz="1600" b="1" kern="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–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 the last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shell,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it will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donate 1e</a:t>
            </a:r>
            <a:r>
              <a:rPr lang="en-US" sz="1600" b="1" kern="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–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>
              <a:buClr>
                <a:srgbClr val="0000FF"/>
              </a:buClr>
              <a:defRPr/>
            </a:pP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become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stable.</a:t>
            </a:r>
            <a:endParaRPr lang="en-US" sz="1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41" name="Rounded Rectangle 740"/>
          <p:cNvSpPr/>
          <p:nvPr/>
        </p:nvSpPr>
        <p:spPr>
          <a:xfrm>
            <a:off x="521790" y="676275"/>
            <a:ext cx="4732679" cy="543189"/>
          </a:xfrm>
          <a:prstGeom prst="roundRect">
            <a:avLst>
              <a:gd name="adj" fmla="val 520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Rectangle 741"/>
          <p:cNvSpPr/>
          <p:nvPr/>
        </p:nvSpPr>
        <p:spPr>
          <a:xfrm>
            <a:off x="486150" y="685434"/>
            <a:ext cx="48096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  <a:defRPr/>
            </a:pPr>
            <a:r>
              <a:rPr lang="en-US" sz="1600" b="1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has 7e</a:t>
            </a:r>
            <a:r>
              <a:rPr lang="en-US" sz="1600" b="1" kern="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–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in the last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shell, so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it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will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accept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1e</a:t>
            </a:r>
            <a:r>
              <a:rPr lang="en-US" sz="1600" b="1" kern="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– 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</a:t>
            </a:r>
            <a:endParaRPr lang="en-US" sz="16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>
              <a:buClr>
                <a:srgbClr val="0000FF"/>
              </a:buClr>
              <a:defRPr/>
            </a:pP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become stable.</a:t>
            </a:r>
            <a:endParaRPr lang="en-US" sz="1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43" name="Rounded Rectangle 742"/>
          <p:cNvSpPr/>
          <p:nvPr/>
        </p:nvSpPr>
        <p:spPr>
          <a:xfrm>
            <a:off x="569040" y="676275"/>
            <a:ext cx="4934516" cy="609600"/>
          </a:xfrm>
          <a:prstGeom prst="roundRect">
            <a:avLst>
              <a:gd name="adj" fmla="val 520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Rectangle 743"/>
          <p:cNvSpPr/>
          <p:nvPr/>
        </p:nvSpPr>
        <p:spPr>
          <a:xfrm>
            <a:off x="533399" y="690788"/>
            <a:ext cx="50351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  <a:defRPr/>
            </a:pP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 Na donates 1e</a:t>
            </a:r>
            <a:r>
              <a:rPr lang="en-US" sz="1600" b="1" kern="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–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, it has 11p but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10e</a:t>
            </a:r>
            <a:r>
              <a:rPr lang="en-US" sz="1600" b="1" kern="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–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 it develops </a:t>
            </a:r>
            <a:endParaRPr lang="en-US" sz="16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>
              <a:buClr>
                <a:srgbClr val="0000FF"/>
              </a:buClr>
              <a:defRPr/>
            </a:pP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one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r>
              <a:rPr lang="en-US" sz="16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ve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charge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and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it is called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 CATION.</a:t>
            </a:r>
            <a:endParaRPr lang="en-US" sz="1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45" name="Rounded Rectangle 744"/>
          <p:cNvSpPr/>
          <p:nvPr/>
        </p:nvSpPr>
        <p:spPr>
          <a:xfrm>
            <a:off x="569039" y="685800"/>
            <a:ext cx="4934517" cy="609600"/>
          </a:xfrm>
          <a:prstGeom prst="roundRect">
            <a:avLst>
              <a:gd name="adj" fmla="val 520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Rectangle 745"/>
          <p:cNvSpPr/>
          <p:nvPr/>
        </p:nvSpPr>
        <p:spPr>
          <a:xfrm>
            <a:off x="533399" y="730793"/>
            <a:ext cx="50114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  <a:defRPr/>
            </a:pP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 </a:t>
            </a:r>
            <a:r>
              <a:rPr lang="en-US" sz="16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accepts 1e</a:t>
            </a:r>
            <a:r>
              <a:rPr lang="en-US" sz="1600" b="1" kern="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–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, it has 17p but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18e</a:t>
            </a:r>
            <a:r>
              <a:rPr lang="en-US" sz="1600" b="1" kern="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–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 it </a:t>
            </a:r>
            <a:endParaRPr lang="en-US" sz="16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>
              <a:buClr>
                <a:srgbClr val="0000FF"/>
              </a:buClr>
              <a:defRPr/>
            </a:pP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develops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one –</a:t>
            </a:r>
            <a:r>
              <a:rPr lang="en-US" sz="1600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ve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charge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and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it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called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ANION.</a:t>
            </a:r>
            <a:endParaRPr lang="en-US" sz="1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47" name="Rounded Rectangle 746"/>
          <p:cNvSpPr/>
          <p:nvPr/>
        </p:nvSpPr>
        <p:spPr>
          <a:xfrm>
            <a:off x="533401" y="685800"/>
            <a:ext cx="4738767" cy="576263"/>
          </a:xfrm>
          <a:prstGeom prst="roundRect">
            <a:avLst>
              <a:gd name="adj" fmla="val 520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Rectangle 747"/>
          <p:cNvSpPr/>
          <p:nvPr/>
        </p:nvSpPr>
        <p:spPr>
          <a:xfrm>
            <a:off x="497761" y="681264"/>
            <a:ext cx="48216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  <a:defRPr/>
            </a:pP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Opposite charges attract each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other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and hence </a:t>
            </a:r>
            <a:endParaRPr lang="en-US" sz="16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>
              <a:buClr>
                <a:srgbClr val="0000FF"/>
              </a:buClr>
              <a:defRPr/>
            </a:pP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there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a force of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attraction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between Na</a:t>
            </a:r>
            <a:r>
              <a:rPr lang="en-US" sz="1600" b="1" kern="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and </a:t>
            </a:r>
            <a:r>
              <a:rPr lang="en-US" sz="1600" b="1" kern="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</a:t>
            </a:r>
            <a:r>
              <a:rPr lang="en-US" sz="1600" b="1" kern="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–</a:t>
            </a:r>
            <a:endParaRPr lang="en-US" sz="1600" b="1" kern="0" baseline="30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49" name="Rounded Rectangle 748"/>
          <p:cNvSpPr/>
          <p:nvPr/>
        </p:nvSpPr>
        <p:spPr>
          <a:xfrm>
            <a:off x="538559" y="705577"/>
            <a:ext cx="4733610" cy="353068"/>
          </a:xfrm>
          <a:prstGeom prst="roundRect">
            <a:avLst>
              <a:gd name="adj" fmla="val 520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50" name="Rectangle 749"/>
          <p:cNvSpPr/>
          <p:nvPr/>
        </p:nvSpPr>
        <p:spPr>
          <a:xfrm>
            <a:off x="502920" y="720090"/>
            <a:ext cx="47552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  <a:defRPr/>
            </a:pP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This force of attraction is 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called as </a:t>
            </a:r>
            <a:r>
              <a:rPr lang="en-US" sz="1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 </a:t>
            </a:r>
            <a:r>
              <a:rPr lang="en-US" sz="16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Ionic </a:t>
            </a:r>
            <a:r>
              <a:rPr lang="en-US" sz="16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bond</a:t>
            </a:r>
            <a:r>
              <a:rPr lang="en-US" sz="1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  <a:endParaRPr lang="en-US" sz="1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629895" y="1553527"/>
            <a:ext cx="2059683" cy="408623"/>
          </a:xfrm>
          <a:prstGeom prst="flowChartAlternateProcess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anchor="ctr" anchorCtr="0">
            <a:spAutoFit/>
          </a:bodyPr>
          <a:lstStyle/>
          <a:p>
            <a:pPr lvl="0" algn="ctr">
              <a:defRPr/>
            </a:pPr>
            <a:r>
              <a:rPr lang="en-US" sz="2400" b="1" kern="0" spc="50" dirty="0" smtClean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IONIC BOND</a:t>
            </a:r>
            <a:endParaRPr lang="en-US" sz="2400" b="1" kern="0" spc="50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2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8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2" dur="500" fill="hold"/>
                                            <p:tgtEl>
                                              <p:spTgt spid="7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3" dur="500" fill="hold"/>
                                            <p:tgtEl>
                                              <p:spTgt spid="7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7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74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8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6" dur="500" fill="hold"/>
                                            <p:tgtEl>
                                              <p:spTgt spid="7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7" dur="500" fill="hold"/>
                                            <p:tgtEl>
                                              <p:spTgt spid="7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74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74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7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3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6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5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7 -0.01081 C 0.00191 -0.02932 0.00469 -0.04568 0.01059 -0.06142 C 0.01215 -0.06574 0.01198 -0.06821 0.01476 -0.0713 C 0.01597 -0.07747 0.01736 -0.08149 0.02031 -0.08488 C 0.02257 -0.09723 0.03056 -0.10432 0.03559 -0.11328 C 0.04306 -0.12655 0.05434 -0.13673 0.06406 -0.14414 C 0.06684 -0.1463 0.07014 -0.1463 0.07309 -0.14784 C 0.07795 -0.15031 0.08264 -0.15525 0.08767 -0.15649 C 0.09201 -0.15741 0.09653 -0.15803 0.10087 -0.15895 C 0.13802 -0.15803 0.14271 -0.16142 0.16684 -0.15278 C 0.17344 -0.14692 0.1809 -0.14321 0.18767 -0.13797 C 0.19045 -0.13581 0.1941 -0.1355 0.1967 -0.13303 C 0.20382 -0.12593 0.19826 -0.12963 0.20295 -0.12686 C 0.20556 -0.12223 0.20851 -0.11636 0.21129 -0.11204 C 0.2125 -0.11019 0.21424 -0.10926 0.21545 -0.1071 C 0.21754 -0.1034 0.21858 -0.1 0.22101 -0.09723 C 0.22274 -0.0929 0.22205 -0.09476 0.22309 -0.09105 " pathEditMode="relative" rAng="0" ptsTypes="ffffffffffffffffA">
                                          <p:cBhvr>
                                            <p:cTn id="106" dur="100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46" y="-7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/>
                                            <p:tgtEl>
                                              <p:spTgt spid="6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6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3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3" dur="500"/>
                                            <p:tgtEl>
                                              <p:spTgt spid="3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4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" presetClass="entr" presetSubtype="8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34" dur="500" fill="hold"/>
                                            <p:tgtEl>
                                              <p:spTgt spid="7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35" dur="500" fill="hold"/>
                                            <p:tgtEl>
                                              <p:spTgt spid="7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8" dur="500"/>
                                            <p:tgtEl>
                                              <p:spTgt spid="7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1" dur="500"/>
                                            <p:tgtEl>
                                              <p:spTgt spid="7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2" fill="hold">
                          <p:stCondLst>
                            <p:cond delay="indefinite"/>
                          </p:stCondLst>
                          <p:childTnLst>
                            <p:par>
                              <p:cTn id="1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0" fill="hold">
                          <p:stCondLst>
                            <p:cond delay="indefinite"/>
                          </p:stCondLst>
                          <p:childTnLst>
                            <p:par>
                              <p:cTn id="1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2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4" dur="500"/>
                                            <p:tgtEl>
                                              <p:spTgt spid="3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4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" presetClass="entr" presetSubtype="8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65" dur="500" fill="hold"/>
                                            <p:tgtEl>
                                              <p:spTgt spid="7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6" dur="500" fill="hold"/>
                                            <p:tgtEl>
                                              <p:spTgt spid="7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9" dur="500"/>
                                            <p:tgtEl>
                                              <p:spTgt spid="7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2" dur="500"/>
                                            <p:tgtEl>
                                              <p:spTgt spid="74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2" presetClass="entr" presetSubtype="8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85" dur="500" fill="hold"/>
                                            <p:tgtEl>
                                              <p:spTgt spid="7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86" dur="500" fill="hold"/>
                                            <p:tgtEl>
                                              <p:spTgt spid="7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7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9" dur="500"/>
                                            <p:tgtEl>
                                              <p:spTgt spid="7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2" dur="500"/>
                                            <p:tgtEl>
                                              <p:spTgt spid="7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3" fill="hold">
                          <p:stCondLst>
                            <p:cond delay="indefinite"/>
                          </p:stCondLst>
                          <p:childTnLst>
                            <p:par>
                              <p:cTn id="1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4" dur="50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7" dur="500"/>
                                            <p:tgtEl>
                                              <p:spTgt spid="3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0" dur="500"/>
                                            <p:tgtEl>
                                              <p:spTgt spid="4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3" dur="500"/>
                                            <p:tgtEl>
                                              <p:spTgt spid="5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6" dur="500"/>
                                            <p:tgtEl>
                                              <p:spTgt spid="6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9" dur="500"/>
                                            <p:tgtEl>
                                              <p:spTgt spid="3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2" dur="500"/>
                                            <p:tgtEl>
                                              <p:spTgt spid="4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6" dur="250"/>
                                            <p:tgtEl>
                                              <p:spTgt spid="6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9" dur="250"/>
                                            <p:tgtEl>
                                              <p:spTgt spid="6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0" fill="hold">
                          <p:stCondLst>
                            <p:cond delay="indefinite"/>
                          </p:stCondLst>
                          <p:childTnLst>
                            <p:par>
                              <p:cTn id="2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2" presetID="63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431 4.69136E-6 L 0.00486 4.69136E-6 " pathEditMode="relative" rAng="0" ptsTypes="AA">
                                          <p:cBhvr>
                                            <p:cTn id="233" dur="500" fill="hold"/>
                                            <p:tgtEl>
                                              <p:spTgt spid="6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4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0.00247 L -0.06649 0.00124 " pathEditMode="relative" rAng="0" ptsTypes="AA">
                                          <p:cBhvr>
                                            <p:cTn id="235" dur="500" fill="hold"/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33" y="-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7" dur="25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0" dur="25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2" fill="hold">
                          <p:stCondLst>
                            <p:cond delay="indefinite"/>
                          </p:stCondLst>
                          <p:childTnLst>
                            <p:par>
                              <p:cTn id="2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9" dur="500"/>
                                            <p:tgtEl>
                                              <p:spTgt spid="4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0" fill="hold">
                          <p:stCondLst>
                            <p:cond delay="indefinite"/>
                          </p:stCondLst>
                          <p:childTnLst>
                            <p:par>
                              <p:cTn id="2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2" presetID="2" presetClass="entr" presetSubtype="8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54" dur="500" fill="hold"/>
                                            <p:tgtEl>
                                              <p:spTgt spid="7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55" dur="500" fill="hold"/>
                                            <p:tgtEl>
                                              <p:spTgt spid="7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6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8" dur="500"/>
                                            <p:tgtEl>
                                              <p:spTgt spid="7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2" dur="500"/>
                                            <p:tgtEl>
                                              <p:spTgt spid="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2" grpId="0" animBg="1"/>
          <p:bldP spid="385" grpId="0" animBg="1"/>
          <p:bldP spid="386" grpId="0" build="allAtOnce"/>
          <p:bldP spid="397" grpId="0" animBg="1"/>
          <p:bldP spid="397" grpId="1" animBg="1"/>
          <p:bldP spid="398" grpId="0" animBg="1"/>
          <p:bldP spid="398" grpId="1" animBg="1"/>
          <p:bldP spid="399" grpId="0" animBg="1"/>
          <p:bldP spid="399" grpId="1" animBg="1"/>
          <p:bldP spid="404" grpId="0"/>
          <p:bldP spid="405" grpId="0"/>
          <p:bldP spid="610" grpId="0"/>
          <p:bldP spid="611" grpId="0"/>
          <p:bldP spid="737" grpId="0"/>
          <p:bldP spid="739" grpId="0" animBg="1"/>
          <p:bldP spid="739" grpId="1" animBg="1"/>
          <p:bldP spid="740" grpId="0" uiExpand="1" build="allAtOnce"/>
          <p:bldP spid="740" grpId="1" build="allAtOnce"/>
          <p:bldP spid="741" grpId="0" animBg="1"/>
          <p:bldP spid="741" grpId="1" animBg="1"/>
          <p:bldP spid="742" grpId="0" uiExpand="1" build="allAtOnce"/>
          <p:bldP spid="742" grpId="1" build="allAtOnce"/>
          <p:bldP spid="743" grpId="0" animBg="1"/>
          <p:bldP spid="743" grpId="1" animBg="1"/>
          <p:bldP spid="744" grpId="0" uiExpand="1" build="allAtOnce"/>
          <p:bldP spid="744" grpId="1" uiExpand="1" build="allAtOnce"/>
          <p:bldP spid="745" grpId="0" animBg="1"/>
          <p:bldP spid="745" grpId="1" animBg="1"/>
          <p:bldP spid="746" grpId="0" uiExpand="1" build="allAtOnce"/>
          <p:bldP spid="746" grpId="1" build="allAtOnce"/>
          <p:bldP spid="747" grpId="0" animBg="1"/>
          <p:bldP spid="747" grpId="1" animBg="1"/>
          <p:bldP spid="748" grpId="0" uiExpand="1" build="allAtOnce"/>
          <p:bldP spid="748" grpId="1" uiExpand="1" build="allAtOnce"/>
          <p:bldP spid="749" grpId="0" animBg="1"/>
          <p:bldP spid="749" grpId="1" animBg="1"/>
          <p:bldP spid="750" grpId="0" uiExpand="1" build="allAtOnce"/>
          <p:bldP spid="750" grpId="1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38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3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7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7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7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74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0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7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7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74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74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7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3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6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5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7 -0.01081 C 0.00191 -0.02932 0.00469 -0.04568 0.01059 -0.06142 C 0.01215 -0.06574 0.01198 -0.06821 0.01476 -0.0713 C 0.01597 -0.07747 0.01736 -0.08149 0.02031 -0.08488 C 0.02257 -0.09723 0.03056 -0.10432 0.03559 -0.11328 C 0.04306 -0.12655 0.05434 -0.13673 0.06406 -0.14414 C 0.06684 -0.1463 0.07014 -0.1463 0.07309 -0.14784 C 0.07795 -0.15031 0.08264 -0.15525 0.08767 -0.15649 C 0.09201 -0.15741 0.09653 -0.15803 0.10087 -0.15895 C 0.13802 -0.15803 0.14271 -0.16142 0.16684 -0.15278 C 0.17344 -0.14692 0.1809 -0.14321 0.18767 -0.13797 C 0.19045 -0.13581 0.1941 -0.1355 0.1967 -0.13303 C 0.20382 -0.12593 0.19826 -0.12963 0.20295 -0.12686 C 0.20556 -0.12223 0.20851 -0.11636 0.21129 -0.11204 C 0.2125 -0.11019 0.21424 -0.10926 0.21545 -0.1071 C 0.21754 -0.1034 0.21858 -0.1 0.22101 -0.09723 C 0.22274 -0.0929 0.22205 -0.09476 0.22309 -0.09105 " pathEditMode="relative" rAng="0" ptsTypes="ffffffffffffffffA">
                                          <p:cBhvr>
                                            <p:cTn id="106" dur="100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46" y="-75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" dur="500"/>
                                            <p:tgtEl>
                                              <p:spTgt spid="6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6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3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3" dur="500"/>
                                            <p:tgtEl>
                                              <p:spTgt spid="3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4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7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7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8" dur="500"/>
                                            <p:tgtEl>
                                              <p:spTgt spid="7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1" dur="500"/>
                                            <p:tgtEl>
                                              <p:spTgt spid="7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2" fill="hold">
                          <p:stCondLst>
                            <p:cond delay="indefinite"/>
                          </p:stCondLst>
                          <p:childTnLst>
                            <p:par>
                              <p:cTn id="1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0" fill="hold">
                          <p:stCondLst>
                            <p:cond delay="indefinite"/>
                          </p:stCondLst>
                          <p:childTnLst>
                            <p:par>
                              <p:cTn id="1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2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4" dur="500"/>
                                            <p:tgtEl>
                                              <p:spTgt spid="3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4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5" dur="500" fill="hold"/>
                                            <p:tgtEl>
                                              <p:spTgt spid="7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6" dur="500" fill="hold"/>
                                            <p:tgtEl>
                                              <p:spTgt spid="7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9" dur="500"/>
                                            <p:tgtEl>
                                              <p:spTgt spid="7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2" dur="500"/>
                                            <p:tgtEl>
                                              <p:spTgt spid="74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1" fill="hold">
                          <p:stCondLst>
                            <p:cond delay="indefinite"/>
                          </p:stCondLst>
                          <p:childTnLst>
                            <p:par>
                              <p:cTn id="1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5" dur="500" fill="hold"/>
                                            <p:tgtEl>
                                              <p:spTgt spid="7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6" dur="500" fill="hold"/>
                                            <p:tgtEl>
                                              <p:spTgt spid="7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7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9" dur="500"/>
                                            <p:tgtEl>
                                              <p:spTgt spid="7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0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2" dur="500"/>
                                            <p:tgtEl>
                                              <p:spTgt spid="7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3" fill="hold">
                          <p:stCondLst>
                            <p:cond delay="indefinite"/>
                          </p:stCondLst>
                          <p:childTnLst>
                            <p:par>
                              <p:cTn id="1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4" dur="500"/>
                                            <p:tgtEl>
                                              <p:spTgt spid="5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7" dur="500"/>
                                            <p:tgtEl>
                                              <p:spTgt spid="3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0" dur="500"/>
                                            <p:tgtEl>
                                              <p:spTgt spid="4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3" dur="500"/>
                                            <p:tgtEl>
                                              <p:spTgt spid="5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6" dur="500"/>
                                            <p:tgtEl>
                                              <p:spTgt spid="6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9" dur="500"/>
                                            <p:tgtEl>
                                              <p:spTgt spid="3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22" dur="500"/>
                                            <p:tgtEl>
                                              <p:spTgt spid="4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6" dur="250"/>
                                            <p:tgtEl>
                                              <p:spTgt spid="6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9" dur="250"/>
                                            <p:tgtEl>
                                              <p:spTgt spid="6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0" fill="hold">
                          <p:stCondLst>
                            <p:cond delay="indefinite"/>
                          </p:stCondLst>
                          <p:childTnLst>
                            <p:par>
                              <p:cTn id="2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2" presetID="63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431 4.69136E-6 L 0.00486 4.69136E-6 " pathEditMode="relative" rAng="0" ptsTypes="AA">
                                          <p:cBhvr>
                                            <p:cTn id="233" dur="500" fill="hold"/>
                                            <p:tgtEl>
                                              <p:spTgt spid="6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4" presetID="35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0.00247 L -0.06649 0.00124 " pathEditMode="relative" rAng="0" ptsTypes="AA">
                                          <p:cBhvr>
                                            <p:cTn id="235" dur="500" fill="hold"/>
                                            <p:tgtEl>
                                              <p:spTgt spid="6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333" y="-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37" dur="25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0" dur="25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2" fill="hold">
                          <p:stCondLst>
                            <p:cond delay="indefinite"/>
                          </p:stCondLst>
                          <p:childTnLst>
                            <p:par>
                              <p:cTn id="2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9" dur="500"/>
                                            <p:tgtEl>
                                              <p:spTgt spid="4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0" fill="hold">
                          <p:stCondLst>
                            <p:cond delay="indefinite"/>
                          </p:stCondLst>
                          <p:childTnLst>
                            <p:par>
                              <p:cTn id="2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4" dur="500" fill="hold"/>
                                            <p:tgtEl>
                                              <p:spTgt spid="7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5" dur="500" fill="hold"/>
                                            <p:tgtEl>
                                              <p:spTgt spid="7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6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8" dur="500"/>
                                            <p:tgtEl>
                                              <p:spTgt spid="7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2" dur="500"/>
                                            <p:tgtEl>
                                              <p:spTgt spid="3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2" grpId="0" animBg="1"/>
          <p:bldP spid="385" grpId="0" animBg="1"/>
          <p:bldP spid="386" grpId="0" build="allAtOnce"/>
          <p:bldP spid="397" grpId="0" animBg="1"/>
          <p:bldP spid="397" grpId="1" animBg="1"/>
          <p:bldP spid="398" grpId="0" animBg="1"/>
          <p:bldP spid="398" grpId="1" animBg="1"/>
          <p:bldP spid="399" grpId="0" animBg="1"/>
          <p:bldP spid="399" grpId="1" animBg="1"/>
          <p:bldP spid="404" grpId="0"/>
          <p:bldP spid="405" grpId="0"/>
          <p:bldP spid="610" grpId="0"/>
          <p:bldP spid="611" grpId="0"/>
          <p:bldP spid="737" grpId="0"/>
          <p:bldP spid="739" grpId="0" animBg="1"/>
          <p:bldP spid="739" grpId="1" animBg="1"/>
          <p:bldP spid="740" grpId="0" uiExpand="1" build="allAtOnce"/>
          <p:bldP spid="740" grpId="1" build="allAtOnce"/>
          <p:bldP spid="741" grpId="0" animBg="1"/>
          <p:bldP spid="741" grpId="1" animBg="1"/>
          <p:bldP spid="742" grpId="0" uiExpand="1" build="allAtOnce"/>
          <p:bldP spid="742" grpId="1" build="allAtOnce"/>
          <p:bldP spid="743" grpId="0" animBg="1"/>
          <p:bldP spid="743" grpId="1" animBg="1"/>
          <p:bldP spid="744" grpId="0" uiExpand="1" build="allAtOnce"/>
          <p:bldP spid="744" grpId="1" uiExpand="1" build="allAtOnce"/>
          <p:bldP spid="745" grpId="0" animBg="1"/>
          <p:bldP spid="745" grpId="1" animBg="1"/>
          <p:bldP spid="746" grpId="0" uiExpand="1" build="allAtOnce"/>
          <p:bldP spid="746" grpId="1" build="allAtOnce"/>
          <p:bldP spid="747" grpId="0" animBg="1"/>
          <p:bldP spid="747" grpId="1" animBg="1"/>
          <p:bldP spid="748" grpId="0" uiExpand="1" build="allAtOnce"/>
          <p:bldP spid="748" grpId="1" uiExpand="1" build="allAtOnce"/>
          <p:bldP spid="749" grpId="0" animBg="1"/>
          <p:bldP spid="749" grpId="1" animBg="1"/>
          <p:bldP spid="750" grpId="0" uiExpand="1" build="allAtOnce"/>
          <p:bldP spid="750" grpId="1" build="allAtOnce"/>
        </p:bldLst>
      </p:timing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38300" y="2266950"/>
            <a:ext cx="1498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Magnesium (Mg)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38364" y="2779255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n w="1905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Z = 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8800" y="2266950"/>
            <a:ext cx="1114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Chlorine (</a:t>
            </a:r>
            <a:r>
              <a:rPr lang="en-U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Cl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9971" y="2266950"/>
            <a:ext cx="1117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Chlorine (</a:t>
            </a:r>
            <a:r>
              <a:rPr lang="en-US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Cl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67979" y="2779255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n w="1905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Z = 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443" y="2779255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ln w="1905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Z = 17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33138" y="3100372"/>
            <a:ext cx="865549" cy="896794"/>
            <a:chOff x="561974" y="895069"/>
            <a:chExt cx="1424489" cy="1411511"/>
          </a:xfrm>
        </p:grpSpPr>
        <p:sp>
          <p:nvSpPr>
            <p:cNvPr id="10" name="Oval 9"/>
            <p:cNvSpPr/>
            <p:nvPr/>
          </p:nvSpPr>
          <p:spPr bwMode="auto">
            <a:xfrm>
              <a:off x="774192" y="1099572"/>
              <a:ext cx="1042416" cy="1042416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Group 25"/>
            <p:cNvGrpSpPr>
              <a:grpSpLocks/>
            </p:cNvGrpSpPr>
            <p:nvPr/>
          </p:nvGrpSpPr>
          <p:grpSpPr bwMode="auto">
            <a:xfrm>
              <a:off x="1000594" y="1372636"/>
              <a:ext cx="585418" cy="487222"/>
              <a:chOff x="2608462" y="2762874"/>
              <a:chExt cx="1167350" cy="996455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2779292" y="2862369"/>
                <a:ext cx="834041" cy="815975"/>
              </a:xfrm>
              <a:prstGeom prst="ellipse">
                <a:avLst/>
              </a:prstGeom>
              <a:solidFill>
                <a:srgbClr val="FFFF00">
                  <a:alpha val="55000"/>
                </a:srgbClr>
              </a:solidFill>
              <a:ln w="19050"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TextBox 27"/>
              <p:cNvSpPr txBox="1"/>
              <p:nvPr/>
            </p:nvSpPr>
            <p:spPr>
              <a:xfrm>
                <a:off x="2608462" y="2762874"/>
                <a:ext cx="1167350" cy="9964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800" b="1" kern="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17p+</a:t>
                </a:r>
              </a:p>
              <a:p>
                <a:pPr algn="ctr">
                  <a:defRPr/>
                </a:pPr>
                <a:r>
                  <a:rPr lang="en-US" sz="800" b="1" kern="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18n</a:t>
                </a:r>
              </a:p>
            </p:txBody>
          </p:sp>
        </p:grpSp>
        <p:sp>
          <p:nvSpPr>
            <p:cNvPr id="12" name="Oval 11"/>
            <p:cNvSpPr/>
            <p:nvPr/>
          </p:nvSpPr>
          <p:spPr bwMode="auto">
            <a:xfrm>
              <a:off x="970788" y="1296168"/>
              <a:ext cx="649224" cy="649224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609600" y="934980"/>
              <a:ext cx="1371600" cy="1371600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88537" y="1050049"/>
              <a:ext cx="100005" cy="99045"/>
              <a:chOff x="2355379" y="1051410"/>
              <a:chExt cx="100005" cy="99045"/>
            </a:xfrm>
          </p:grpSpPr>
          <p:sp>
            <p:nvSpPr>
              <p:cNvPr id="63" name="Oval 62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385174" y="895069"/>
              <a:ext cx="100005" cy="99045"/>
              <a:chOff x="2355379" y="1051410"/>
              <a:chExt cx="100005" cy="99045"/>
            </a:xfrm>
          </p:grpSpPr>
          <p:sp>
            <p:nvSpPr>
              <p:cNvPr id="61" name="Oval 60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1860550" y="1260475"/>
              <a:ext cx="100005" cy="99045"/>
              <a:chOff x="2355379" y="1051410"/>
              <a:chExt cx="100005" cy="99045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886458" y="1838377"/>
              <a:ext cx="100005" cy="99045"/>
              <a:chOff x="2355379" y="1051410"/>
              <a:chExt cx="100005" cy="99045"/>
            </a:xfrm>
          </p:grpSpPr>
          <p:sp>
            <p:nvSpPr>
              <p:cNvPr id="57" name="Oval 56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8" name="Straight Connector 57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1514715" y="2199927"/>
              <a:ext cx="100005" cy="99045"/>
              <a:chOff x="2355379" y="1051410"/>
              <a:chExt cx="100005" cy="99045"/>
            </a:xfrm>
          </p:grpSpPr>
          <p:sp>
            <p:nvSpPr>
              <p:cNvPr id="55" name="Oval 54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6" name="Straight Connector 55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827978" y="2113083"/>
              <a:ext cx="100005" cy="99045"/>
              <a:chOff x="2355379" y="1051410"/>
              <a:chExt cx="100005" cy="99045"/>
            </a:xfrm>
          </p:grpSpPr>
          <p:sp>
            <p:nvSpPr>
              <p:cNvPr id="53" name="Oval 52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4" name="Straight Connector 53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561974" y="1587644"/>
              <a:ext cx="100005" cy="99045"/>
              <a:chOff x="2355379" y="1051410"/>
              <a:chExt cx="100005" cy="99045"/>
            </a:xfrm>
          </p:grpSpPr>
          <p:sp>
            <p:nvSpPr>
              <p:cNvPr id="51" name="Oval 50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1762125" y="1657350"/>
              <a:ext cx="100005" cy="99045"/>
              <a:chOff x="2355379" y="1051410"/>
              <a:chExt cx="100005" cy="99045"/>
            </a:xfrm>
          </p:grpSpPr>
          <p:sp>
            <p:nvSpPr>
              <p:cNvPr id="49" name="Oval 48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1676400" y="1273175"/>
              <a:ext cx="100005" cy="99045"/>
              <a:chOff x="2355379" y="1051410"/>
              <a:chExt cx="100005" cy="99045"/>
            </a:xfrm>
          </p:grpSpPr>
          <p:sp>
            <p:nvSpPr>
              <p:cNvPr id="47" name="Oval 46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343013" y="1047750"/>
              <a:ext cx="100005" cy="99045"/>
              <a:chOff x="2355379" y="1051410"/>
              <a:chExt cx="100005" cy="99045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914400" y="1165225"/>
              <a:ext cx="100005" cy="99045"/>
              <a:chOff x="2355379" y="1051410"/>
              <a:chExt cx="100005" cy="99045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733425" y="1508125"/>
              <a:ext cx="100005" cy="99045"/>
              <a:chOff x="2355379" y="1051410"/>
              <a:chExt cx="100005" cy="99045"/>
            </a:xfrm>
          </p:grpSpPr>
          <p:sp>
            <p:nvSpPr>
              <p:cNvPr id="41" name="Oval 40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838200" y="1879600"/>
              <a:ext cx="100005" cy="99045"/>
              <a:chOff x="2355379" y="1051410"/>
              <a:chExt cx="100005" cy="99045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165225" y="2082800"/>
              <a:ext cx="100005" cy="99045"/>
              <a:chOff x="2355379" y="1051410"/>
              <a:chExt cx="100005" cy="99045"/>
            </a:xfrm>
          </p:grpSpPr>
          <p:sp>
            <p:nvSpPr>
              <p:cNvPr id="37" name="Oval 36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1555750" y="1990725"/>
              <a:ext cx="100005" cy="99045"/>
              <a:chOff x="2355379" y="1051410"/>
              <a:chExt cx="100005" cy="99045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1457325" y="1320800"/>
              <a:ext cx="100005" cy="99045"/>
              <a:chOff x="2355379" y="1051410"/>
              <a:chExt cx="100005" cy="99045"/>
            </a:xfrm>
          </p:grpSpPr>
          <p:sp>
            <p:nvSpPr>
              <p:cNvPr id="33" name="Oval 32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1009650" y="1790700"/>
              <a:ext cx="100005" cy="99045"/>
              <a:chOff x="2355379" y="1051410"/>
              <a:chExt cx="100005" cy="99045"/>
            </a:xfrm>
          </p:grpSpPr>
          <p:sp>
            <p:nvSpPr>
              <p:cNvPr id="31" name="Oval 30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/>
          <p:cNvGrpSpPr/>
          <p:nvPr/>
        </p:nvGrpSpPr>
        <p:grpSpPr>
          <a:xfrm>
            <a:off x="1832199" y="3100372"/>
            <a:ext cx="868680" cy="896112"/>
            <a:chOff x="3115082" y="897961"/>
            <a:chExt cx="1420149" cy="1375699"/>
          </a:xfrm>
        </p:grpSpPr>
        <p:sp>
          <p:nvSpPr>
            <p:cNvPr id="88" name="Oval 87"/>
            <p:cNvSpPr/>
            <p:nvPr/>
          </p:nvSpPr>
          <p:spPr bwMode="auto">
            <a:xfrm>
              <a:off x="3279674" y="1064602"/>
              <a:ext cx="1042416" cy="1042416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89" name="Group 4"/>
            <p:cNvGrpSpPr>
              <a:grpSpLocks/>
            </p:cNvGrpSpPr>
            <p:nvPr/>
          </p:nvGrpSpPr>
          <p:grpSpPr bwMode="auto">
            <a:xfrm>
              <a:off x="3478982" y="1338750"/>
              <a:ext cx="642582" cy="519744"/>
              <a:chOff x="2569868" y="2796072"/>
              <a:chExt cx="1308598" cy="1093969"/>
            </a:xfrm>
          </p:grpSpPr>
          <p:sp>
            <p:nvSpPr>
              <p:cNvPr id="128" name="Oval 5"/>
              <p:cNvSpPr/>
              <p:nvPr/>
            </p:nvSpPr>
            <p:spPr>
              <a:xfrm>
                <a:off x="2797402" y="2905493"/>
                <a:ext cx="856017" cy="821144"/>
              </a:xfrm>
              <a:prstGeom prst="ellipse">
                <a:avLst/>
              </a:prstGeom>
              <a:solidFill>
                <a:srgbClr val="FFFF00">
                  <a:alpha val="55000"/>
                </a:srgbClr>
              </a:solidFill>
              <a:ln w="19050"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2569868" y="2796072"/>
                <a:ext cx="1308598" cy="109396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800" b="1" kern="0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12p</a:t>
                </a:r>
                <a:r>
                  <a:rPr lang="en-US" sz="800" b="1" kern="0" baseline="30000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+</a:t>
                </a:r>
                <a:endParaRPr lang="en-US" sz="800" b="1" kern="0" dirty="0" smtClean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  <a:p>
                <a:pPr algn="ctr">
                  <a:defRPr/>
                </a:pPr>
                <a:r>
                  <a:rPr lang="en-US" sz="800" b="1" kern="0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12n</a:t>
                </a:r>
                <a:endParaRPr lang="en-US" sz="800" b="1" kern="0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</p:txBody>
          </p:sp>
        </p:grpSp>
        <p:sp>
          <p:nvSpPr>
            <p:cNvPr id="90" name="Oval 89"/>
            <p:cNvSpPr/>
            <p:nvPr/>
          </p:nvSpPr>
          <p:spPr bwMode="auto">
            <a:xfrm>
              <a:off x="3476270" y="1259798"/>
              <a:ext cx="649224" cy="652024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3115082" y="897961"/>
              <a:ext cx="1371600" cy="1375699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35226" y="1458602"/>
              <a:ext cx="100005" cy="99045"/>
              <a:chOff x="2355379" y="1051410"/>
              <a:chExt cx="100005" cy="99045"/>
            </a:xfrm>
          </p:grpSpPr>
          <p:sp>
            <p:nvSpPr>
              <p:cNvPr id="126" name="Oval 125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27" name="Straight Connector 126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3257548" y="1052513"/>
              <a:ext cx="100005" cy="99045"/>
              <a:chOff x="2355379" y="1051410"/>
              <a:chExt cx="100005" cy="99045"/>
            </a:xfrm>
          </p:grpSpPr>
          <p:sp>
            <p:nvSpPr>
              <p:cNvPr id="124" name="Oval 123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4019548" y="1338261"/>
              <a:ext cx="100005" cy="99045"/>
              <a:chOff x="2355379" y="1051410"/>
              <a:chExt cx="100005" cy="99045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3514726" y="1743076"/>
              <a:ext cx="100005" cy="99045"/>
              <a:chOff x="2355379" y="1051410"/>
              <a:chExt cx="100005" cy="99045"/>
            </a:xfrm>
          </p:grpSpPr>
          <p:sp>
            <p:nvSpPr>
              <p:cNvPr id="120" name="Oval 119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3690652" y="2046740"/>
              <a:ext cx="100005" cy="99045"/>
              <a:chOff x="2355379" y="1051410"/>
              <a:chExt cx="100005" cy="99045"/>
            </a:xfrm>
          </p:grpSpPr>
          <p:sp>
            <p:nvSpPr>
              <p:cNvPr id="118" name="Oval 117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19" name="Straight Connector 118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/>
            <p:cNvGrpSpPr/>
            <p:nvPr/>
          </p:nvGrpSpPr>
          <p:grpSpPr>
            <a:xfrm>
              <a:off x="4076834" y="1933551"/>
              <a:ext cx="100005" cy="99045"/>
              <a:chOff x="2355379" y="1051410"/>
              <a:chExt cx="100005" cy="99045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>
              <a:off x="4267207" y="1615453"/>
              <a:ext cx="100005" cy="99045"/>
              <a:chOff x="2355379" y="1051410"/>
              <a:chExt cx="100005" cy="99045"/>
            </a:xfrm>
          </p:grpSpPr>
          <p:sp>
            <p:nvSpPr>
              <p:cNvPr id="114" name="Oval 113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/>
          </p:nvGrpSpPr>
          <p:grpSpPr>
            <a:xfrm>
              <a:off x="4145905" y="1190932"/>
              <a:ext cx="100005" cy="99045"/>
              <a:chOff x="2355379" y="1051410"/>
              <a:chExt cx="100005" cy="99045"/>
            </a:xfrm>
          </p:grpSpPr>
          <p:sp>
            <p:nvSpPr>
              <p:cNvPr id="112" name="Oval 111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3750879" y="1017412"/>
              <a:ext cx="100005" cy="99045"/>
              <a:chOff x="2355379" y="1051410"/>
              <a:chExt cx="100005" cy="99045"/>
            </a:xfrm>
          </p:grpSpPr>
          <p:sp>
            <p:nvSpPr>
              <p:cNvPr id="110" name="Oval 109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3390888" y="1157291"/>
              <a:ext cx="100005" cy="99045"/>
              <a:chOff x="2355379" y="1051410"/>
              <a:chExt cx="100005" cy="99045"/>
            </a:xfrm>
          </p:grpSpPr>
          <p:sp>
            <p:nvSpPr>
              <p:cNvPr id="108" name="Oval 107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3233741" y="1490661"/>
              <a:ext cx="100005" cy="99045"/>
              <a:chOff x="2355379" y="1051410"/>
              <a:chExt cx="100005" cy="99045"/>
            </a:xfrm>
          </p:grpSpPr>
          <p:sp>
            <p:nvSpPr>
              <p:cNvPr id="106" name="Oval 105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07" name="Straight Connector 106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3348027" y="1862499"/>
              <a:ext cx="100005" cy="99045"/>
              <a:chOff x="2355379" y="1051410"/>
              <a:chExt cx="100005" cy="99045"/>
            </a:xfrm>
          </p:grpSpPr>
          <p:sp>
            <p:nvSpPr>
              <p:cNvPr id="104" name="Oval 103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05" name="Straight Connector 104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" name="Group 129"/>
          <p:cNvGrpSpPr/>
          <p:nvPr/>
        </p:nvGrpSpPr>
        <p:grpSpPr>
          <a:xfrm>
            <a:off x="3124200" y="3100372"/>
            <a:ext cx="868680" cy="896112"/>
            <a:chOff x="5610224" y="897961"/>
            <a:chExt cx="1408573" cy="1400819"/>
          </a:xfrm>
        </p:grpSpPr>
        <p:sp>
          <p:nvSpPr>
            <p:cNvPr id="131" name="Oval 130"/>
            <p:cNvSpPr/>
            <p:nvPr/>
          </p:nvSpPr>
          <p:spPr bwMode="auto">
            <a:xfrm>
              <a:off x="5807066" y="1062553"/>
              <a:ext cx="1044576" cy="1042416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32" name="Group 25"/>
            <p:cNvGrpSpPr>
              <a:grpSpLocks/>
            </p:cNvGrpSpPr>
            <p:nvPr/>
          </p:nvGrpSpPr>
          <p:grpSpPr bwMode="auto">
            <a:xfrm>
              <a:off x="6046599" y="1319928"/>
              <a:ext cx="564565" cy="529234"/>
              <a:chOff x="2706061" y="2730778"/>
              <a:chExt cx="1125768" cy="1082373"/>
            </a:xfrm>
          </p:grpSpPr>
          <p:sp>
            <p:nvSpPr>
              <p:cNvPr id="186" name="Oval 185"/>
              <p:cNvSpPr/>
              <p:nvPr/>
            </p:nvSpPr>
            <p:spPr>
              <a:xfrm>
                <a:off x="2861079" y="2878420"/>
                <a:ext cx="817612" cy="783878"/>
              </a:xfrm>
              <a:prstGeom prst="ellipse">
                <a:avLst/>
              </a:prstGeom>
              <a:solidFill>
                <a:srgbClr val="FFFF00">
                  <a:alpha val="55000"/>
                </a:srgbClr>
              </a:solidFill>
              <a:ln w="19050"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TextBox 27"/>
              <p:cNvSpPr txBox="1"/>
              <p:nvPr/>
            </p:nvSpPr>
            <p:spPr>
              <a:xfrm>
                <a:off x="2706061" y="2730778"/>
                <a:ext cx="1125768" cy="108237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800" b="1" kern="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17p</a:t>
                </a:r>
              </a:p>
              <a:p>
                <a:pPr algn="ctr">
                  <a:defRPr/>
                </a:pPr>
                <a:r>
                  <a:rPr lang="en-US" sz="800" b="1" kern="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18n</a:t>
                </a:r>
              </a:p>
            </p:txBody>
          </p:sp>
        </p:grpSp>
        <p:sp>
          <p:nvSpPr>
            <p:cNvPr id="133" name="Oval 132"/>
            <p:cNvSpPr/>
            <p:nvPr/>
          </p:nvSpPr>
          <p:spPr bwMode="auto">
            <a:xfrm>
              <a:off x="6004742" y="1258168"/>
              <a:ext cx="649224" cy="651187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 bwMode="auto">
            <a:xfrm>
              <a:off x="5643554" y="897961"/>
              <a:ext cx="1371600" cy="1371600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6561373" y="1381626"/>
              <a:ext cx="100005" cy="99045"/>
              <a:chOff x="2355379" y="1051410"/>
              <a:chExt cx="100005" cy="99045"/>
            </a:xfrm>
          </p:grpSpPr>
          <p:sp>
            <p:nvSpPr>
              <p:cNvPr id="184" name="Oval 183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85" name="Straight Connector 184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/>
            <p:cNvGrpSpPr/>
            <p:nvPr/>
          </p:nvGrpSpPr>
          <p:grpSpPr>
            <a:xfrm>
              <a:off x="6048370" y="1733550"/>
              <a:ext cx="100005" cy="99045"/>
              <a:chOff x="2355379" y="1051410"/>
              <a:chExt cx="100005" cy="99045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83" name="Straight Connector 182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Group 136"/>
            <p:cNvGrpSpPr/>
            <p:nvPr/>
          </p:nvGrpSpPr>
          <p:grpSpPr>
            <a:xfrm>
              <a:off x="6029326" y="1981202"/>
              <a:ext cx="100005" cy="99045"/>
              <a:chOff x="2355379" y="1051410"/>
              <a:chExt cx="100005" cy="99045"/>
            </a:xfrm>
          </p:grpSpPr>
          <p:sp>
            <p:nvSpPr>
              <p:cNvPr id="180" name="Oval 179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81" name="Straight Connector 180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>
              <a:off x="6400800" y="2038350"/>
              <a:ext cx="100005" cy="99045"/>
              <a:chOff x="2355379" y="1051410"/>
              <a:chExt cx="100005" cy="99045"/>
            </a:xfrm>
          </p:grpSpPr>
          <p:sp>
            <p:nvSpPr>
              <p:cNvPr id="178" name="Oval 177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79" name="Straight Connector 178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/>
            <p:cNvGrpSpPr/>
            <p:nvPr/>
          </p:nvGrpSpPr>
          <p:grpSpPr>
            <a:xfrm>
              <a:off x="6710363" y="1814513"/>
              <a:ext cx="100005" cy="99045"/>
              <a:chOff x="2355379" y="1051410"/>
              <a:chExt cx="100005" cy="99045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6796089" y="1414461"/>
              <a:ext cx="100005" cy="99045"/>
              <a:chOff x="2355379" y="1051410"/>
              <a:chExt cx="100005" cy="99045"/>
            </a:xfrm>
          </p:grpSpPr>
          <p:sp>
            <p:nvSpPr>
              <p:cNvPr id="174" name="Oval 173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75" name="Straight Connector 174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>
              <a:off x="6572244" y="1095372"/>
              <a:ext cx="100005" cy="99045"/>
              <a:chOff x="2355379" y="1051410"/>
              <a:chExt cx="100005" cy="99045"/>
            </a:xfrm>
          </p:grpSpPr>
          <p:sp>
            <p:nvSpPr>
              <p:cNvPr id="172" name="Oval 171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/>
            <p:cNvGrpSpPr/>
            <p:nvPr/>
          </p:nvGrpSpPr>
          <p:grpSpPr>
            <a:xfrm>
              <a:off x="6167437" y="1023935"/>
              <a:ext cx="100005" cy="99045"/>
              <a:chOff x="2355379" y="1051410"/>
              <a:chExt cx="100005" cy="99045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71" name="Straight Connector 170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oup 142"/>
            <p:cNvGrpSpPr/>
            <p:nvPr/>
          </p:nvGrpSpPr>
          <p:grpSpPr>
            <a:xfrm>
              <a:off x="5834059" y="1257298"/>
              <a:ext cx="100005" cy="99045"/>
              <a:chOff x="2355379" y="1051410"/>
              <a:chExt cx="100005" cy="99045"/>
            </a:xfrm>
          </p:grpSpPr>
          <p:sp>
            <p:nvSpPr>
              <p:cNvPr id="168" name="Oval 167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69" name="Straight Connector 168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5776919" y="1657350"/>
              <a:ext cx="100005" cy="99045"/>
              <a:chOff x="2355379" y="1051410"/>
              <a:chExt cx="100005" cy="99045"/>
            </a:xfrm>
          </p:grpSpPr>
          <p:sp>
            <p:nvSpPr>
              <p:cNvPr id="166" name="Oval 165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67" name="Straight Connector 166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5610224" y="1419845"/>
              <a:ext cx="100005" cy="99045"/>
              <a:chOff x="2355379" y="1051410"/>
              <a:chExt cx="100005" cy="99045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5970708" y="923818"/>
              <a:ext cx="100005" cy="99045"/>
              <a:chOff x="2355379" y="1051410"/>
              <a:chExt cx="100005" cy="99045"/>
            </a:xfrm>
          </p:grpSpPr>
          <p:sp>
            <p:nvSpPr>
              <p:cNvPr id="162" name="Oval 161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63" name="Straight Connector 162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>
              <a:off x="6577018" y="917265"/>
              <a:ext cx="100005" cy="99045"/>
              <a:chOff x="2355379" y="1051410"/>
              <a:chExt cx="100005" cy="99045"/>
            </a:xfrm>
          </p:grpSpPr>
          <p:sp>
            <p:nvSpPr>
              <p:cNvPr id="160" name="Oval 159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61" name="Straight Connector 160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6918792" y="1299313"/>
              <a:ext cx="100005" cy="99045"/>
              <a:chOff x="2355379" y="1051410"/>
              <a:chExt cx="100005" cy="99045"/>
            </a:xfrm>
          </p:grpSpPr>
          <p:sp>
            <p:nvSpPr>
              <p:cNvPr id="158" name="Oval 157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59" name="Straight Connector 158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6872281" y="1885950"/>
              <a:ext cx="100005" cy="99045"/>
              <a:chOff x="2355379" y="1051410"/>
              <a:chExt cx="100005" cy="99045"/>
            </a:xfrm>
          </p:grpSpPr>
          <p:sp>
            <p:nvSpPr>
              <p:cNvPr id="156" name="Oval 155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57" name="Straight Connector 156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6449457" y="2199735"/>
              <a:ext cx="100005" cy="99045"/>
              <a:chOff x="2355379" y="1051410"/>
              <a:chExt cx="100005" cy="99045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55" name="Straight Connector 154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/>
            <p:cNvGrpSpPr/>
            <p:nvPr/>
          </p:nvGrpSpPr>
          <p:grpSpPr>
            <a:xfrm>
              <a:off x="5767851" y="1985881"/>
              <a:ext cx="100005" cy="99045"/>
              <a:chOff x="2355379" y="1051410"/>
              <a:chExt cx="100005" cy="99045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2355379" y="1051410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>
              <a:xfrm>
                <a:off x="2376795" y="1100139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2" name="Group 191"/>
          <p:cNvGrpSpPr/>
          <p:nvPr/>
        </p:nvGrpSpPr>
        <p:grpSpPr>
          <a:xfrm>
            <a:off x="4825480" y="3100372"/>
            <a:ext cx="829288" cy="896112"/>
            <a:chOff x="717547" y="2784618"/>
            <a:chExt cx="1409688" cy="1439932"/>
          </a:xfrm>
        </p:grpSpPr>
        <p:grpSp>
          <p:nvGrpSpPr>
            <p:cNvPr id="193" name="Group 192"/>
            <p:cNvGrpSpPr/>
            <p:nvPr/>
          </p:nvGrpSpPr>
          <p:grpSpPr>
            <a:xfrm>
              <a:off x="717547" y="2784618"/>
              <a:ext cx="1409688" cy="1439932"/>
              <a:chOff x="717549" y="2784637"/>
              <a:chExt cx="1409690" cy="1439940"/>
            </a:xfrm>
          </p:grpSpPr>
          <p:grpSp>
            <p:nvGrpSpPr>
              <p:cNvPr id="195" name="Group 123"/>
              <p:cNvGrpSpPr>
                <a:grpSpLocks/>
              </p:cNvGrpSpPr>
              <p:nvPr/>
            </p:nvGrpSpPr>
            <p:grpSpPr bwMode="auto">
              <a:xfrm>
                <a:off x="719927" y="2818426"/>
                <a:ext cx="1371599" cy="1371604"/>
                <a:chOff x="2514600" y="2056911"/>
                <a:chExt cx="2735028" cy="2805155"/>
              </a:xfrm>
            </p:grpSpPr>
            <p:sp>
              <p:nvSpPr>
                <p:cNvPr id="248" name="Oval 247"/>
                <p:cNvSpPr/>
                <p:nvPr/>
              </p:nvSpPr>
              <p:spPr>
                <a:xfrm>
                  <a:off x="2842803" y="2393530"/>
                  <a:ext cx="2078622" cy="2131918"/>
                </a:xfrm>
                <a:prstGeom prst="ellipse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49" name="Group 25"/>
                <p:cNvGrpSpPr>
                  <a:grpSpLocks/>
                </p:cNvGrpSpPr>
                <p:nvPr/>
              </p:nvGrpSpPr>
              <p:grpSpPr bwMode="auto">
                <a:xfrm>
                  <a:off x="3211299" y="2903296"/>
                  <a:ext cx="1332319" cy="1112599"/>
                  <a:chOff x="2525499" y="2714165"/>
                  <a:chExt cx="1332319" cy="1112599"/>
                </a:xfrm>
              </p:grpSpPr>
              <p:sp>
                <p:nvSpPr>
                  <p:cNvPr id="252" name="Oval 251"/>
                  <p:cNvSpPr/>
                  <p:nvPr/>
                </p:nvSpPr>
                <p:spPr>
                  <a:xfrm>
                    <a:off x="2728596" y="2830250"/>
                    <a:ext cx="903150" cy="880220"/>
                  </a:xfrm>
                  <a:prstGeom prst="ellipse">
                    <a:avLst/>
                  </a:prstGeom>
                  <a:solidFill>
                    <a:srgbClr val="FFFF00">
                      <a:alpha val="55000"/>
                    </a:srgbClr>
                  </a:solidFill>
                  <a:ln w="19050"/>
                  <a:scene3d>
                    <a:camera prst="orthographicFront">
                      <a:rot lat="0" lon="0" rev="0"/>
                    </a:camera>
                    <a:lightRig rig="threePt" dir="t">
                      <a:rot lat="0" lon="0" rev="1200000"/>
                    </a:lightRig>
                  </a:scene3d>
                  <a:sp3d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/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3" name="TextBox 27"/>
                  <p:cNvSpPr txBox="1"/>
                  <p:nvPr/>
                </p:nvSpPr>
                <p:spPr>
                  <a:xfrm>
                    <a:off x="2525499" y="2714165"/>
                    <a:ext cx="1332319" cy="1112599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800" b="1" kern="0" dirty="0" smtClean="0">
                        <a:solidFill>
                          <a:prstClr val="black"/>
                        </a:solidFill>
                        <a:latin typeface="Tw Cen MT" panose="020B0602020104020603" pitchFamily="34" charset="0"/>
                      </a:rPr>
                      <a:t>17p</a:t>
                    </a:r>
                    <a:r>
                      <a:rPr lang="en-US" sz="800" b="1" kern="0" baseline="30000" dirty="0" smtClean="0">
                        <a:solidFill>
                          <a:prstClr val="black"/>
                        </a:solidFill>
                        <a:latin typeface="Tw Cen MT" panose="020B0602020104020603" pitchFamily="34" charset="0"/>
                      </a:rPr>
                      <a:t>+</a:t>
                    </a:r>
                    <a:endParaRPr lang="en-US" sz="800" b="1" kern="0" dirty="0">
                      <a:solidFill>
                        <a:prstClr val="black"/>
                      </a:solidFill>
                      <a:latin typeface="Tw Cen MT" panose="020B0602020104020603" pitchFamily="34" charset="0"/>
                    </a:endParaRPr>
                  </a:p>
                  <a:p>
                    <a:pPr algn="ctr">
                      <a:defRPr/>
                    </a:pPr>
                    <a:r>
                      <a:rPr lang="en-US" sz="800" b="1" kern="0" dirty="0" smtClean="0">
                        <a:solidFill>
                          <a:prstClr val="black"/>
                        </a:solidFill>
                        <a:latin typeface="Tw Cen MT" panose="020B0602020104020603" pitchFamily="34" charset="0"/>
                      </a:rPr>
                      <a:t>18n </a:t>
                    </a:r>
                    <a:endParaRPr lang="en-US" sz="800" b="1" kern="0" dirty="0">
                      <a:solidFill>
                        <a:prstClr val="black"/>
                      </a:solidFill>
                      <a:latin typeface="Tw Cen MT" panose="020B0602020104020603" pitchFamily="34" charset="0"/>
                    </a:endParaRPr>
                  </a:p>
                </p:txBody>
              </p:sp>
            </p:grpSp>
            <p:sp>
              <p:nvSpPr>
                <p:cNvPr id="250" name="Oval 249"/>
                <p:cNvSpPr/>
                <p:nvPr/>
              </p:nvSpPr>
              <p:spPr>
                <a:xfrm>
                  <a:off x="3234824" y="2795602"/>
                  <a:ext cx="1294580" cy="1327773"/>
                </a:xfrm>
                <a:prstGeom prst="ellipse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2514600" y="2056911"/>
                  <a:ext cx="2735028" cy="2805155"/>
                </a:xfrm>
                <a:prstGeom prst="ellipse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6" name="Group 195"/>
              <p:cNvGrpSpPr/>
              <p:nvPr/>
            </p:nvGrpSpPr>
            <p:grpSpPr>
              <a:xfrm>
                <a:off x="1104769" y="3643791"/>
                <a:ext cx="100004" cy="99045"/>
                <a:chOff x="3862401" y="4129099"/>
                <a:chExt cx="100005" cy="99045"/>
              </a:xfrm>
            </p:grpSpPr>
            <p:sp>
              <p:nvSpPr>
                <p:cNvPr id="246" name="Oval 245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1610512" y="3249389"/>
                <a:ext cx="100004" cy="99045"/>
                <a:chOff x="3862401" y="4129099"/>
                <a:chExt cx="100005" cy="99045"/>
              </a:xfrm>
            </p:grpSpPr>
            <p:sp>
              <p:nvSpPr>
                <p:cNvPr id="244" name="Oval 243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/>
              <p:cNvGrpSpPr/>
              <p:nvPr/>
            </p:nvGrpSpPr>
            <p:grpSpPr>
              <a:xfrm>
                <a:off x="1229529" y="3954252"/>
                <a:ext cx="100004" cy="99045"/>
                <a:chOff x="3862401" y="4129099"/>
                <a:chExt cx="100005" cy="99045"/>
              </a:xfrm>
            </p:grpSpPr>
            <p:sp>
              <p:nvSpPr>
                <p:cNvPr id="242" name="Oval 241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/>
              <p:cNvGrpSpPr/>
              <p:nvPr/>
            </p:nvGrpSpPr>
            <p:grpSpPr>
              <a:xfrm>
                <a:off x="1627951" y="3897835"/>
                <a:ext cx="100004" cy="99045"/>
                <a:chOff x="3862401" y="4129099"/>
                <a:chExt cx="100005" cy="99045"/>
              </a:xfrm>
            </p:grpSpPr>
            <p:sp>
              <p:nvSpPr>
                <p:cNvPr id="240" name="Oval 239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41" name="Straight Connector 240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57508" y="3590603"/>
                <a:ext cx="100004" cy="99045"/>
                <a:chOff x="3862401" y="4129099"/>
                <a:chExt cx="100005" cy="99045"/>
              </a:xfrm>
            </p:grpSpPr>
            <p:sp>
              <p:nvSpPr>
                <p:cNvPr id="238" name="Oval 237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39" name="Straight Connector 238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/>
            </p:nvGrpSpPr>
            <p:grpSpPr>
              <a:xfrm>
                <a:off x="1809403" y="3185169"/>
                <a:ext cx="100004" cy="99045"/>
                <a:chOff x="3862401" y="4129099"/>
                <a:chExt cx="100005" cy="99045"/>
              </a:xfrm>
            </p:grpSpPr>
            <p:sp>
              <p:nvSpPr>
                <p:cNvPr id="236" name="Oval 235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37" name="Straight Connector 236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1485800" y="2948649"/>
                <a:ext cx="100004" cy="99045"/>
                <a:chOff x="3862401" y="4129099"/>
                <a:chExt cx="100005" cy="99045"/>
              </a:xfrm>
            </p:grpSpPr>
            <p:sp>
              <p:nvSpPr>
                <p:cNvPr id="234" name="Oval 233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35" name="Straight Connector 234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/>
            </p:nvGrpSpPr>
            <p:grpSpPr>
              <a:xfrm>
                <a:off x="1028368" y="3044120"/>
                <a:ext cx="100004" cy="99045"/>
                <a:chOff x="3862401" y="4129099"/>
                <a:chExt cx="100005" cy="99045"/>
              </a:xfrm>
            </p:grpSpPr>
            <p:sp>
              <p:nvSpPr>
                <p:cNvPr id="232" name="Oval 231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33" name="Straight Connector 232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/>
            </p:nvGrpSpPr>
            <p:grpSpPr>
              <a:xfrm>
                <a:off x="841943" y="3399659"/>
                <a:ext cx="100004" cy="99045"/>
                <a:chOff x="3862401" y="4129099"/>
                <a:chExt cx="100005" cy="99045"/>
              </a:xfrm>
            </p:grpSpPr>
            <p:sp>
              <p:nvSpPr>
                <p:cNvPr id="230" name="Oval 229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/>
            </p:nvGrpSpPr>
            <p:grpSpPr>
              <a:xfrm>
                <a:off x="915759" y="3734954"/>
                <a:ext cx="100004" cy="99045"/>
                <a:chOff x="3862401" y="4129099"/>
                <a:chExt cx="100005" cy="99045"/>
              </a:xfrm>
            </p:grpSpPr>
            <p:sp>
              <p:nvSpPr>
                <p:cNvPr id="228" name="Oval 227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/>
              <p:cNvGrpSpPr/>
              <p:nvPr/>
            </p:nvGrpSpPr>
            <p:grpSpPr>
              <a:xfrm>
                <a:off x="717549" y="3179164"/>
                <a:ext cx="100004" cy="99045"/>
                <a:chOff x="3862401" y="4129099"/>
                <a:chExt cx="100005" cy="99045"/>
              </a:xfrm>
            </p:grpSpPr>
            <p:sp>
              <p:nvSpPr>
                <p:cNvPr id="226" name="Oval 225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27" name="Straight Connector 226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/>
            </p:nvGrpSpPr>
            <p:grpSpPr>
              <a:xfrm>
                <a:off x="1189420" y="2784637"/>
                <a:ext cx="100004" cy="99045"/>
                <a:chOff x="3862401" y="4129099"/>
                <a:chExt cx="100005" cy="99045"/>
              </a:xfrm>
            </p:grpSpPr>
            <p:sp>
              <p:nvSpPr>
                <p:cNvPr id="224" name="Oval 223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/>
              <p:cNvGrpSpPr/>
              <p:nvPr/>
            </p:nvGrpSpPr>
            <p:grpSpPr>
              <a:xfrm>
                <a:off x="2027235" y="3590924"/>
                <a:ext cx="100004" cy="99045"/>
                <a:chOff x="3848112" y="4181492"/>
                <a:chExt cx="100005" cy="99045"/>
              </a:xfrm>
            </p:grpSpPr>
            <p:sp>
              <p:nvSpPr>
                <p:cNvPr id="222" name="Oval 221"/>
                <p:cNvSpPr/>
                <p:nvPr/>
              </p:nvSpPr>
              <p:spPr bwMode="auto">
                <a:xfrm>
                  <a:off x="3848112" y="4181492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3869528" y="4230221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/>
              <p:cNvGrpSpPr/>
              <p:nvPr/>
            </p:nvGrpSpPr>
            <p:grpSpPr>
              <a:xfrm>
                <a:off x="1751011" y="4015932"/>
                <a:ext cx="100004" cy="99045"/>
                <a:chOff x="3824297" y="4157677"/>
                <a:chExt cx="100005" cy="99045"/>
              </a:xfrm>
            </p:grpSpPr>
            <p:sp>
              <p:nvSpPr>
                <p:cNvPr id="220" name="Oval 219"/>
                <p:cNvSpPr/>
                <p:nvPr/>
              </p:nvSpPr>
              <p:spPr bwMode="auto">
                <a:xfrm>
                  <a:off x="3824297" y="4157677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21" name="Straight Connector 220"/>
                <p:cNvCxnSpPr/>
                <p:nvPr/>
              </p:nvCxnSpPr>
              <p:spPr>
                <a:xfrm>
                  <a:off x="3845713" y="4206406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0" name="Group 209"/>
              <p:cNvGrpSpPr/>
              <p:nvPr/>
            </p:nvGrpSpPr>
            <p:grpSpPr>
              <a:xfrm>
                <a:off x="1254922" y="4125532"/>
                <a:ext cx="100004" cy="99045"/>
                <a:chOff x="3862401" y="4129099"/>
                <a:chExt cx="100005" cy="99045"/>
              </a:xfrm>
            </p:grpSpPr>
            <p:sp>
              <p:nvSpPr>
                <p:cNvPr id="218" name="Oval 217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/>
              <p:cNvGrpSpPr/>
              <p:nvPr/>
            </p:nvGrpSpPr>
            <p:grpSpPr>
              <a:xfrm>
                <a:off x="758143" y="3798783"/>
                <a:ext cx="100004" cy="99045"/>
                <a:chOff x="3862401" y="4129099"/>
                <a:chExt cx="100005" cy="99045"/>
              </a:xfrm>
            </p:grpSpPr>
            <p:sp>
              <p:nvSpPr>
                <p:cNvPr id="216" name="Oval 215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TextBox 213"/>
              <p:cNvSpPr txBox="1"/>
              <p:nvPr/>
            </p:nvSpPr>
            <p:spPr>
              <a:xfrm>
                <a:off x="1858853" y="3285923"/>
                <a:ext cx="136798" cy="2967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:endParaRPr lang="en-US" sz="1200" b="1" dirty="0">
                  <a:solidFill>
                    <a:srgbClr val="FF00FF"/>
                  </a:solidFill>
                  <a:latin typeface="Tw Cen MT" panose="020B0602020104020603" pitchFamily="34" charset="0"/>
                </a:endParaRPr>
              </a:p>
            </p:txBody>
          </p:sp>
        </p:grpSp>
        <p:sp>
          <p:nvSpPr>
            <p:cNvPr id="194" name="Oval 193"/>
            <p:cNvSpPr/>
            <p:nvPr/>
          </p:nvSpPr>
          <p:spPr bwMode="auto">
            <a:xfrm>
              <a:off x="1754532" y="2891450"/>
              <a:ext cx="100004" cy="3874"/>
            </a:xfrm>
            <a:prstGeom prst="ellipse">
              <a:avLst/>
            </a:prstGeom>
            <a:solidFill>
              <a:schemeClr val="bg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59" name="Oval 258"/>
          <p:cNvSpPr/>
          <p:nvPr/>
        </p:nvSpPr>
        <p:spPr bwMode="auto">
          <a:xfrm>
            <a:off x="6178896" y="3100372"/>
            <a:ext cx="848954" cy="89611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0" name="Oval 259"/>
          <p:cNvSpPr/>
          <p:nvPr/>
        </p:nvSpPr>
        <p:spPr bwMode="auto">
          <a:xfrm>
            <a:off x="6277664" y="3206510"/>
            <a:ext cx="645205" cy="681045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61" name="Group 4"/>
          <p:cNvGrpSpPr>
            <a:grpSpLocks/>
          </p:cNvGrpSpPr>
          <p:nvPr/>
        </p:nvGrpSpPr>
        <p:grpSpPr bwMode="auto">
          <a:xfrm>
            <a:off x="6399805" y="3376549"/>
            <a:ext cx="393055" cy="338555"/>
            <a:chOff x="2673838" y="2750365"/>
            <a:chExt cx="1292133" cy="1090703"/>
          </a:xfrm>
        </p:grpSpPr>
        <p:sp>
          <p:nvSpPr>
            <p:cNvPr id="262" name="Oval 5"/>
            <p:cNvSpPr/>
            <p:nvPr/>
          </p:nvSpPr>
          <p:spPr>
            <a:xfrm>
              <a:off x="2872035" y="2868103"/>
              <a:ext cx="921587" cy="863032"/>
            </a:xfrm>
            <a:prstGeom prst="ellipse">
              <a:avLst/>
            </a:prstGeom>
            <a:solidFill>
              <a:srgbClr val="FFFF00">
                <a:alpha val="55000"/>
              </a:srgbClr>
            </a:solidFill>
            <a:ln w="19050"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2673838" y="2750365"/>
              <a:ext cx="1292133" cy="10907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800" b="1" kern="0" dirty="0">
                  <a:solidFill>
                    <a:prstClr val="black"/>
                  </a:solidFill>
                  <a:latin typeface="Tw Cen MT" panose="020B0602020104020603" pitchFamily="34" charset="0"/>
                </a:rPr>
                <a:t>12p</a:t>
              </a:r>
              <a:r>
                <a:rPr lang="en-US" sz="800" b="1" kern="0" baseline="30000" dirty="0">
                  <a:solidFill>
                    <a:prstClr val="black"/>
                  </a:solidFill>
                  <a:latin typeface="Tw Cen MT" panose="020B0602020104020603" pitchFamily="34" charset="0"/>
                </a:rPr>
                <a:t>+</a:t>
              </a:r>
            </a:p>
            <a:p>
              <a:pPr algn="ctr">
                <a:defRPr/>
              </a:pPr>
              <a:r>
                <a:rPr lang="en-US" sz="800" b="1" kern="0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12n </a:t>
              </a:r>
              <a:endParaRPr lang="en-US" sz="800" b="1" kern="0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64" name="Oval 263"/>
          <p:cNvSpPr/>
          <p:nvPr/>
        </p:nvSpPr>
        <p:spPr bwMode="auto">
          <a:xfrm>
            <a:off x="6399347" y="3334953"/>
            <a:ext cx="401838" cy="424159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65" name="Group 264"/>
          <p:cNvGrpSpPr/>
          <p:nvPr/>
        </p:nvGrpSpPr>
        <p:grpSpPr>
          <a:xfrm>
            <a:off x="6709505" y="3356866"/>
            <a:ext cx="61898" cy="64709"/>
            <a:chOff x="2355379" y="1051410"/>
            <a:chExt cx="100005" cy="99045"/>
          </a:xfrm>
        </p:grpSpPr>
        <p:sp>
          <p:nvSpPr>
            <p:cNvPr id="266" name="Oval 265"/>
            <p:cNvSpPr/>
            <p:nvPr/>
          </p:nvSpPr>
          <p:spPr bwMode="auto">
            <a:xfrm>
              <a:off x="2355379" y="1051410"/>
              <a:ext cx="100005" cy="99045"/>
            </a:xfrm>
            <a:prstGeom prst="ellipse">
              <a:avLst/>
            </a:prstGeom>
            <a:solidFill>
              <a:schemeClr val="bg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267" name="Straight Connector 266"/>
            <p:cNvCxnSpPr/>
            <p:nvPr/>
          </p:nvCxnSpPr>
          <p:spPr>
            <a:xfrm>
              <a:off x="2376795" y="1100139"/>
              <a:ext cx="57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267"/>
          <p:cNvGrpSpPr/>
          <p:nvPr/>
        </p:nvGrpSpPr>
        <p:grpSpPr>
          <a:xfrm>
            <a:off x="6457460" y="3674020"/>
            <a:ext cx="61898" cy="64709"/>
            <a:chOff x="2355379" y="1051410"/>
            <a:chExt cx="100005" cy="99045"/>
          </a:xfrm>
        </p:grpSpPr>
        <p:sp>
          <p:nvSpPr>
            <p:cNvPr id="269" name="Oval 268"/>
            <p:cNvSpPr/>
            <p:nvPr/>
          </p:nvSpPr>
          <p:spPr bwMode="auto">
            <a:xfrm>
              <a:off x="2355379" y="1051410"/>
              <a:ext cx="100005" cy="99045"/>
            </a:xfrm>
            <a:prstGeom prst="ellipse">
              <a:avLst/>
            </a:prstGeom>
            <a:solidFill>
              <a:schemeClr val="bg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270" name="Straight Connector 269"/>
            <p:cNvCxnSpPr/>
            <p:nvPr/>
          </p:nvCxnSpPr>
          <p:spPr>
            <a:xfrm>
              <a:off x="2376795" y="1100139"/>
              <a:ext cx="57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Group 270"/>
          <p:cNvGrpSpPr/>
          <p:nvPr/>
        </p:nvGrpSpPr>
        <p:grpSpPr>
          <a:xfrm>
            <a:off x="6504634" y="3845160"/>
            <a:ext cx="61898" cy="64709"/>
            <a:chOff x="2355379" y="1051410"/>
            <a:chExt cx="100005" cy="99045"/>
          </a:xfrm>
        </p:grpSpPr>
        <p:sp>
          <p:nvSpPr>
            <p:cNvPr id="272" name="Oval 271"/>
            <p:cNvSpPr/>
            <p:nvPr/>
          </p:nvSpPr>
          <p:spPr bwMode="auto">
            <a:xfrm>
              <a:off x="2355379" y="1051410"/>
              <a:ext cx="100005" cy="99045"/>
            </a:xfrm>
            <a:prstGeom prst="ellipse">
              <a:avLst/>
            </a:prstGeom>
            <a:solidFill>
              <a:schemeClr val="bg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273" name="Straight Connector 272"/>
            <p:cNvCxnSpPr/>
            <p:nvPr/>
          </p:nvCxnSpPr>
          <p:spPr>
            <a:xfrm>
              <a:off x="2376795" y="1100139"/>
              <a:ext cx="57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/>
          <p:cNvGrpSpPr/>
          <p:nvPr/>
        </p:nvGrpSpPr>
        <p:grpSpPr>
          <a:xfrm>
            <a:off x="6734553" y="3801499"/>
            <a:ext cx="61898" cy="64709"/>
            <a:chOff x="2355379" y="1051410"/>
            <a:chExt cx="100005" cy="99045"/>
          </a:xfrm>
        </p:grpSpPr>
        <p:sp>
          <p:nvSpPr>
            <p:cNvPr id="275" name="Oval 274"/>
            <p:cNvSpPr/>
            <p:nvPr/>
          </p:nvSpPr>
          <p:spPr bwMode="auto">
            <a:xfrm>
              <a:off x="2355379" y="1051410"/>
              <a:ext cx="100005" cy="99045"/>
            </a:xfrm>
            <a:prstGeom prst="ellipse">
              <a:avLst/>
            </a:prstGeom>
            <a:solidFill>
              <a:schemeClr val="bg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276" name="Straight Connector 275"/>
            <p:cNvCxnSpPr/>
            <p:nvPr/>
          </p:nvCxnSpPr>
          <p:spPr>
            <a:xfrm>
              <a:off x="2376795" y="1100139"/>
              <a:ext cx="57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/>
          <p:cNvGrpSpPr/>
          <p:nvPr/>
        </p:nvGrpSpPr>
        <p:grpSpPr>
          <a:xfrm>
            <a:off x="6876041" y="3633571"/>
            <a:ext cx="61898" cy="64709"/>
            <a:chOff x="2355379" y="1051410"/>
            <a:chExt cx="100005" cy="99045"/>
          </a:xfrm>
        </p:grpSpPr>
        <p:sp>
          <p:nvSpPr>
            <p:cNvPr id="278" name="Oval 277"/>
            <p:cNvSpPr/>
            <p:nvPr/>
          </p:nvSpPr>
          <p:spPr bwMode="auto">
            <a:xfrm>
              <a:off x="2355379" y="1051410"/>
              <a:ext cx="100005" cy="99045"/>
            </a:xfrm>
            <a:prstGeom prst="ellipse">
              <a:avLst/>
            </a:prstGeom>
            <a:solidFill>
              <a:schemeClr val="bg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279" name="Straight Connector 278"/>
            <p:cNvCxnSpPr/>
            <p:nvPr/>
          </p:nvCxnSpPr>
          <p:spPr>
            <a:xfrm>
              <a:off x="2376795" y="1100139"/>
              <a:ext cx="57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/>
        </p:nvGrpSpPr>
        <p:grpSpPr>
          <a:xfrm>
            <a:off x="6861305" y="3359762"/>
            <a:ext cx="61898" cy="64709"/>
            <a:chOff x="2355379" y="1051410"/>
            <a:chExt cx="100005" cy="99045"/>
          </a:xfrm>
        </p:grpSpPr>
        <p:sp>
          <p:nvSpPr>
            <p:cNvPr id="281" name="Oval 280"/>
            <p:cNvSpPr/>
            <p:nvPr/>
          </p:nvSpPr>
          <p:spPr bwMode="auto">
            <a:xfrm>
              <a:off x="2355379" y="1051410"/>
              <a:ext cx="100005" cy="99045"/>
            </a:xfrm>
            <a:prstGeom prst="ellipse">
              <a:avLst/>
            </a:prstGeom>
            <a:solidFill>
              <a:schemeClr val="bg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282" name="Straight Connector 281"/>
            <p:cNvCxnSpPr/>
            <p:nvPr/>
          </p:nvCxnSpPr>
          <p:spPr>
            <a:xfrm>
              <a:off x="2376795" y="1100139"/>
              <a:ext cx="57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/>
        </p:nvGrpSpPr>
        <p:grpSpPr>
          <a:xfrm>
            <a:off x="6622537" y="3176180"/>
            <a:ext cx="61898" cy="64709"/>
            <a:chOff x="2355379" y="1051410"/>
            <a:chExt cx="100005" cy="99045"/>
          </a:xfrm>
        </p:grpSpPr>
        <p:sp>
          <p:nvSpPr>
            <p:cNvPr id="284" name="Oval 283"/>
            <p:cNvSpPr/>
            <p:nvPr/>
          </p:nvSpPr>
          <p:spPr bwMode="auto">
            <a:xfrm>
              <a:off x="2355379" y="1051410"/>
              <a:ext cx="100005" cy="99045"/>
            </a:xfrm>
            <a:prstGeom prst="ellipse">
              <a:avLst/>
            </a:prstGeom>
            <a:solidFill>
              <a:schemeClr val="bg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285" name="Straight Connector 284"/>
            <p:cNvCxnSpPr/>
            <p:nvPr/>
          </p:nvCxnSpPr>
          <p:spPr>
            <a:xfrm>
              <a:off x="2376795" y="1100139"/>
              <a:ext cx="57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/>
        </p:nvGrpSpPr>
        <p:grpSpPr>
          <a:xfrm>
            <a:off x="6348396" y="3266412"/>
            <a:ext cx="61898" cy="64709"/>
            <a:chOff x="2355379" y="1051410"/>
            <a:chExt cx="100005" cy="99045"/>
          </a:xfrm>
        </p:grpSpPr>
        <p:sp>
          <p:nvSpPr>
            <p:cNvPr id="287" name="Oval 286"/>
            <p:cNvSpPr/>
            <p:nvPr/>
          </p:nvSpPr>
          <p:spPr bwMode="auto">
            <a:xfrm>
              <a:off x="2355379" y="1051410"/>
              <a:ext cx="100005" cy="99045"/>
            </a:xfrm>
            <a:prstGeom prst="ellipse">
              <a:avLst/>
            </a:prstGeom>
            <a:solidFill>
              <a:schemeClr val="bg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288" name="Straight Connector 287"/>
            <p:cNvCxnSpPr/>
            <p:nvPr/>
          </p:nvCxnSpPr>
          <p:spPr>
            <a:xfrm>
              <a:off x="2376795" y="1100139"/>
              <a:ext cx="57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9" name="Group 288"/>
          <p:cNvGrpSpPr/>
          <p:nvPr/>
        </p:nvGrpSpPr>
        <p:grpSpPr>
          <a:xfrm>
            <a:off x="6245224" y="3499773"/>
            <a:ext cx="61898" cy="64709"/>
            <a:chOff x="2355379" y="1051410"/>
            <a:chExt cx="100005" cy="99045"/>
          </a:xfrm>
        </p:grpSpPr>
        <p:sp>
          <p:nvSpPr>
            <p:cNvPr id="290" name="Oval 289"/>
            <p:cNvSpPr/>
            <p:nvPr/>
          </p:nvSpPr>
          <p:spPr bwMode="auto">
            <a:xfrm>
              <a:off x="2355379" y="1051410"/>
              <a:ext cx="100005" cy="99045"/>
            </a:xfrm>
            <a:prstGeom prst="ellipse">
              <a:avLst/>
            </a:prstGeom>
            <a:solidFill>
              <a:schemeClr val="bg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291" name="Straight Connector 290"/>
            <p:cNvCxnSpPr/>
            <p:nvPr/>
          </p:nvCxnSpPr>
          <p:spPr>
            <a:xfrm>
              <a:off x="2376795" y="1100139"/>
              <a:ext cx="57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/>
          <p:cNvGrpSpPr/>
          <p:nvPr/>
        </p:nvGrpSpPr>
        <p:grpSpPr>
          <a:xfrm>
            <a:off x="6307128" y="3714473"/>
            <a:ext cx="61898" cy="64709"/>
            <a:chOff x="2355379" y="1051410"/>
            <a:chExt cx="100005" cy="99045"/>
          </a:xfrm>
        </p:grpSpPr>
        <p:sp>
          <p:nvSpPr>
            <p:cNvPr id="293" name="Oval 292"/>
            <p:cNvSpPr/>
            <p:nvPr/>
          </p:nvSpPr>
          <p:spPr bwMode="auto">
            <a:xfrm>
              <a:off x="2355379" y="1051410"/>
              <a:ext cx="100005" cy="99045"/>
            </a:xfrm>
            <a:prstGeom prst="ellipse">
              <a:avLst/>
            </a:prstGeom>
            <a:solidFill>
              <a:schemeClr val="bg1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294" name="Straight Connector 293"/>
            <p:cNvCxnSpPr/>
            <p:nvPr/>
          </p:nvCxnSpPr>
          <p:spPr>
            <a:xfrm>
              <a:off x="2376795" y="1100139"/>
              <a:ext cx="57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 297"/>
          <p:cNvGrpSpPr/>
          <p:nvPr/>
        </p:nvGrpSpPr>
        <p:grpSpPr>
          <a:xfrm>
            <a:off x="6299007" y="3169819"/>
            <a:ext cx="61898" cy="64709"/>
            <a:chOff x="6299007" y="3169819"/>
            <a:chExt cx="61898" cy="64709"/>
          </a:xfrm>
        </p:grpSpPr>
        <p:sp>
          <p:nvSpPr>
            <p:cNvPr id="299" name="Oval 298"/>
            <p:cNvSpPr/>
            <p:nvPr/>
          </p:nvSpPr>
          <p:spPr bwMode="auto">
            <a:xfrm>
              <a:off x="6299007" y="3169819"/>
              <a:ext cx="61898" cy="647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300" name="Straight Connector 299"/>
            <p:cNvCxnSpPr/>
            <p:nvPr/>
          </p:nvCxnSpPr>
          <p:spPr>
            <a:xfrm>
              <a:off x="6312262" y="3201655"/>
              <a:ext cx="3538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7473367" y="3100372"/>
            <a:ext cx="857832" cy="896112"/>
            <a:chOff x="5826921" y="2767737"/>
            <a:chExt cx="1452456" cy="1421122"/>
          </a:xfrm>
        </p:grpSpPr>
        <p:grpSp>
          <p:nvGrpSpPr>
            <p:cNvPr id="302" name="Group 301"/>
            <p:cNvGrpSpPr/>
            <p:nvPr/>
          </p:nvGrpSpPr>
          <p:grpSpPr>
            <a:xfrm>
              <a:off x="5826921" y="2767737"/>
              <a:ext cx="1452456" cy="1421122"/>
              <a:chOff x="5826921" y="2767737"/>
              <a:chExt cx="1452456" cy="1421122"/>
            </a:xfrm>
          </p:grpSpPr>
          <p:sp>
            <p:nvSpPr>
              <p:cNvPr id="306" name="Oval 305"/>
              <p:cNvSpPr/>
              <p:nvPr/>
            </p:nvSpPr>
            <p:spPr bwMode="auto">
              <a:xfrm>
                <a:off x="6022367" y="2932329"/>
                <a:ext cx="1042416" cy="1042416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07" name="Group 25"/>
              <p:cNvGrpSpPr>
                <a:grpSpLocks/>
              </p:cNvGrpSpPr>
              <p:nvPr/>
            </p:nvGrpSpPr>
            <p:grpSpPr bwMode="auto">
              <a:xfrm>
                <a:off x="6196970" y="3183158"/>
                <a:ext cx="706226" cy="536906"/>
                <a:chOff x="2505169" y="2717724"/>
                <a:chExt cx="1408244" cy="1097889"/>
              </a:xfrm>
            </p:grpSpPr>
            <p:sp>
              <p:nvSpPr>
                <p:cNvPr id="362" name="Oval 361"/>
                <p:cNvSpPr/>
                <p:nvPr/>
              </p:nvSpPr>
              <p:spPr>
                <a:xfrm>
                  <a:off x="2744738" y="2859648"/>
                  <a:ext cx="903147" cy="821924"/>
                </a:xfrm>
                <a:prstGeom prst="ellipse">
                  <a:avLst/>
                </a:prstGeom>
                <a:solidFill>
                  <a:srgbClr val="FFFF00">
                    <a:alpha val="55000"/>
                  </a:srgbClr>
                </a:solidFill>
                <a:ln w="19050"/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3" name="TextBox 27"/>
                <p:cNvSpPr txBox="1"/>
                <p:nvPr/>
              </p:nvSpPr>
              <p:spPr>
                <a:xfrm>
                  <a:off x="2505169" y="2717724"/>
                  <a:ext cx="1408244" cy="109788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800" b="1" kern="0" dirty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17p+</a:t>
                  </a:r>
                </a:p>
                <a:p>
                  <a:pPr algn="ctr">
                    <a:defRPr/>
                  </a:pPr>
                  <a:r>
                    <a:rPr lang="en-US" sz="800" b="1" kern="0" dirty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18n</a:t>
                  </a:r>
                </a:p>
              </p:txBody>
            </p:sp>
          </p:grpSp>
          <p:sp>
            <p:nvSpPr>
              <p:cNvPr id="308" name="Oval 307"/>
              <p:cNvSpPr/>
              <p:nvPr/>
            </p:nvSpPr>
            <p:spPr bwMode="auto">
              <a:xfrm>
                <a:off x="6218963" y="3128925"/>
                <a:ext cx="649224" cy="649224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9" name="Oval 308"/>
              <p:cNvSpPr/>
              <p:nvPr/>
            </p:nvSpPr>
            <p:spPr bwMode="auto">
              <a:xfrm>
                <a:off x="5857775" y="2767737"/>
                <a:ext cx="1371600" cy="1371600"/>
              </a:xfrm>
              <a:prstGeom prst="ellipse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10" name="Group 309"/>
              <p:cNvGrpSpPr/>
              <p:nvPr/>
            </p:nvGrpSpPr>
            <p:grpSpPr>
              <a:xfrm>
                <a:off x="6699511" y="3156507"/>
                <a:ext cx="100005" cy="99045"/>
                <a:chOff x="3862401" y="4129099"/>
                <a:chExt cx="100005" cy="99045"/>
              </a:xfrm>
            </p:grpSpPr>
            <p:sp>
              <p:nvSpPr>
                <p:cNvPr id="360" name="Oval 359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61" name="Straight Connector 360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6278682" y="3639449"/>
                <a:ext cx="100005" cy="99045"/>
                <a:chOff x="3862401" y="4129099"/>
                <a:chExt cx="100005" cy="99045"/>
              </a:xfrm>
            </p:grpSpPr>
            <p:sp>
              <p:nvSpPr>
                <p:cNvPr id="358" name="Oval 357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59" name="Straight Connector 358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/>
              <p:cNvGrpSpPr/>
              <p:nvPr/>
            </p:nvGrpSpPr>
            <p:grpSpPr>
              <a:xfrm>
                <a:off x="6818579" y="2989558"/>
                <a:ext cx="100005" cy="99045"/>
                <a:chOff x="3862401" y="4129099"/>
                <a:chExt cx="100005" cy="99045"/>
              </a:xfrm>
            </p:grpSpPr>
            <p:sp>
              <p:nvSpPr>
                <p:cNvPr id="356" name="Oval 355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57" name="Straight Connector 356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/>
              <p:cNvGrpSpPr/>
              <p:nvPr/>
            </p:nvGrpSpPr>
            <p:grpSpPr>
              <a:xfrm>
                <a:off x="7014265" y="3340712"/>
                <a:ext cx="100005" cy="99045"/>
                <a:chOff x="3862401" y="4129099"/>
                <a:chExt cx="100005" cy="99045"/>
              </a:xfrm>
            </p:grpSpPr>
            <p:sp>
              <p:nvSpPr>
                <p:cNvPr id="354" name="Oval 353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55" name="Straight Connector 354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6918792" y="3692274"/>
                <a:ext cx="100005" cy="99045"/>
                <a:chOff x="3862401" y="4129099"/>
                <a:chExt cx="100005" cy="99045"/>
              </a:xfrm>
            </p:grpSpPr>
            <p:sp>
              <p:nvSpPr>
                <p:cNvPr id="352" name="Oval 351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6570342" y="3911203"/>
                <a:ext cx="100005" cy="99045"/>
                <a:chOff x="3862401" y="4129099"/>
                <a:chExt cx="100005" cy="99045"/>
              </a:xfrm>
            </p:grpSpPr>
            <p:sp>
              <p:nvSpPr>
                <p:cNvPr id="350" name="Oval 349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6183093" y="3814941"/>
                <a:ext cx="100005" cy="99045"/>
                <a:chOff x="3862401" y="4129099"/>
                <a:chExt cx="100005" cy="99045"/>
              </a:xfrm>
            </p:grpSpPr>
            <p:sp>
              <p:nvSpPr>
                <p:cNvPr id="348" name="Oval 347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5975394" y="3440967"/>
                <a:ext cx="100005" cy="99045"/>
                <a:chOff x="3862401" y="4129099"/>
                <a:chExt cx="100005" cy="99045"/>
              </a:xfrm>
            </p:grpSpPr>
            <p:sp>
              <p:nvSpPr>
                <p:cNvPr id="346" name="Oval 345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/>
              <p:cNvGrpSpPr/>
              <p:nvPr/>
            </p:nvGrpSpPr>
            <p:grpSpPr>
              <a:xfrm>
                <a:off x="6107355" y="3054776"/>
                <a:ext cx="100005" cy="99045"/>
                <a:chOff x="3862401" y="4129099"/>
                <a:chExt cx="100005" cy="99045"/>
              </a:xfrm>
            </p:grpSpPr>
            <p:sp>
              <p:nvSpPr>
                <p:cNvPr id="344" name="Oval 343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9" name="Group 318"/>
              <p:cNvGrpSpPr/>
              <p:nvPr/>
            </p:nvGrpSpPr>
            <p:grpSpPr>
              <a:xfrm>
                <a:off x="6445661" y="2878043"/>
                <a:ext cx="100005" cy="99045"/>
                <a:chOff x="3862401" y="4129099"/>
                <a:chExt cx="100005" cy="99045"/>
              </a:xfrm>
            </p:grpSpPr>
            <p:sp>
              <p:nvSpPr>
                <p:cNvPr id="342" name="Oval 341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5826921" y="3241667"/>
                <a:ext cx="100005" cy="99045"/>
                <a:chOff x="3862401" y="4129099"/>
                <a:chExt cx="100005" cy="99045"/>
              </a:xfrm>
            </p:grpSpPr>
            <p:sp>
              <p:nvSpPr>
                <p:cNvPr id="340" name="Oval 339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/>
              <p:cNvGrpSpPr/>
              <p:nvPr/>
            </p:nvGrpSpPr>
            <p:grpSpPr>
              <a:xfrm>
                <a:off x="6204509" y="2778998"/>
                <a:ext cx="100005" cy="99045"/>
                <a:chOff x="3862401" y="4129099"/>
                <a:chExt cx="100005" cy="99045"/>
              </a:xfrm>
            </p:grpSpPr>
            <p:sp>
              <p:nvSpPr>
                <p:cNvPr id="338" name="Oval 337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2" name="Group 321"/>
              <p:cNvGrpSpPr/>
              <p:nvPr/>
            </p:nvGrpSpPr>
            <p:grpSpPr>
              <a:xfrm>
                <a:off x="6867525" y="2822559"/>
                <a:ext cx="100005" cy="99045"/>
                <a:chOff x="3862401" y="4129099"/>
                <a:chExt cx="100005" cy="99045"/>
              </a:xfrm>
            </p:grpSpPr>
            <p:sp>
              <p:nvSpPr>
                <p:cNvPr id="336" name="Oval 335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7179372" y="3292682"/>
                <a:ext cx="100005" cy="99045"/>
                <a:chOff x="3862401" y="4129099"/>
                <a:chExt cx="100005" cy="99045"/>
              </a:xfrm>
            </p:grpSpPr>
            <p:sp>
              <p:nvSpPr>
                <p:cNvPr id="334" name="Oval 333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4" name="Group 323"/>
              <p:cNvGrpSpPr/>
              <p:nvPr/>
            </p:nvGrpSpPr>
            <p:grpSpPr>
              <a:xfrm>
                <a:off x="7012447" y="3847116"/>
                <a:ext cx="100005" cy="99045"/>
                <a:chOff x="3862401" y="4129099"/>
                <a:chExt cx="100005" cy="99045"/>
              </a:xfrm>
            </p:grpSpPr>
            <p:sp>
              <p:nvSpPr>
                <p:cNvPr id="332" name="Oval 331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5" name="Group 324"/>
              <p:cNvGrpSpPr/>
              <p:nvPr/>
            </p:nvGrpSpPr>
            <p:grpSpPr>
              <a:xfrm>
                <a:off x="6470873" y="4089814"/>
                <a:ext cx="100005" cy="99045"/>
                <a:chOff x="3862401" y="4129099"/>
                <a:chExt cx="100005" cy="99045"/>
              </a:xfrm>
            </p:grpSpPr>
            <p:sp>
              <p:nvSpPr>
                <p:cNvPr id="330" name="Oval 329"/>
                <p:cNvSpPr/>
                <p:nvPr/>
              </p:nvSpPr>
              <p:spPr bwMode="auto">
                <a:xfrm>
                  <a:off x="3862401" y="4129099"/>
                  <a:ext cx="100005" cy="990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en-US" kern="0">
                    <a:solidFill>
                      <a:sysClr val="window" lastClr="FFFFFF"/>
                    </a:solidFill>
                    <a:latin typeface="Bookman Old Style" pitchFamily="18" charset="0"/>
                  </a:endParaRPr>
                </a:p>
              </p:txBody>
            </p:sp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3883817" y="4177828"/>
                  <a:ext cx="5717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3" name="Group 302"/>
            <p:cNvGrpSpPr/>
            <p:nvPr/>
          </p:nvGrpSpPr>
          <p:grpSpPr>
            <a:xfrm>
              <a:off x="5879419" y="3691480"/>
              <a:ext cx="100005" cy="99045"/>
              <a:chOff x="3783812" y="3983851"/>
              <a:chExt cx="100005" cy="99045"/>
            </a:xfrm>
          </p:grpSpPr>
          <p:sp>
            <p:nvSpPr>
              <p:cNvPr id="304" name="Oval 303"/>
              <p:cNvSpPr/>
              <p:nvPr/>
            </p:nvSpPr>
            <p:spPr bwMode="auto">
              <a:xfrm>
                <a:off x="3783812" y="3983851"/>
                <a:ext cx="100005" cy="990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305" name="Straight Connector 304"/>
              <p:cNvCxnSpPr/>
              <p:nvPr/>
            </p:nvCxnSpPr>
            <p:spPr>
              <a:xfrm>
                <a:off x="3805228" y="4032580"/>
                <a:ext cx="5717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64" name="Straight Arrow Connector 363"/>
          <p:cNvCxnSpPr/>
          <p:nvPr/>
        </p:nvCxnSpPr>
        <p:spPr>
          <a:xfrm>
            <a:off x="4192518" y="3562350"/>
            <a:ext cx="427107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/>
          <p:cNvSpPr txBox="1"/>
          <p:nvPr/>
        </p:nvSpPr>
        <p:spPr>
          <a:xfrm>
            <a:off x="1850040" y="3992333"/>
            <a:ext cx="74571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prstClr val="white"/>
                </a:solidFill>
                <a:latin typeface="Tw Cen MT" panose="020B0602020104020603" pitchFamily="34" charset="0"/>
              </a:rPr>
              <a:t>(2,8,2)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606810" y="3992333"/>
            <a:ext cx="74571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prstClr val="white"/>
                </a:solidFill>
                <a:latin typeface="Tw Cen MT" panose="020B0602020104020603" pitchFamily="34" charset="0"/>
              </a:rPr>
              <a:t>(2,8,7)</a:t>
            </a:r>
          </a:p>
        </p:txBody>
      </p:sp>
      <p:sp>
        <p:nvSpPr>
          <p:cNvPr id="367" name="TextBox 366"/>
          <p:cNvSpPr txBox="1"/>
          <p:nvPr/>
        </p:nvSpPr>
        <p:spPr>
          <a:xfrm>
            <a:off x="3202204" y="3992333"/>
            <a:ext cx="74571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prstClr val="white"/>
                </a:solidFill>
                <a:latin typeface="Tw Cen MT" panose="020B0602020104020603" pitchFamily="34" charset="0"/>
              </a:rPr>
              <a:t>(2,8,7)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4963527" y="2266950"/>
            <a:ext cx="51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Cl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6361081" y="2266950"/>
            <a:ext cx="51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Mg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7647042" y="2266950"/>
            <a:ext cx="512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Cl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371" name="Group 370"/>
          <p:cNvGrpSpPr/>
          <p:nvPr/>
        </p:nvGrpSpPr>
        <p:grpSpPr>
          <a:xfrm>
            <a:off x="6926796" y="3758112"/>
            <a:ext cx="61898" cy="64709"/>
            <a:chOff x="6926796" y="3758112"/>
            <a:chExt cx="61898" cy="64709"/>
          </a:xfrm>
        </p:grpSpPr>
        <p:sp>
          <p:nvSpPr>
            <p:cNvPr id="372" name="Oval 371"/>
            <p:cNvSpPr/>
            <p:nvPr/>
          </p:nvSpPr>
          <p:spPr bwMode="auto">
            <a:xfrm>
              <a:off x="6926796" y="3758112"/>
              <a:ext cx="61898" cy="647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373" name="Straight Connector 372"/>
            <p:cNvCxnSpPr/>
            <p:nvPr/>
          </p:nvCxnSpPr>
          <p:spPr>
            <a:xfrm>
              <a:off x="6940051" y="3789948"/>
              <a:ext cx="3538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4" name="TextBox 373"/>
          <p:cNvSpPr txBox="1"/>
          <p:nvPr/>
        </p:nvSpPr>
        <p:spPr>
          <a:xfrm>
            <a:off x="4857087" y="3992333"/>
            <a:ext cx="74571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prstClr val="white"/>
                </a:solidFill>
                <a:latin typeface="Tw Cen MT" panose="020B0602020104020603" pitchFamily="34" charset="0"/>
              </a:rPr>
              <a:t>(2,8,8)</a:t>
            </a:r>
          </a:p>
        </p:txBody>
      </p:sp>
      <p:sp>
        <p:nvSpPr>
          <p:cNvPr id="375" name="Double Bracket 374"/>
          <p:cNvSpPr/>
          <p:nvPr/>
        </p:nvSpPr>
        <p:spPr>
          <a:xfrm>
            <a:off x="4755784" y="3040900"/>
            <a:ext cx="961466" cy="954669"/>
          </a:xfrm>
          <a:prstGeom prst="bracketPair">
            <a:avLst/>
          </a:prstGeom>
          <a:noFill/>
          <a:ln w="1905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kern="0">
              <a:ln>
                <a:solidFill>
                  <a:srgbClr val="FFC000"/>
                </a:solidFill>
              </a:ln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76" name="Double Bracket 375"/>
          <p:cNvSpPr/>
          <p:nvPr/>
        </p:nvSpPr>
        <p:spPr>
          <a:xfrm>
            <a:off x="6212122" y="3054938"/>
            <a:ext cx="764790" cy="926592"/>
          </a:xfrm>
          <a:prstGeom prst="bracketPair">
            <a:avLst/>
          </a:prstGeom>
          <a:noFill/>
          <a:ln w="1905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kern="0">
              <a:ln>
                <a:solidFill>
                  <a:srgbClr val="FFC000"/>
                </a:solidFill>
              </a:ln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77" name="Double Bracket 376"/>
          <p:cNvSpPr/>
          <p:nvPr/>
        </p:nvSpPr>
        <p:spPr>
          <a:xfrm>
            <a:off x="7423533" y="3040900"/>
            <a:ext cx="961466" cy="954669"/>
          </a:xfrm>
          <a:prstGeom prst="bracketPair">
            <a:avLst/>
          </a:prstGeom>
          <a:noFill/>
          <a:ln w="1905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algn="ctr"/>
            <a:endParaRPr lang="en-US" kern="0">
              <a:ln>
                <a:solidFill>
                  <a:srgbClr val="FFC000"/>
                </a:solidFill>
              </a:ln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5605418" y="2830055"/>
            <a:ext cx="3000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ln w="1905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–</a:t>
            </a:r>
            <a:endParaRPr lang="en-US" b="1" dirty="0">
              <a:ln w="1905"/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6856147" y="2830055"/>
            <a:ext cx="4603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ln w="1905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2+</a:t>
            </a:r>
            <a:endParaRPr lang="en-US" b="1" dirty="0">
              <a:ln w="1905"/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6369436" y="3992333"/>
            <a:ext cx="58381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prstClr val="white"/>
                </a:solidFill>
                <a:latin typeface="Tw Cen MT" panose="020B0602020104020603" pitchFamily="34" charset="0"/>
              </a:rPr>
              <a:t>(2,8)</a:t>
            </a:r>
          </a:p>
        </p:txBody>
      </p:sp>
      <p:sp>
        <p:nvSpPr>
          <p:cNvPr id="381" name="TextBox 380"/>
          <p:cNvSpPr txBox="1"/>
          <p:nvPr/>
        </p:nvSpPr>
        <p:spPr>
          <a:xfrm>
            <a:off x="7585446" y="3992333"/>
            <a:ext cx="74571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dirty="0">
                <a:ln w="1905"/>
                <a:solidFill>
                  <a:prstClr val="white"/>
                </a:solidFill>
                <a:latin typeface="Tw Cen MT" panose="020B0602020104020603" pitchFamily="34" charset="0"/>
              </a:rPr>
              <a:t>(2,8,8)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8335635" y="2830055"/>
            <a:ext cx="3000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ln w="1905"/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–</a:t>
            </a:r>
            <a:endParaRPr lang="en-US" b="1" dirty="0">
              <a:ln w="1905"/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383" name="Group 382"/>
          <p:cNvGrpSpPr/>
          <p:nvPr/>
        </p:nvGrpSpPr>
        <p:grpSpPr>
          <a:xfrm>
            <a:off x="7624942" y="3846191"/>
            <a:ext cx="61898" cy="64709"/>
            <a:chOff x="6926796" y="3758112"/>
            <a:chExt cx="61898" cy="64709"/>
          </a:xfrm>
        </p:grpSpPr>
        <p:sp>
          <p:nvSpPr>
            <p:cNvPr id="384" name="Oval 383"/>
            <p:cNvSpPr/>
            <p:nvPr/>
          </p:nvSpPr>
          <p:spPr bwMode="auto">
            <a:xfrm>
              <a:off x="6926796" y="3758112"/>
              <a:ext cx="61898" cy="647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385" name="Straight Connector 384"/>
            <p:cNvCxnSpPr/>
            <p:nvPr/>
          </p:nvCxnSpPr>
          <p:spPr>
            <a:xfrm>
              <a:off x="6940051" y="3789948"/>
              <a:ext cx="3538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6" name="Group 385"/>
          <p:cNvGrpSpPr/>
          <p:nvPr/>
        </p:nvGrpSpPr>
        <p:grpSpPr>
          <a:xfrm>
            <a:off x="5553783" y="3307139"/>
            <a:ext cx="61898" cy="64709"/>
            <a:chOff x="6926796" y="3758112"/>
            <a:chExt cx="61898" cy="64709"/>
          </a:xfrm>
        </p:grpSpPr>
        <p:sp>
          <p:nvSpPr>
            <p:cNvPr id="387" name="Oval 386"/>
            <p:cNvSpPr/>
            <p:nvPr/>
          </p:nvSpPr>
          <p:spPr bwMode="auto">
            <a:xfrm>
              <a:off x="6926796" y="3758112"/>
              <a:ext cx="61898" cy="647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cxnSp>
          <p:nvCxnSpPr>
            <p:cNvPr id="388" name="Straight Connector 387"/>
            <p:cNvCxnSpPr/>
            <p:nvPr/>
          </p:nvCxnSpPr>
          <p:spPr>
            <a:xfrm>
              <a:off x="6940051" y="3789948"/>
              <a:ext cx="3538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9" name="TextBox 388"/>
          <p:cNvSpPr txBox="1"/>
          <p:nvPr/>
        </p:nvSpPr>
        <p:spPr>
          <a:xfrm>
            <a:off x="6361081" y="2266950"/>
            <a:ext cx="768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MgCl</a:t>
            </a:r>
            <a:r>
              <a:rPr lang="en-US" b="1" baseline="-25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endParaRPr lang="en-US" b="1" baseline="-25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01" name="Rounded Rectangle 400"/>
          <p:cNvSpPr/>
          <p:nvPr/>
        </p:nvSpPr>
        <p:spPr>
          <a:xfrm>
            <a:off x="569040" y="819151"/>
            <a:ext cx="2875298" cy="762000"/>
          </a:xfrm>
          <a:prstGeom prst="roundRect">
            <a:avLst>
              <a:gd name="adj" fmla="val 520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/>
          <p:cNvSpPr/>
          <p:nvPr/>
        </p:nvSpPr>
        <p:spPr>
          <a:xfrm>
            <a:off x="533400" y="805089"/>
            <a:ext cx="32692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  <a:defRPr/>
            </a:pPr>
            <a:r>
              <a:rPr lang="en-US" sz="1600" b="1" kern="0" dirty="0" smtClean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Mg </a:t>
            </a:r>
            <a:r>
              <a:rPr lang="en-US" sz="1600" b="1" kern="0" dirty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has 2 </a:t>
            </a:r>
            <a:r>
              <a:rPr lang="en-US" sz="1600" b="1" kern="0" dirty="0" smtClean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electrons </a:t>
            </a:r>
            <a:r>
              <a:rPr lang="en-US" sz="1600" b="1" kern="0" dirty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in the last </a:t>
            </a:r>
            <a:r>
              <a:rPr lang="en-US" sz="1600" b="1" kern="0" dirty="0" smtClean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shell, so </a:t>
            </a:r>
            <a:r>
              <a:rPr lang="en-US" sz="1600" b="1" kern="0" dirty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it will donate 2 electrons to become </a:t>
            </a:r>
            <a:r>
              <a:rPr lang="en-US" sz="1600" b="1" kern="0" dirty="0" smtClean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stable.</a:t>
            </a:r>
            <a:endParaRPr lang="en-US" sz="1600" b="1" kern="0" dirty="0">
              <a:solidFill>
                <a:srgbClr val="EEECE1">
                  <a:lumMod val="10000"/>
                </a:srgbClr>
              </a:solidFill>
              <a:latin typeface="Book Antiqua" pitchFamily="18" charset="0"/>
            </a:endParaRPr>
          </a:p>
        </p:txBody>
      </p:sp>
      <p:sp>
        <p:nvSpPr>
          <p:cNvPr id="403" name="Rounded Rectangle 402"/>
          <p:cNvSpPr/>
          <p:nvPr/>
        </p:nvSpPr>
        <p:spPr>
          <a:xfrm>
            <a:off x="569039" y="840415"/>
            <a:ext cx="3072723" cy="570713"/>
          </a:xfrm>
          <a:prstGeom prst="roundRect">
            <a:avLst>
              <a:gd name="adj" fmla="val 520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/>
          <p:nvPr/>
        </p:nvSpPr>
        <p:spPr>
          <a:xfrm>
            <a:off x="533400" y="826353"/>
            <a:ext cx="32692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  <a:defRPr/>
            </a:pPr>
            <a:r>
              <a:rPr lang="en-US" sz="1600" b="1" kern="0" dirty="0" err="1" smtClean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Cl</a:t>
            </a:r>
            <a:r>
              <a:rPr lang="en-US" sz="1600" b="1" kern="0" dirty="0" smtClean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 has </a:t>
            </a:r>
            <a:r>
              <a:rPr lang="en-US" sz="1600" b="1" kern="0" dirty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7e</a:t>
            </a:r>
            <a:r>
              <a:rPr lang="en-US" sz="1600" b="1" kern="0" baseline="30000" dirty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-</a:t>
            </a:r>
            <a:r>
              <a:rPr lang="en-US" sz="1600" b="1" kern="0" dirty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 in the last </a:t>
            </a:r>
            <a:r>
              <a:rPr lang="en-US" sz="1600" b="1" kern="0" dirty="0" smtClean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shell, so </a:t>
            </a:r>
            <a:r>
              <a:rPr lang="en-US" sz="1600" b="1" kern="0" dirty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it will accept </a:t>
            </a:r>
            <a:r>
              <a:rPr lang="en-US" sz="1600" b="1" kern="0" dirty="0" smtClean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1e</a:t>
            </a:r>
            <a:r>
              <a:rPr lang="en-US" sz="1600" b="1" kern="0" baseline="30000" dirty="0" smtClean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-</a:t>
            </a:r>
            <a:r>
              <a:rPr lang="en-US" sz="1600" b="1" kern="0" dirty="0" smtClean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 </a:t>
            </a:r>
            <a:r>
              <a:rPr lang="en-US" sz="1600" b="1" kern="0" dirty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to become </a:t>
            </a:r>
            <a:r>
              <a:rPr lang="en-US" sz="1600" b="1" kern="0" dirty="0" smtClean="0">
                <a:solidFill>
                  <a:srgbClr val="EEECE1">
                    <a:lumMod val="10000"/>
                  </a:srgbClr>
                </a:solidFill>
                <a:latin typeface="Book Antiqua" pitchFamily="18" charset="0"/>
              </a:rPr>
              <a:t>stable.</a:t>
            </a:r>
            <a:endParaRPr lang="en-US" sz="1600" b="1" kern="0" dirty="0">
              <a:solidFill>
                <a:srgbClr val="EEECE1">
                  <a:lumMod val="10000"/>
                </a:srgbClr>
              </a:solidFill>
              <a:latin typeface="Book Antiqua" pitchFamily="18" charset="0"/>
            </a:endParaRPr>
          </a:p>
        </p:txBody>
      </p:sp>
      <p:sp>
        <p:nvSpPr>
          <p:cNvPr id="405" name="Rounded Rectangle 404"/>
          <p:cNvSpPr/>
          <p:nvPr/>
        </p:nvSpPr>
        <p:spPr>
          <a:xfrm>
            <a:off x="550973" y="807812"/>
            <a:ext cx="4920834" cy="883868"/>
          </a:xfrm>
          <a:prstGeom prst="roundRect">
            <a:avLst>
              <a:gd name="adj" fmla="val 520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/>
          <p:nvPr/>
        </p:nvSpPr>
        <p:spPr>
          <a:xfrm>
            <a:off x="540734" y="768350"/>
            <a:ext cx="51140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  <a:defRPr/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Since Mg has to donate 2 electrons to become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>
              <a:buClr>
                <a:srgbClr val="0000FF"/>
              </a:buClr>
              <a:defRPr/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stable, but </a:t>
            </a:r>
            <a:r>
              <a:rPr lang="en-US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accepts only 1e</a:t>
            </a:r>
            <a:r>
              <a:rPr lang="en-US" b="1" kern="0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–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to become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>
              <a:buClr>
                <a:srgbClr val="0000FF"/>
              </a:buClr>
              <a:defRPr/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stable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,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hence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 Mg requires 2 atoms of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Cl.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07" name="Rounded Rectangle 406"/>
          <p:cNvSpPr/>
          <p:nvPr/>
        </p:nvSpPr>
        <p:spPr>
          <a:xfrm>
            <a:off x="573174" y="325497"/>
            <a:ext cx="3277957" cy="372755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548440" y="328920"/>
            <a:ext cx="344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Formation of magnesium chloride</a:t>
            </a:r>
            <a:endParaRPr lang="en-US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9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0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8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2" dur="5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3" dur="5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3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2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500"/>
                                            <p:tgtEl>
                                              <p:spTgt spid="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3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3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" presetClass="entr" presetSubtype="8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61" dur="5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2" dur="5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5" dur="500"/>
                                            <p:tgtEl>
                                              <p:spTgt spid="4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500"/>
                                            <p:tgtEl>
                                              <p:spTgt spid="4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1" dur="500"/>
                                            <p:tgtEl>
                                              <p:spTgt spid="40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2" fill="hold">
                          <p:stCondLst>
                            <p:cond delay="indefinite"/>
                          </p:stCondLst>
                          <p:childTnLst>
                            <p:par>
                              <p:cTn id="1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2" fill="hold">
                          <p:stCondLst>
                            <p:cond delay="indefinite"/>
                          </p:stCondLst>
                          <p:childTnLst>
                            <p:par>
                              <p:cTn id="1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4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-8.64198E-7 L -0.08229 0.02562 " pathEditMode="relative" rAng="0" ptsTypes="AA">
                                          <p:cBhvr>
                                            <p:cTn id="185" dur="1000" fill="hold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49" y="12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500"/>
                                            <p:tgtEl>
                                              <p:spTgt spid="3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8 0.00494 L 0.0757 0.01821 " pathEditMode="relative" rAng="0" ptsTypes="AA">
                                          <p:cBhvr>
                                            <p:cTn id="192" dur="1000" fill="hold"/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5" dur="500"/>
                                            <p:tgtEl>
                                              <p:spTgt spid="3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21" presetClass="exit" presetSubtype="1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199" dur="500"/>
                                            <p:tgtEl>
                                              <p:spTgt spid="2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5" dur="500"/>
                                            <p:tgtEl>
                                              <p:spTgt spid="3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8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3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3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7" dur="500"/>
                                            <p:tgtEl>
                                              <p:spTgt spid="3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0" dur="500"/>
                                            <p:tgtEl>
                                              <p:spTgt spid="3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3" dur="500"/>
                                            <p:tgtEl>
                                              <p:spTgt spid="3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3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3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0" fill="hold">
                          <p:stCondLst>
                            <p:cond delay="indefinite"/>
                          </p:stCondLst>
                          <p:childTnLst>
                            <p:par>
                              <p:cTn id="2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6 -4.81481E-6 L 0.04062 0.00031 " pathEditMode="relative" rAng="0" ptsTypes="AA">
                                          <p:cBhvr>
                                            <p:cTn id="235" dur="10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6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7 -3.20988E-6 L 0.04063 0.00031 " pathEditMode="relative" rAng="0" ptsTypes="AA">
                                          <p:cBhvr>
                                            <p:cTn id="237" dur="100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7 -4.07407E-6 L 0.04063 0.00031 " pathEditMode="relative" rAng="0" ptsTypes="AA">
                                          <p:cBhvr>
                                            <p:cTn id="239" dur="10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0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7 -6.17284E-7 L 0.04062 0.00031 " pathEditMode="relative" rAng="0" ptsTypes="AA">
                                          <p:cBhvr>
                                            <p:cTn id="241" dur="1000" fill="hold"/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2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7 -6.17284E-7 L 0.04063 0.00031 " pathEditMode="relative" rAng="0" ptsTypes="AA">
                                          <p:cBhvr>
                                            <p:cTn id="243" dur="1000" fill="hold"/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4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7 -1.11111E-6 L 0.04063 0.00031 " pathEditMode="relative" rAng="0" ptsTypes="AA">
                                          <p:cBhvr>
                                            <p:cTn id="245" dur="1000" fill="hold"/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49" dur="10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0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51" dur="1000" fill="hold"/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53" dur="1000" fill="hold"/>
                                            <p:tgtEl>
                                              <p:spTgt spid="3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4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55" dur="1000" fill="hold"/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6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57" dur="1000" fill="hold"/>
                                            <p:tgtEl>
                                              <p:spTgt spid="3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8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59" dur="1000" fill="hold"/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6" grpId="0"/>
          <p:bldP spid="7" grpId="0"/>
          <p:bldP spid="8" grpId="0"/>
          <p:bldP spid="259" grpId="0" animBg="1"/>
          <p:bldP spid="259" grpId="1" animBg="1"/>
          <p:bldP spid="260" grpId="0" animBg="1"/>
          <p:bldP spid="264" grpId="0" animBg="1"/>
          <p:bldP spid="365" grpId="0"/>
          <p:bldP spid="366" grpId="0"/>
          <p:bldP spid="367" grpId="0"/>
          <p:bldP spid="368" grpId="0"/>
          <p:bldP spid="368" grpId="1"/>
          <p:bldP spid="368" grpId="2"/>
          <p:bldP spid="369" grpId="0"/>
          <p:bldP spid="369" grpId="1"/>
          <p:bldP spid="370" grpId="0"/>
          <p:bldP spid="370" grpId="1"/>
          <p:bldP spid="370" grpId="2"/>
          <p:bldP spid="374" grpId="0"/>
          <p:bldP spid="374" grpId="1"/>
          <p:bldP spid="375" grpId="0" animBg="1"/>
          <p:bldP spid="375" grpId="1" animBg="1"/>
          <p:bldP spid="376" grpId="0" animBg="1"/>
          <p:bldP spid="377" grpId="0" animBg="1"/>
          <p:bldP spid="377" grpId="1" animBg="1"/>
          <p:bldP spid="378" grpId="0"/>
          <p:bldP spid="378" grpId="1"/>
          <p:bldP spid="379" grpId="0"/>
          <p:bldP spid="380" grpId="0"/>
          <p:bldP spid="381" grpId="0"/>
          <p:bldP spid="381" grpId="1"/>
          <p:bldP spid="382" grpId="0"/>
          <p:bldP spid="382" grpId="1"/>
          <p:bldP spid="389" grpId="0"/>
          <p:bldP spid="401" grpId="0" animBg="1"/>
          <p:bldP spid="401" grpId="1" animBg="1"/>
          <p:bldP spid="402" grpId="0"/>
          <p:bldP spid="402" grpId="1"/>
          <p:bldP spid="403" grpId="0" animBg="1"/>
          <p:bldP spid="403" grpId="1" animBg="1"/>
          <p:bldP spid="404" grpId="0"/>
          <p:bldP spid="404" grpId="1"/>
          <p:bldP spid="405" grpId="0" animBg="1"/>
          <p:bldP spid="405" grpId="1" animBg="1"/>
          <p:bldP spid="406" grpId="0" uiExpand="1" build="allAtOnce"/>
          <p:bldP spid="406" grpId="1" build="allAtOnce"/>
          <p:bldP spid="407" grpId="0" animBg="1"/>
          <p:bldP spid="408" grpId="0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3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3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2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2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2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2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500"/>
                                            <p:tgtEl>
                                              <p:spTgt spid="2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3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6" dur="500"/>
                                            <p:tgtEl>
                                              <p:spTgt spid="3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1" dur="5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2" dur="5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5" dur="500"/>
                                            <p:tgtEl>
                                              <p:spTgt spid="4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500"/>
                                            <p:tgtEl>
                                              <p:spTgt spid="4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22" presetClass="entr" presetSubtype="8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1" dur="500"/>
                                            <p:tgtEl>
                                              <p:spTgt spid="40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2" fill="hold">
                          <p:stCondLst>
                            <p:cond delay="indefinite"/>
                          </p:stCondLst>
                          <p:childTnLst>
                            <p:par>
                              <p:cTn id="1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2" fill="hold">
                          <p:stCondLst>
                            <p:cond delay="indefinite"/>
                          </p:stCondLst>
                          <p:childTnLst>
                            <p:par>
                              <p:cTn id="1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4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-8.64198E-7 L -0.08229 0.02562 " pathEditMode="relative" rAng="0" ptsTypes="AA">
                                          <p:cBhvr>
                                            <p:cTn id="185" dur="1000" fill="hold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49" y="12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6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500"/>
                                            <p:tgtEl>
                                              <p:spTgt spid="3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38 0.00494 L 0.0757 0.01821 " pathEditMode="relative" rAng="0" ptsTypes="AA">
                                          <p:cBhvr>
                                            <p:cTn id="192" dur="1000" fill="hold"/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5" dur="500"/>
                                            <p:tgtEl>
                                              <p:spTgt spid="3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21" presetClass="exit" presetSubtype="1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heel(1)">
                                          <p:cBhvr>
                                            <p:cTn id="199" dur="500"/>
                                            <p:tgtEl>
                                              <p:spTgt spid="2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5" dur="500"/>
                                            <p:tgtEl>
                                              <p:spTgt spid="3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8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1" dur="500"/>
                                            <p:tgtEl>
                                              <p:spTgt spid="3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3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7" dur="500"/>
                                            <p:tgtEl>
                                              <p:spTgt spid="3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0" dur="500"/>
                                            <p:tgtEl>
                                              <p:spTgt spid="3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3" dur="500"/>
                                            <p:tgtEl>
                                              <p:spTgt spid="3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6" dur="500"/>
                                            <p:tgtEl>
                                              <p:spTgt spid="3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3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0" fill="hold">
                          <p:stCondLst>
                            <p:cond delay="indefinite"/>
                          </p:stCondLst>
                          <p:childTnLst>
                            <p:par>
                              <p:cTn id="2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6 -4.81481E-6 L 0.04062 0.00031 " pathEditMode="relative" rAng="0" ptsTypes="AA">
                                          <p:cBhvr>
                                            <p:cTn id="235" dur="10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6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7 -3.20988E-6 L 0.04063 0.00031 " pathEditMode="relative" rAng="0" ptsTypes="AA">
                                          <p:cBhvr>
                                            <p:cTn id="237" dur="100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7 -4.07407E-6 L 0.04063 0.00031 " pathEditMode="relative" rAng="0" ptsTypes="AA">
                                          <p:cBhvr>
                                            <p:cTn id="239" dur="10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0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7 -6.17284E-7 L 0.04062 0.00031 " pathEditMode="relative" rAng="0" ptsTypes="AA">
                                          <p:cBhvr>
                                            <p:cTn id="241" dur="1000" fill="hold"/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2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7 -6.17284E-7 L 0.04063 0.00031 " pathEditMode="relative" rAng="0" ptsTypes="AA">
                                          <p:cBhvr>
                                            <p:cTn id="243" dur="1000" fill="hold"/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4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7 -1.11111E-6 L 0.04063 0.00031 " pathEditMode="relative" rAng="0" ptsTypes="AA">
                                          <p:cBhvr>
                                            <p:cTn id="245" dur="1000" fill="hold"/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49" dur="1000" fill="hold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0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51" dur="1000" fill="hold"/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53" dur="1000" fill="hold"/>
                                            <p:tgtEl>
                                              <p:spTgt spid="3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4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55" dur="1000" fill="hold"/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6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57" dur="1000" fill="hold"/>
                                            <p:tgtEl>
                                              <p:spTgt spid="3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8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03333 0.00031 " pathEditMode="relative" ptsTypes="AA">
                                          <p:cBhvr>
                                            <p:cTn id="259" dur="1000" fill="hold"/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5" grpId="0"/>
          <p:bldP spid="6" grpId="0"/>
          <p:bldP spid="7" grpId="0"/>
          <p:bldP spid="8" grpId="0"/>
          <p:bldP spid="259" grpId="0" animBg="1"/>
          <p:bldP spid="259" grpId="1" animBg="1"/>
          <p:bldP spid="260" grpId="0" animBg="1"/>
          <p:bldP spid="264" grpId="0" animBg="1"/>
          <p:bldP spid="365" grpId="0"/>
          <p:bldP spid="366" grpId="0"/>
          <p:bldP spid="367" grpId="0"/>
          <p:bldP spid="368" grpId="0"/>
          <p:bldP spid="368" grpId="1"/>
          <p:bldP spid="368" grpId="2"/>
          <p:bldP spid="369" grpId="0"/>
          <p:bldP spid="369" grpId="1"/>
          <p:bldP spid="370" grpId="0"/>
          <p:bldP spid="370" grpId="1"/>
          <p:bldP spid="370" grpId="2"/>
          <p:bldP spid="374" grpId="0"/>
          <p:bldP spid="374" grpId="1"/>
          <p:bldP spid="375" grpId="0" animBg="1"/>
          <p:bldP spid="375" grpId="1" animBg="1"/>
          <p:bldP spid="376" grpId="0" animBg="1"/>
          <p:bldP spid="377" grpId="0" animBg="1"/>
          <p:bldP spid="377" grpId="1" animBg="1"/>
          <p:bldP spid="378" grpId="0"/>
          <p:bldP spid="378" grpId="1"/>
          <p:bldP spid="379" grpId="0"/>
          <p:bldP spid="380" grpId="0"/>
          <p:bldP spid="381" grpId="0"/>
          <p:bldP spid="381" grpId="1"/>
          <p:bldP spid="382" grpId="0"/>
          <p:bldP spid="382" grpId="1"/>
          <p:bldP spid="389" grpId="0"/>
          <p:bldP spid="401" grpId="0" animBg="1"/>
          <p:bldP spid="401" grpId="1" animBg="1"/>
          <p:bldP spid="402" grpId="0"/>
          <p:bldP spid="402" grpId="1"/>
          <p:bldP spid="403" grpId="0" animBg="1"/>
          <p:bldP spid="403" grpId="1" animBg="1"/>
          <p:bldP spid="404" grpId="0"/>
          <p:bldP spid="404" grpId="1"/>
          <p:bldP spid="405" grpId="0" animBg="1"/>
          <p:bldP spid="405" grpId="1" animBg="1"/>
          <p:bldP spid="406" grpId="0" uiExpand="1" build="allAtOnce"/>
          <p:bldP spid="406" grpId="1" build="allAtOnce"/>
          <p:bldP spid="407" grpId="0" animBg="1"/>
          <p:bldP spid="408" grpId="0" build="allAtOnce"/>
        </p:bldLst>
      </p:timing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-152400" y="2038350"/>
            <a:ext cx="9296400" cy="751019"/>
          </a:xfrm>
          <a:prstGeom prst="roundRect">
            <a:avLst>
              <a:gd name="adj" fmla="val 7597"/>
            </a:avLst>
          </a:prstGeom>
          <a:solidFill>
            <a:schemeClr val="tx1">
              <a:alpha val="40000"/>
            </a:schemeClr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0417" y="2071050"/>
            <a:ext cx="8332583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 chemical bond formed by the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transfer of electrons from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one atom to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another atom is called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 </a:t>
            </a:r>
            <a:r>
              <a:rPr lang="en-US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IONIC </a:t>
            </a:r>
            <a:r>
              <a:rPr lang="en-US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BOND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or</a:t>
            </a:r>
            <a:r>
              <a:rPr 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ELECTROVALENT </a:t>
            </a:r>
            <a:r>
              <a:rPr lang="en-US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BOND</a:t>
            </a:r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 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-152400" y="2925631"/>
            <a:ext cx="9296400" cy="751019"/>
          </a:xfrm>
          <a:prstGeom prst="roundRect">
            <a:avLst>
              <a:gd name="adj" fmla="val 7597"/>
            </a:avLst>
          </a:prstGeom>
          <a:solidFill>
            <a:schemeClr val="tx1">
              <a:alpha val="40000"/>
            </a:schemeClr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0417" y="2958331"/>
            <a:ext cx="8332583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Compounds formed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 the transfer of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electrons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from a metal to a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non-metal are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known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 </a:t>
            </a:r>
            <a:r>
              <a:rPr lang="en-US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IONIC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or</a:t>
            </a:r>
            <a:r>
              <a:rPr lang="en-US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ELECTROVALENT </a:t>
            </a:r>
            <a:r>
              <a:rPr lang="en-US" b="1" u="sng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COMPOUNDS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  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78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animBg="1"/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92140" y="234493"/>
            <a:ext cx="6386522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66718" y="241859"/>
            <a:ext cx="381000" cy="381000"/>
            <a:chOff x="4783453" y="-1476376"/>
            <a:chExt cx="685800" cy="685800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592139" y="186868"/>
            <a:ext cx="643156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PROPERTIES </a:t>
            </a:r>
            <a:r>
              <a:rPr lang="en-US" sz="24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OF </a:t>
            </a:r>
            <a:r>
              <a:rPr lang="en-US" sz="24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IONIC COMPOUNDS</a:t>
            </a:r>
          </a:p>
        </p:txBody>
      </p:sp>
      <p:grpSp>
        <p:nvGrpSpPr>
          <p:cNvPr id="16" name="Group 15"/>
          <p:cNvGrpSpPr/>
          <p:nvPr/>
        </p:nvGrpSpPr>
        <p:grpSpPr>
          <a:xfrm flipV="1">
            <a:off x="6585099" y="221777"/>
            <a:ext cx="381000" cy="381000"/>
            <a:chOff x="4127620" y="-1476376"/>
            <a:chExt cx="685800" cy="685800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ounded Rectangle 3"/>
          <p:cNvSpPr/>
          <p:nvPr/>
        </p:nvSpPr>
        <p:spPr>
          <a:xfrm>
            <a:off x="502920" y="706404"/>
            <a:ext cx="4816566" cy="616669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accent5">
                  <a:lumMod val="20000"/>
                  <a:lumOff val="80000"/>
                  <a:alpha val="59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58215" y="705044"/>
            <a:ext cx="4561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Hard, because of strong force of attraction 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between positive and negative ions.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863594"/>
            <a:ext cx="291238" cy="29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502920" y="1402443"/>
            <a:ext cx="4816566" cy="403069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accent5">
                  <a:lumMod val="20000"/>
                  <a:lumOff val="80000"/>
                  <a:alpha val="59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58215" y="1398098"/>
            <a:ext cx="434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High melting and boiling points. </a:t>
            </a:r>
          </a:p>
        </p:txBody>
      </p:sp>
      <p:pic>
        <p:nvPicPr>
          <p:cNvPr id="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1459004"/>
            <a:ext cx="291238" cy="29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/>
          <p:cNvSpPr/>
          <p:nvPr/>
        </p:nvSpPr>
        <p:spPr>
          <a:xfrm>
            <a:off x="502920" y="1884882"/>
            <a:ext cx="4816566" cy="455840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accent5">
                  <a:lumMod val="20000"/>
                  <a:lumOff val="80000"/>
                  <a:alpha val="59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58216" y="1916488"/>
            <a:ext cx="33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Generally soluble in water.</a:t>
            </a:r>
          </a:p>
        </p:txBody>
      </p:sp>
      <p:pic>
        <p:nvPicPr>
          <p:cNvPr id="32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1968251"/>
            <a:ext cx="291238" cy="29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/>
          <p:cNvSpPr/>
          <p:nvPr/>
        </p:nvSpPr>
        <p:spPr>
          <a:xfrm>
            <a:off x="502920" y="2420092"/>
            <a:ext cx="4816566" cy="367972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accent5">
                  <a:lumMod val="20000"/>
                  <a:lumOff val="80000"/>
                  <a:alpha val="59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58215" y="2406948"/>
            <a:ext cx="396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Good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conductors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of electricity.</a:t>
            </a:r>
          </a:p>
        </p:txBody>
      </p:sp>
      <p:pic>
        <p:nvPicPr>
          <p:cNvPr id="3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2446676"/>
            <a:ext cx="291238" cy="29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502920" y="2867434"/>
            <a:ext cx="4816566" cy="390116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100000">
                <a:schemeClr val="accent5">
                  <a:lumMod val="20000"/>
                  <a:lumOff val="80000"/>
                  <a:alpha val="59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58216" y="2852538"/>
            <a:ext cx="302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They are generally brittle.</a:t>
            </a:r>
          </a:p>
        </p:txBody>
      </p:sp>
      <p:pic>
        <p:nvPicPr>
          <p:cNvPr id="3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2916873"/>
            <a:ext cx="291238" cy="29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2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 animBg="1"/>
      <p:bldP spid="49" grpId="0" uiExpand="1" build="allAtOnce"/>
      <p:bldP spid="24" grpId="0" animBg="1"/>
      <p:bldP spid="25" grpId="0" build="allAtOnce"/>
      <p:bldP spid="30" grpId="0" animBg="1"/>
      <p:bldP spid="31" grpId="0" build="allAtOnce"/>
      <p:bldP spid="33" grpId="0" animBg="1"/>
      <p:bldP spid="34" grpId="0" build="allAtOnce"/>
      <p:bldP spid="36" grpId="0" animBg="1"/>
      <p:bldP spid="37" grpId="0" build="allAtOnce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800350"/>
            <a:ext cx="594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Occurrence of metals</a:t>
            </a:r>
          </a:p>
        </p:txBody>
      </p:sp>
    </p:spTree>
    <p:extLst>
      <p:ext uri="{BB962C8B-B14F-4D97-AF65-F5344CB8AC3E}">
        <p14:creationId xmlns:p14="http://schemas.microsoft.com/office/powerpoint/2010/main" val="22549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"/>
          <a:stretch/>
        </p:blipFill>
        <p:spPr bwMode="auto">
          <a:xfrm>
            <a:off x="0" y="1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7287413" y="1252000"/>
            <a:ext cx="1513706" cy="1501716"/>
            <a:chOff x="3504458" y="2691020"/>
            <a:chExt cx="2329642" cy="2160565"/>
          </a:xfrm>
        </p:grpSpPr>
        <p:pic>
          <p:nvPicPr>
            <p:cNvPr id="58" name="Picture 4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56000" y="2691020"/>
              <a:ext cx="2181301" cy="165762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9" name="TextBox 58"/>
            <p:cNvSpPr txBox="1"/>
            <p:nvPr/>
          </p:nvSpPr>
          <p:spPr>
            <a:xfrm>
              <a:off x="3504458" y="4453058"/>
              <a:ext cx="2329642" cy="39852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defRPr/>
              </a:pPr>
              <a:r>
                <a:rPr lang="en-US" b="1" kern="0" dirty="0" smtClean="0">
                  <a:solidFill>
                    <a:prstClr val="white"/>
                  </a:solidFill>
                </a:rPr>
                <a:t>Gold</a:t>
              </a:r>
              <a:endParaRPr lang="en-US" b="1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78379" y="1253196"/>
            <a:ext cx="1489984" cy="1497254"/>
            <a:chOff x="6215272" y="2607934"/>
            <a:chExt cx="1725467" cy="2147172"/>
          </a:xfrm>
        </p:grpSpPr>
        <p:pic>
          <p:nvPicPr>
            <p:cNvPr id="62" name="Picture 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48400" y="2607934"/>
              <a:ext cx="1641319" cy="165226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3" name="TextBox 62"/>
            <p:cNvSpPr txBox="1"/>
            <p:nvPr/>
          </p:nvSpPr>
          <p:spPr>
            <a:xfrm>
              <a:off x="6215272" y="4357869"/>
              <a:ext cx="1725467" cy="39723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defRPr/>
              </a:pPr>
              <a:r>
                <a:rPr lang="en-US" b="1" kern="0" dirty="0" smtClean="0">
                  <a:solidFill>
                    <a:prstClr val="white"/>
                  </a:solidFill>
                </a:rPr>
                <a:t>Silver</a:t>
              </a:r>
              <a:endParaRPr lang="en-US" b="1" kern="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540034" y="2789631"/>
            <a:ext cx="1443782" cy="1500853"/>
            <a:chOff x="6769476" y="9068503"/>
            <a:chExt cx="2023023" cy="1885453"/>
          </a:xfrm>
        </p:grpSpPr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83676" y="9068503"/>
              <a:ext cx="1984375" cy="1451374"/>
            </a:xfrm>
            <a:prstGeom prst="rect">
              <a:avLst/>
            </a:prstGeom>
            <a:ln w="38100" cap="sq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6" name="TextBox 65"/>
            <p:cNvSpPr txBox="1"/>
            <p:nvPr/>
          </p:nvSpPr>
          <p:spPr>
            <a:xfrm>
              <a:off x="6769476" y="10605975"/>
              <a:ext cx="2023023" cy="3479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defRPr/>
              </a:pPr>
              <a:r>
                <a:rPr lang="en-US" b="1" kern="0" dirty="0" smtClean="0">
                  <a:solidFill>
                    <a:prstClr val="white"/>
                  </a:solidFill>
                </a:rPr>
                <a:t>Platinum</a:t>
              </a:r>
              <a:endParaRPr lang="en-US" b="1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73" name="Rounded Rectangle 72"/>
          <p:cNvSpPr/>
          <p:nvPr/>
        </p:nvSpPr>
        <p:spPr>
          <a:xfrm>
            <a:off x="1897857" y="1641870"/>
            <a:ext cx="961466" cy="319144"/>
          </a:xfrm>
          <a:prstGeom prst="roundRect">
            <a:avLst/>
          </a:prstGeom>
          <a:solidFill>
            <a:schemeClr val="lt1">
              <a:hueOff val="0"/>
              <a:satOff val="0"/>
              <a:lumOff val="0"/>
              <a:alpha val="60000"/>
            </a:schemeClr>
          </a:solidFill>
          <a:ln w="19050"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88" tIns="97688" rIns="97688" bIns="976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Metals</a:t>
            </a:r>
            <a:endParaRPr lang="en-US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641359" y="2438216"/>
            <a:ext cx="1417320" cy="822960"/>
          </a:xfrm>
          <a:custGeom>
            <a:avLst/>
            <a:gdLst>
              <a:gd name="connsiteX0" fmla="*/ 0 w 1565050"/>
              <a:gd name="connsiteY0" fmla="*/ 99381 h 993807"/>
              <a:gd name="connsiteX1" fmla="*/ 99381 w 1565050"/>
              <a:gd name="connsiteY1" fmla="*/ 0 h 993807"/>
              <a:gd name="connsiteX2" fmla="*/ 1465669 w 1565050"/>
              <a:gd name="connsiteY2" fmla="*/ 0 h 993807"/>
              <a:gd name="connsiteX3" fmla="*/ 1565050 w 1565050"/>
              <a:gd name="connsiteY3" fmla="*/ 99381 h 993807"/>
              <a:gd name="connsiteX4" fmla="*/ 1565050 w 1565050"/>
              <a:gd name="connsiteY4" fmla="*/ 894426 h 993807"/>
              <a:gd name="connsiteX5" fmla="*/ 1465669 w 1565050"/>
              <a:gd name="connsiteY5" fmla="*/ 993807 h 993807"/>
              <a:gd name="connsiteX6" fmla="*/ 99381 w 1565050"/>
              <a:gd name="connsiteY6" fmla="*/ 993807 h 993807"/>
              <a:gd name="connsiteX7" fmla="*/ 0 w 1565050"/>
              <a:gd name="connsiteY7" fmla="*/ 894426 h 993807"/>
              <a:gd name="connsiteX8" fmla="*/ 0 w 1565050"/>
              <a:gd name="connsiteY8" fmla="*/ 99381 h 99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050" h="993807">
                <a:moveTo>
                  <a:pt x="0" y="99381"/>
                </a:moveTo>
                <a:cubicBezTo>
                  <a:pt x="0" y="44494"/>
                  <a:pt x="44494" y="0"/>
                  <a:pt x="99381" y="0"/>
                </a:cubicBezTo>
                <a:lnTo>
                  <a:pt x="1465669" y="0"/>
                </a:lnTo>
                <a:cubicBezTo>
                  <a:pt x="1520556" y="0"/>
                  <a:pt x="1565050" y="44494"/>
                  <a:pt x="1565050" y="99381"/>
                </a:cubicBezTo>
                <a:lnTo>
                  <a:pt x="1565050" y="894426"/>
                </a:lnTo>
                <a:cubicBezTo>
                  <a:pt x="1565050" y="949313"/>
                  <a:pt x="1520556" y="993807"/>
                  <a:pt x="1465669" y="993807"/>
                </a:cubicBezTo>
                <a:lnTo>
                  <a:pt x="99381" y="993807"/>
                </a:lnTo>
                <a:cubicBezTo>
                  <a:pt x="44494" y="993807"/>
                  <a:pt x="0" y="949313"/>
                  <a:pt x="0" y="894426"/>
                </a:cubicBezTo>
                <a:lnTo>
                  <a:pt x="0" y="99381"/>
                </a:lnTo>
                <a:close/>
              </a:path>
            </a:pathLst>
          </a:custGeom>
          <a:solidFill>
            <a:schemeClr val="lt1">
              <a:hueOff val="0"/>
              <a:satOff val="0"/>
              <a:lumOff val="0"/>
              <a:alpha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88" tIns="97688" rIns="97688" bIns="97688" numCol="1" spcCol="1270" anchor="ctr" anchorCtr="0">
            <a:noAutofit/>
          </a:bodyPr>
          <a:lstStyle/>
          <a:p>
            <a:pPr algn="ctr" defTabSz="800100">
              <a:spcBef>
                <a:spcPct val="0"/>
              </a:spcBef>
            </a:pP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Free state </a:t>
            </a:r>
          </a:p>
          <a:p>
            <a:pPr algn="ctr" defTabSz="800100">
              <a:spcBef>
                <a:spcPct val="0"/>
              </a:spcBef>
            </a:pP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Or </a:t>
            </a:r>
          </a:p>
          <a:p>
            <a:pPr algn="ctr" defTabSz="800100">
              <a:spcBef>
                <a:spcPct val="0"/>
              </a:spcBef>
            </a:pP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Native state</a:t>
            </a:r>
          </a:p>
        </p:txBody>
      </p:sp>
      <p:sp>
        <p:nvSpPr>
          <p:cNvPr id="77" name="Freeform 76"/>
          <p:cNvSpPr/>
          <p:nvPr/>
        </p:nvSpPr>
        <p:spPr>
          <a:xfrm>
            <a:off x="3000447" y="2454180"/>
            <a:ext cx="1173172" cy="806996"/>
          </a:xfrm>
          <a:custGeom>
            <a:avLst/>
            <a:gdLst>
              <a:gd name="connsiteX0" fmla="*/ 0 w 1565050"/>
              <a:gd name="connsiteY0" fmla="*/ 99381 h 993807"/>
              <a:gd name="connsiteX1" fmla="*/ 99381 w 1565050"/>
              <a:gd name="connsiteY1" fmla="*/ 0 h 993807"/>
              <a:gd name="connsiteX2" fmla="*/ 1465669 w 1565050"/>
              <a:gd name="connsiteY2" fmla="*/ 0 h 993807"/>
              <a:gd name="connsiteX3" fmla="*/ 1565050 w 1565050"/>
              <a:gd name="connsiteY3" fmla="*/ 99381 h 993807"/>
              <a:gd name="connsiteX4" fmla="*/ 1565050 w 1565050"/>
              <a:gd name="connsiteY4" fmla="*/ 894426 h 993807"/>
              <a:gd name="connsiteX5" fmla="*/ 1465669 w 1565050"/>
              <a:gd name="connsiteY5" fmla="*/ 993807 h 993807"/>
              <a:gd name="connsiteX6" fmla="*/ 99381 w 1565050"/>
              <a:gd name="connsiteY6" fmla="*/ 993807 h 993807"/>
              <a:gd name="connsiteX7" fmla="*/ 0 w 1565050"/>
              <a:gd name="connsiteY7" fmla="*/ 894426 h 993807"/>
              <a:gd name="connsiteX8" fmla="*/ 0 w 1565050"/>
              <a:gd name="connsiteY8" fmla="*/ 99381 h 99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050" h="993807">
                <a:moveTo>
                  <a:pt x="0" y="99381"/>
                </a:moveTo>
                <a:cubicBezTo>
                  <a:pt x="0" y="44494"/>
                  <a:pt x="44494" y="0"/>
                  <a:pt x="99381" y="0"/>
                </a:cubicBezTo>
                <a:lnTo>
                  <a:pt x="1465669" y="0"/>
                </a:lnTo>
                <a:cubicBezTo>
                  <a:pt x="1520556" y="0"/>
                  <a:pt x="1565050" y="44494"/>
                  <a:pt x="1565050" y="99381"/>
                </a:cubicBezTo>
                <a:lnTo>
                  <a:pt x="1565050" y="894426"/>
                </a:lnTo>
                <a:cubicBezTo>
                  <a:pt x="1565050" y="949313"/>
                  <a:pt x="1520556" y="993807"/>
                  <a:pt x="1465669" y="993807"/>
                </a:cubicBezTo>
                <a:lnTo>
                  <a:pt x="99381" y="993807"/>
                </a:lnTo>
                <a:cubicBezTo>
                  <a:pt x="44494" y="993807"/>
                  <a:pt x="0" y="949313"/>
                  <a:pt x="0" y="894426"/>
                </a:cubicBezTo>
                <a:lnTo>
                  <a:pt x="0" y="99381"/>
                </a:lnTo>
                <a:close/>
              </a:path>
            </a:pathLst>
          </a:custGeom>
          <a:solidFill>
            <a:schemeClr val="lt1">
              <a:hueOff val="0"/>
              <a:satOff val="0"/>
              <a:lumOff val="0"/>
              <a:alpha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88" tIns="97688" rIns="97688" bIns="976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Combined state</a:t>
            </a:r>
          </a:p>
        </p:txBody>
      </p:sp>
      <p:sp>
        <p:nvSpPr>
          <p:cNvPr id="79" name="Freeform 78"/>
          <p:cNvSpPr/>
          <p:nvPr/>
        </p:nvSpPr>
        <p:spPr>
          <a:xfrm>
            <a:off x="666759" y="3765548"/>
            <a:ext cx="1417320" cy="378717"/>
          </a:xfrm>
          <a:custGeom>
            <a:avLst/>
            <a:gdLst>
              <a:gd name="connsiteX0" fmla="*/ 0 w 1565050"/>
              <a:gd name="connsiteY0" fmla="*/ 99381 h 993807"/>
              <a:gd name="connsiteX1" fmla="*/ 99381 w 1565050"/>
              <a:gd name="connsiteY1" fmla="*/ 0 h 993807"/>
              <a:gd name="connsiteX2" fmla="*/ 1465669 w 1565050"/>
              <a:gd name="connsiteY2" fmla="*/ 0 h 993807"/>
              <a:gd name="connsiteX3" fmla="*/ 1565050 w 1565050"/>
              <a:gd name="connsiteY3" fmla="*/ 99381 h 993807"/>
              <a:gd name="connsiteX4" fmla="*/ 1565050 w 1565050"/>
              <a:gd name="connsiteY4" fmla="*/ 894426 h 993807"/>
              <a:gd name="connsiteX5" fmla="*/ 1465669 w 1565050"/>
              <a:gd name="connsiteY5" fmla="*/ 993807 h 993807"/>
              <a:gd name="connsiteX6" fmla="*/ 99381 w 1565050"/>
              <a:gd name="connsiteY6" fmla="*/ 993807 h 993807"/>
              <a:gd name="connsiteX7" fmla="*/ 0 w 1565050"/>
              <a:gd name="connsiteY7" fmla="*/ 894426 h 993807"/>
              <a:gd name="connsiteX8" fmla="*/ 0 w 1565050"/>
              <a:gd name="connsiteY8" fmla="*/ 99381 h 99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050" h="993807">
                <a:moveTo>
                  <a:pt x="0" y="99381"/>
                </a:moveTo>
                <a:cubicBezTo>
                  <a:pt x="0" y="44494"/>
                  <a:pt x="44494" y="0"/>
                  <a:pt x="99381" y="0"/>
                </a:cubicBezTo>
                <a:lnTo>
                  <a:pt x="1465669" y="0"/>
                </a:lnTo>
                <a:cubicBezTo>
                  <a:pt x="1520556" y="0"/>
                  <a:pt x="1565050" y="44494"/>
                  <a:pt x="1565050" y="99381"/>
                </a:cubicBezTo>
                <a:lnTo>
                  <a:pt x="1565050" y="894426"/>
                </a:lnTo>
                <a:cubicBezTo>
                  <a:pt x="1565050" y="949313"/>
                  <a:pt x="1520556" y="993807"/>
                  <a:pt x="1465669" y="993807"/>
                </a:cubicBezTo>
                <a:lnTo>
                  <a:pt x="99381" y="993807"/>
                </a:lnTo>
                <a:cubicBezTo>
                  <a:pt x="44494" y="993807"/>
                  <a:pt x="0" y="949313"/>
                  <a:pt x="0" y="894426"/>
                </a:cubicBezTo>
                <a:lnTo>
                  <a:pt x="0" y="99381"/>
                </a:lnTo>
                <a:close/>
              </a:path>
            </a:pathLst>
          </a:custGeom>
          <a:solidFill>
            <a:schemeClr val="lt1">
              <a:hueOff val="0"/>
              <a:satOff val="0"/>
              <a:lumOff val="0"/>
              <a:alpha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88" tIns="97688" rIns="97688" bIns="976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Oxides</a:t>
            </a:r>
          </a:p>
        </p:txBody>
      </p:sp>
      <p:sp>
        <p:nvSpPr>
          <p:cNvPr id="81" name="Freeform 80"/>
          <p:cNvSpPr/>
          <p:nvPr/>
        </p:nvSpPr>
        <p:spPr>
          <a:xfrm>
            <a:off x="2576437" y="3767695"/>
            <a:ext cx="1417320" cy="378717"/>
          </a:xfrm>
          <a:custGeom>
            <a:avLst/>
            <a:gdLst>
              <a:gd name="connsiteX0" fmla="*/ 0 w 1565050"/>
              <a:gd name="connsiteY0" fmla="*/ 99381 h 993807"/>
              <a:gd name="connsiteX1" fmla="*/ 99381 w 1565050"/>
              <a:gd name="connsiteY1" fmla="*/ 0 h 993807"/>
              <a:gd name="connsiteX2" fmla="*/ 1465669 w 1565050"/>
              <a:gd name="connsiteY2" fmla="*/ 0 h 993807"/>
              <a:gd name="connsiteX3" fmla="*/ 1565050 w 1565050"/>
              <a:gd name="connsiteY3" fmla="*/ 99381 h 993807"/>
              <a:gd name="connsiteX4" fmla="*/ 1565050 w 1565050"/>
              <a:gd name="connsiteY4" fmla="*/ 894426 h 993807"/>
              <a:gd name="connsiteX5" fmla="*/ 1465669 w 1565050"/>
              <a:gd name="connsiteY5" fmla="*/ 993807 h 993807"/>
              <a:gd name="connsiteX6" fmla="*/ 99381 w 1565050"/>
              <a:gd name="connsiteY6" fmla="*/ 993807 h 993807"/>
              <a:gd name="connsiteX7" fmla="*/ 0 w 1565050"/>
              <a:gd name="connsiteY7" fmla="*/ 894426 h 993807"/>
              <a:gd name="connsiteX8" fmla="*/ 0 w 1565050"/>
              <a:gd name="connsiteY8" fmla="*/ 99381 h 99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050" h="993807">
                <a:moveTo>
                  <a:pt x="0" y="99381"/>
                </a:moveTo>
                <a:cubicBezTo>
                  <a:pt x="0" y="44494"/>
                  <a:pt x="44494" y="0"/>
                  <a:pt x="99381" y="0"/>
                </a:cubicBezTo>
                <a:lnTo>
                  <a:pt x="1465669" y="0"/>
                </a:lnTo>
                <a:cubicBezTo>
                  <a:pt x="1520556" y="0"/>
                  <a:pt x="1565050" y="44494"/>
                  <a:pt x="1565050" y="99381"/>
                </a:cubicBezTo>
                <a:lnTo>
                  <a:pt x="1565050" y="894426"/>
                </a:lnTo>
                <a:cubicBezTo>
                  <a:pt x="1565050" y="949313"/>
                  <a:pt x="1520556" y="993807"/>
                  <a:pt x="1465669" y="993807"/>
                </a:cubicBezTo>
                <a:lnTo>
                  <a:pt x="99381" y="993807"/>
                </a:lnTo>
                <a:cubicBezTo>
                  <a:pt x="44494" y="993807"/>
                  <a:pt x="0" y="949313"/>
                  <a:pt x="0" y="894426"/>
                </a:cubicBezTo>
                <a:lnTo>
                  <a:pt x="0" y="99381"/>
                </a:lnTo>
                <a:close/>
              </a:path>
            </a:pathLst>
          </a:custGeom>
          <a:solidFill>
            <a:schemeClr val="lt1">
              <a:hueOff val="0"/>
              <a:satOff val="0"/>
              <a:lumOff val="0"/>
              <a:alpha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88" tIns="97688" rIns="97688" bIns="976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Carbonates</a:t>
            </a:r>
          </a:p>
        </p:txBody>
      </p:sp>
      <p:sp>
        <p:nvSpPr>
          <p:cNvPr id="83" name="Freeform 82"/>
          <p:cNvSpPr/>
          <p:nvPr/>
        </p:nvSpPr>
        <p:spPr>
          <a:xfrm>
            <a:off x="4484300" y="3767695"/>
            <a:ext cx="1417320" cy="378717"/>
          </a:xfrm>
          <a:custGeom>
            <a:avLst/>
            <a:gdLst>
              <a:gd name="connsiteX0" fmla="*/ 0 w 1565050"/>
              <a:gd name="connsiteY0" fmla="*/ 99381 h 993807"/>
              <a:gd name="connsiteX1" fmla="*/ 99381 w 1565050"/>
              <a:gd name="connsiteY1" fmla="*/ 0 h 993807"/>
              <a:gd name="connsiteX2" fmla="*/ 1465669 w 1565050"/>
              <a:gd name="connsiteY2" fmla="*/ 0 h 993807"/>
              <a:gd name="connsiteX3" fmla="*/ 1565050 w 1565050"/>
              <a:gd name="connsiteY3" fmla="*/ 99381 h 993807"/>
              <a:gd name="connsiteX4" fmla="*/ 1565050 w 1565050"/>
              <a:gd name="connsiteY4" fmla="*/ 894426 h 993807"/>
              <a:gd name="connsiteX5" fmla="*/ 1465669 w 1565050"/>
              <a:gd name="connsiteY5" fmla="*/ 993807 h 993807"/>
              <a:gd name="connsiteX6" fmla="*/ 99381 w 1565050"/>
              <a:gd name="connsiteY6" fmla="*/ 993807 h 993807"/>
              <a:gd name="connsiteX7" fmla="*/ 0 w 1565050"/>
              <a:gd name="connsiteY7" fmla="*/ 894426 h 993807"/>
              <a:gd name="connsiteX8" fmla="*/ 0 w 1565050"/>
              <a:gd name="connsiteY8" fmla="*/ 99381 h 99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050" h="993807">
                <a:moveTo>
                  <a:pt x="0" y="99381"/>
                </a:moveTo>
                <a:cubicBezTo>
                  <a:pt x="0" y="44494"/>
                  <a:pt x="44494" y="0"/>
                  <a:pt x="99381" y="0"/>
                </a:cubicBezTo>
                <a:lnTo>
                  <a:pt x="1465669" y="0"/>
                </a:lnTo>
                <a:cubicBezTo>
                  <a:pt x="1520556" y="0"/>
                  <a:pt x="1565050" y="44494"/>
                  <a:pt x="1565050" y="99381"/>
                </a:cubicBezTo>
                <a:lnTo>
                  <a:pt x="1565050" y="894426"/>
                </a:lnTo>
                <a:cubicBezTo>
                  <a:pt x="1565050" y="949313"/>
                  <a:pt x="1520556" y="993807"/>
                  <a:pt x="1465669" y="993807"/>
                </a:cubicBezTo>
                <a:lnTo>
                  <a:pt x="99381" y="993807"/>
                </a:lnTo>
                <a:cubicBezTo>
                  <a:pt x="44494" y="993807"/>
                  <a:pt x="0" y="949313"/>
                  <a:pt x="0" y="894426"/>
                </a:cubicBezTo>
                <a:lnTo>
                  <a:pt x="0" y="99381"/>
                </a:lnTo>
                <a:close/>
              </a:path>
            </a:pathLst>
          </a:custGeom>
          <a:solidFill>
            <a:schemeClr val="lt1">
              <a:hueOff val="0"/>
              <a:satOff val="0"/>
              <a:lumOff val="0"/>
              <a:alpha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88" tIns="97688" rIns="97688" bIns="976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err="1">
                <a:solidFill>
                  <a:prstClr val="black"/>
                </a:solidFill>
                <a:latin typeface="Tw Cen MT" panose="020B0602020104020603" pitchFamily="34" charset="0"/>
              </a:rPr>
              <a:t>Sulphides</a:t>
            </a:r>
            <a:endParaRPr lang="en-US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6588760" y="865906"/>
            <a:ext cx="1252095" cy="421471"/>
          </a:xfrm>
          <a:custGeom>
            <a:avLst/>
            <a:gdLst>
              <a:gd name="connsiteX0" fmla="*/ 0 w 1565050"/>
              <a:gd name="connsiteY0" fmla="*/ 99381 h 993807"/>
              <a:gd name="connsiteX1" fmla="*/ 99381 w 1565050"/>
              <a:gd name="connsiteY1" fmla="*/ 0 h 993807"/>
              <a:gd name="connsiteX2" fmla="*/ 1465669 w 1565050"/>
              <a:gd name="connsiteY2" fmla="*/ 0 h 993807"/>
              <a:gd name="connsiteX3" fmla="*/ 1565050 w 1565050"/>
              <a:gd name="connsiteY3" fmla="*/ 99381 h 993807"/>
              <a:gd name="connsiteX4" fmla="*/ 1565050 w 1565050"/>
              <a:gd name="connsiteY4" fmla="*/ 894426 h 993807"/>
              <a:gd name="connsiteX5" fmla="*/ 1465669 w 1565050"/>
              <a:gd name="connsiteY5" fmla="*/ 993807 h 993807"/>
              <a:gd name="connsiteX6" fmla="*/ 99381 w 1565050"/>
              <a:gd name="connsiteY6" fmla="*/ 993807 h 993807"/>
              <a:gd name="connsiteX7" fmla="*/ 0 w 1565050"/>
              <a:gd name="connsiteY7" fmla="*/ 894426 h 993807"/>
              <a:gd name="connsiteX8" fmla="*/ 0 w 1565050"/>
              <a:gd name="connsiteY8" fmla="*/ 99381 h 99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050" h="993807">
                <a:moveTo>
                  <a:pt x="0" y="99381"/>
                </a:moveTo>
                <a:cubicBezTo>
                  <a:pt x="0" y="44494"/>
                  <a:pt x="44494" y="0"/>
                  <a:pt x="99381" y="0"/>
                </a:cubicBezTo>
                <a:lnTo>
                  <a:pt x="1465669" y="0"/>
                </a:lnTo>
                <a:cubicBezTo>
                  <a:pt x="1520556" y="0"/>
                  <a:pt x="1565050" y="44494"/>
                  <a:pt x="1565050" y="99381"/>
                </a:cubicBezTo>
                <a:lnTo>
                  <a:pt x="1565050" y="894426"/>
                </a:lnTo>
                <a:cubicBezTo>
                  <a:pt x="1565050" y="949313"/>
                  <a:pt x="1520556" y="993807"/>
                  <a:pt x="1465669" y="993807"/>
                </a:cubicBezTo>
                <a:lnTo>
                  <a:pt x="99381" y="993807"/>
                </a:lnTo>
                <a:cubicBezTo>
                  <a:pt x="44494" y="993807"/>
                  <a:pt x="0" y="949313"/>
                  <a:pt x="0" y="894426"/>
                </a:cubicBezTo>
                <a:lnTo>
                  <a:pt x="0" y="99381"/>
                </a:lnTo>
                <a:close/>
              </a:path>
            </a:pathLst>
          </a:custGeom>
          <a:solidFill>
            <a:schemeClr val="lt1">
              <a:hueOff val="0"/>
              <a:satOff val="0"/>
              <a:lumOff val="0"/>
              <a:alpha val="5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88" tIns="97688" rIns="97688" bIns="976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Minerals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537200" y="1522442"/>
            <a:ext cx="3244351" cy="979761"/>
          </a:xfrm>
          <a:prstGeom prst="rect">
            <a:avLst/>
          </a:prstGeom>
          <a:solidFill>
            <a:srgbClr val="FFFF00">
              <a:alpha val="50000"/>
            </a:srgb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88" tIns="97688" rIns="97688" bIns="97688" numCol="1" spcCol="1270" anchor="ctr" anchorCtr="0">
            <a:noAutofit/>
          </a:bodyPr>
          <a:lstStyle/>
          <a:p>
            <a:pPr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The 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naturally occurring compounds of metals along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with 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other impurities are known as Minerals.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273885" y="3259518"/>
            <a:ext cx="0" cy="2500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178787" y="3543676"/>
            <a:ext cx="0" cy="21321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244035" y="3543676"/>
            <a:ext cx="0" cy="21321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>
            <a:off x="4042552" y="671854"/>
            <a:ext cx="0" cy="57436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125745" y="3543676"/>
            <a:ext cx="0" cy="21321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906562" y="3534150"/>
            <a:ext cx="0" cy="21321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Freeform 104"/>
          <p:cNvSpPr/>
          <p:nvPr/>
        </p:nvSpPr>
        <p:spPr>
          <a:xfrm>
            <a:off x="6272929" y="3767695"/>
            <a:ext cx="1417320" cy="378717"/>
          </a:xfrm>
          <a:custGeom>
            <a:avLst/>
            <a:gdLst>
              <a:gd name="connsiteX0" fmla="*/ 0 w 1565050"/>
              <a:gd name="connsiteY0" fmla="*/ 99381 h 993807"/>
              <a:gd name="connsiteX1" fmla="*/ 99381 w 1565050"/>
              <a:gd name="connsiteY1" fmla="*/ 0 h 993807"/>
              <a:gd name="connsiteX2" fmla="*/ 1465669 w 1565050"/>
              <a:gd name="connsiteY2" fmla="*/ 0 h 993807"/>
              <a:gd name="connsiteX3" fmla="*/ 1565050 w 1565050"/>
              <a:gd name="connsiteY3" fmla="*/ 99381 h 993807"/>
              <a:gd name="connsiteX4" fmla="*/ 1565050 w 1565050"/>
              <a:gd name="connsiteY4" fmla="*/ 894426 h 993807"/>
              <a:gd name="connsiteX5" fmla="*/ 1465669 w 1565050"/>
              <a:gd name="connsiteY5" fmla="*/ 993807 h 993807"/>
              <a:gd name="connsiteX6" fmla="*/ 99381 w 1565050"/>
              <a:gd name="connsiteY6" fmla="*/ 993807 h 993807"/>
              <a:gd name="connsiteX7" fmla="*/ 0 w 1565050"/>
              <a:gd name="connsiteY7" fmla="*/ 894426 h 993807"/>
              <a:gd name="connsiteX8" fmla="*/ 0 w 1565050"/>
              <a:gd name="connsiteY8" fmla="*/ 99381 h 99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050" h="993807">
                <a:moveTo>
                  <a:pt x="0" y="99381"/>
                </a:moveTo>
                <a:cubicBezTo>
                  <a:pt x="0" y="44494"/>
                  <a:pt x="44494" y="0"/>
                  <a:pt x="99381" y="0"/>
                </a:cubicBezTo>
                <a:lnTo>
                  <a:pt x="1465669" y="0"/>
                </a:lnTo>
                <a:cubicBezTo>
                  <a:pt x="1520556" y="0"/>
                  <a:pt x="1565050" y="44494"/>
                  <a:pt x="1565050" y="99381"/>
                </a:cubicBezTo>
                <a:lnTo>
                  <a:pt x="1565050" y="894426"/>
                </a:lnTo>
                <a:cubicBezTo>
                  <a:pt x="1565050" y="949313"/>
                  <a:pt x="1520556" y="993807"/>
                  <a:pt x="1465669" y="993807"/>
                </a:cubicBezTo>
                <a:lnTo>
                  <a:pt x="99381" y="993807"/>
                </a:lnTo>
                <a:cubicBezTo>
                  <a:pt x="44494" y="993807"/>
                  <a:pt x="0" y="949313"/>
                  <a:pt x="0" y="894426"/>
                </a:cubicBezTo>
                <a:lnTo>
                  <a:pt x="0" y="99381"/>
                </a:lnTo>
                <a:close/>
              </a:path>
            </a:pathLst>
          </a:custGeom>
          <a:solidFill>
            <a:schemeClr val="lt1">
              <a:hueOff val="0"/>
              <a:satOff val="0"/>
              <a:lumOff val="0"/>
              <a:alpha val="50000"/>
            </a:schemeClr>
          </a:solidFill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688" tIns="97688" rIns="97688" bIns="976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Nitrates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2381682" y="1962520"/>
            <a:ext cx="0" cy="2500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>
            <a:off x="2480452" y="1031492"/>
            <a:ext cx="0" cy="234565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308204" y="2188661"/>
            <a:ext cx="0" cy="2500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650841" y="2188661"/>
            <a:ext cx="0" cy="2500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208620" y="1276350"/>
            <a:ext cx="0" cy="2500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4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384125" y="234493"/>
            <a:ext cx="437575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362200" y="241859"/>
            <a:ext cx="381000" cy="381000"/>
            <a:chOff x="4783453" y="-1476376"/>
            <a:chExt cx="685800" cy="685800"/>
          </a:xfrm>
        </p:grpSpPr>
        <p:cxnSp>
          <p:nvCxnSpPr>
            <p:cNvPr id="42" name="Straight Connector 41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2344056" y="186868"/>
            <a:ext cx="438613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OCCURENCE OF METALS</a:t>
            </a:r>
          </a:p>
        </p:txBody>
      </p:sp>
      <p:grpSp>
        <p:nvGrpSpPr>
          <p:cNvPr id="45" name="Group 44"/>
          <p:cNvGrpSpPr/>
          <p:nvPr/>
        </p:nvGrpSpPr>
        <p:grpSpPr>
          <a:xfrm flipV="1">
            <a:off x="6378875" y="232410"/>
            <a:ext cx="381000" cy="381000"/>
            <a:chOff x="4127620" y="-1476376"/>
            <a:chExt cx="685800" cy="685800"/>
          </a:xfrm>
        </p:grpSpPr>
        <p:cxnSp>
          <p:nvCxnSpPr>
            <p:cNvPr id="46" name="Straight Connector 45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02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5" grpId="0" animBg="1"/>
      <p:bldP spid="77" grpId="0" animBg="1"/>
      <p:bldP spid="79" grpId="0" animBg="1"/>
      <p:bldP spid="81" grpId="0" animBg="1"/>
      <p:bldP spid="83" grpId="0" animBg="1"/>
      <p:bldP spid="85" grpId="0" animBg="1"/>
      <p:bldP spid="87" grpId="0" animBg="1"/>
      <p:bldP spid="105" grpId="0" animBg="1"/>
      <p:bldP spid="4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"/>
          <a:stretch/>
        </p:blipFill>
        <p:spPr bwMode="auto">
          <a:xfrm>
            <a:off x="0" y="1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73676" y="741955"/>
            <a:ext cx="596317" cy="2462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sz="1600" b="1" dirty="0" smtClean="0">
                <a:ln w="0"/>
                <a:solidFill>
                  <a:prstClr val="white"/>
                </a:solidFill>
                <a:latin typeface="Tw Cen MT" panose="020B0602020104020603" pitchFamily="34" charset="0"/>
              </a:rPr>
              <a:t>Mine C</a:t>
            </a:r>
            <a:endParaRPr lang="en-US" sz="1600" b="1" dirty="0">
              <a:ln w="0"/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984" y="1009503"/>
            <a:ext cx="1636776" cy="1325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6520436" y="2362423"/>
            <a:ext cx="464872" cy="276999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b="1" dirty="0">
                <a:ln w="0"/>
                <a:solidFill>
                  <a:prstClr val="white"/>
                </a:solidFill>
                <a:latin typeface="Tw Cen MT" panose="020B0602020104020603" pitchFamily="34" charset="0"/>
              </a:rPr>
              <a:t>8</a:t>
            </a:r>
            <a:r>
              <a:rPr lang="en-US" b="1" dirty="0" smtClean="0">
                <a:ln w="0"/>
                <a:solidFill>
                  <a:prstClr val="white"/>
                </a:solidFill>
                <a:latin typeface="Tw Cen MT" panose="020B0602020104020603" pitchFamily="34" charset="0"/>
              </a:rPr>
              <a:t>0%</a:t>
            </a:r>
            <a:endParaRPr lang="en-US" b="1" dirty="0">
              <a:ln w="0"/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56785" y="2362423"/>
            <a:ext cx="551433" cy="246221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prstClr val="black"/>
                </a:solidFill>
                <a:latin typeface="Tw Cen MT" panose="020B0602020104020603" pitchFamily="34" charset="0"/>
              </a:rPr>
              <a:t>500 ft.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45218" y="3682146"/>
            <a:ext cx="1073150" cy="344091"/>
            <a:chOff x="1556048" y="3446102"/>
            <a:chExt cx="1073150" cy="344091"/>
          </a:xfrm>
        </p:grpSpPr>
        <p:sp>
          <p:nvSpPr>
            <p:cNvPr id="32" name="Rounded Rectangle 31"/>
            <p:cNvSpPr/>
            <p:nvPr/>
          </p:nvSpPr>
          <p:spPr>
            <a:xfrm>
              <a:off x="1556048" y="3447293"/>
              <a:ext cx="1073150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626596" y="3446102"/>
              <a:ext cx="9354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Minerals</a:t>
              </a:r>
              <a:endParaRPr lang="en-US" sz="1600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34" name="Straight Connector 33"/>
          <p:cNvCxnSpPr/>
          <p:nvPr/>
        </p:nvCxnSpPr>
        <p:spPr>
          <a:xfrm flipV="1">
            <a:off x="990346" y="3478163"/>
            <a:ext cx="0" cy="218762"/>
          </a:xfrm>
          <a:prstGeom prst="line">
            <a:avLst/>
          </a:prstGeom>
          <a:ln w="19050">
            <a:gradFill>
              <a:gsLst>
                <a:gs pos="0">
                  <a:srgbClr val="FFFF00">
                    <a:alpha val="45000"/>
                  </a:srgbClr>
                </a:gs>
                <a:gs pos="100000">
                  <a:srgbClr val="FFC000">
                    <a:alpha val="56000"/>
                  </a:srgb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39537" y="2640057"/>
            <a:ext cx="3178371" cy="838934"/>
            <a:chOff x="515770" y="2298574"/>
            <a:chExt cx="3178371" cy="838934"/>
          </a:xfrm>
        </p:grpSpPr>
        <p:sp>
          <p:nvSpPr>
            <p:cNvPr id="36" name="Rectangle 35"/>
            <p:cNvSpPr/>
            <p:nvPr/>
          </p:nvSpPr>
          <p:spPr>
            <a:xfrm>
              <a:off x="539199" y="2325069"/>
              <a:ext cx="3094634" cy="812439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5770" y="2298574"/>
              <a:ext cx="31783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The naturally occurring compounds of metals along With other impurities are known as Minerals.</a:t>
              </a:r>
            </a:p>
          </p:txBody>
        </p:sp>
      </p:grpSp>
      <p:sp>
        <p:nvSpPr>
          <p:cNvPr id="38" name="Oval 37"/>
          <p:cNvSpPr/>
          <p:nvPr/>
        </p:nvSpPr>
        <p:spPr>
          <a:xfrm>
            <a:off x="932876" y="3391157"/>
            <a:ext cx="97098" cy="9887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88657" y="762178"/>
            <a:ext cx="617156" cy="2462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prstClr val="white"/>
                </a:solidFill>
                <a:latin typeface="Tw Cen MT" panose="020B0602020104020603" pitchFamily="34" charset="0"/>
              </a:rPr>
              <a:t>Mine 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841358" y="743128"/>
            <a:ext cx="585096" cy="2462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prstClr val="white"/>
                </a:solidFill>
                <a:latin typeface="Tw Cen MT" panose="020B0602020104020603" pitchFamily="34" charset="0"/>
              </a:rPr>
              <a:t>Mine B</a:t>
            </a:r>
          </a:p>
        </p:txBody>
      </p:sp>
      <p:pic>
        <p:nvPicPr>
          <p:cNvPr id="41" name="Picture 40"/>
          <p:cNvPicPr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3224" y="1009503"/>
            <a:ext cx="1636776" cy="1325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/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464" y="1009503"/>
            <a:ext cx="1635843" cy="1327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Rectangle 42"/>
          <p:cNvSpPr/>
          <p:nvPr/>
        </p:nvSpPr>
        <p:spPr>
          <a:xfrm>
            <a:off x="419642" y="2362423"/>
            <a:ext cx="415178" cy="246221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prstClr val="white"/>
                </a:solidFill>
                <a:latin typeface="Tw Cen MT" panose="020B0602020104020603" pitchFamily="34" charset="0"/>
              </a:rPr>
              <a:t>50%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184766" y="2362423"/>
            <a:ext cx="415178" cy="246221"/>
          </a:xfrm>
          <a:prstGeom prst="rect">
            <a:avLst/>
          </a:prstGeom>
          <a:solidFill>
            <a:srgbClr val="0000CC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prstClr val="white"/>
                </a:solidFill>
                <a:latin typeface="Tw Cen MT" panose="020B0602020104020603" pitchFamily="34" charset="0"/>
              </a:rPr>
              <a:t>95%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519756" y="2362423"/>
            <a:ext cx="600128" cy="246221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en-US" sz="1600" b="1" dirty="0" smtClean="0">
                <a:ln w="0"/>
                <a:solidFill>
                  <a:prstClr val="black"/>
                </a:solidFill>
                <a:latin typeface="Tw Cen MT" panose="020B0602020104020603" pitchFamily="34" charset="0"/>
              </a:rPr>
              <a:t>700 </a:t>
            </a:r>
            <a:r>
              <a:rPr lang="en-US" sz="1600" b="1" dirty="0" err="1" smtClean="0">
                <a:ln w="0"/>
                <a:solidFill>
                  <a:prstClr val="black"/>
                </a:solidFill>
                <a:latin typeface="Tw Cen MT" panose="020B0602020104020603" pitchFamily="34" charset="0"/>
              </a:rPr>
              <a:t>ft</a:t>
            </a:r>
            <a:endParaRPr lang="en-US" sz="1600" b="1" dirty="0">
              <a:ln w="0"/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140964" y="2362423"/>
            <a:ext cx="660437" cy="246221"/>
          </a:xfrm>
          <a:prstGeom prst="rect">
            <a:avLst/>
          </a:prstGeom>
          <a:solidFill>
            <a:srgbClr val="FF99FF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prstClr val="black"/>
                </a:solidFill>
                <a:latin typeface="Tw Cen MT" panose="020B0602020104020603" pitchFamily="34" charset="0"/>
              </a:rPr>
              <a:t>1000 ft.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200097" y="3682146"/>
            <a:ext cx="1073150" cy="344508"/>
            <a:chOff x="3339695" y="3445706"/>
            <a:chExt cx="1073150" cy="344508"/>
          </a:xfrm>
        </p:grpSpPr>
        <p:sp>
          <p:nvSpPr>
            <p:cNvPr id="48" name="Rounded Rectangle 47"/>
            <p:cNvSpPr/>
            <p:nvPr/>
          </p:nvSpPr>
          <p:spPr>
            <a:xfrm>
              <a:off x="3339695" y="3445706"/>
              <a:ext cx="1073150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81537" y="3451660"/>
              <a:ext cx="5911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Ores</a:t>
              </a:r>
              <a:endParaRPr lang="en-US" sz="1600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 flipH="1">
            <a:off x="1625185" y="3867639"/>
            <a:ext cx="572175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0000CC">
                    <a:alpha val="55000"/>
                  </a:srgbClr>
                </a:gs>
              </a:gsLst>
              <a:lin ang="540000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73351" y="4248992"/>
            <a:ext cx="3738711" cy="830997"/>
            <a:chOff x="1843429" y="4029234"/>
            <a:chExt cx="2993773" cy="830997"/>
          </a:xfrm>
        </p:grpSpPr>
        <p:sp>
          <p:nvSpPr>
            <p:cNvPr id="52" name="Rectangle 51"/>
            <p:cNvSpPr/>
            <p:nvPr/>
          </p:nvSpPr>
          <p:spPr>
            <a:xfrm>
              <a:off x="1849690" y="4035360"/>
              <a:ext cx="2987512" cy="7550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43429" y="4029234"/>
              <a:ext cx="29937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The </a:t>
              </a:r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minerals from which metals are extracted profitably and </a:t>
              </a:r>
              <a:r>
                <a:rPr lang="en-US" sz="16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conveniently </a:t>
              </a:r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are called as ores.</a:t>
              </a:r>
            </a:p>
          </p:txBody>
        </p:sp>
      </p:grpSp>
      <p:cxnSp>
        <p:nvCxnSpPr>
          <p:cNvPr id="54" name="Straight Connector 53"/>
          <p:cNvCxnSpPr/>
          <p:nvPr/>
        </p:nvCxnSpPr>
        <p:spPr>
          <a:xfrm flipV="1">
            <a:off x="2370378" y="3977863"/>
            <a:ext cx="0" cy="244066"/>
          </a:xfrm>
          <a:prstGeom prst="line">
            <a:avLst/>
          </a:prstGeom>
          <a:ln w="19050">
            <a:gradFill>
              <a:gsLst>
                <a:gs pos="0">
                  <a:srgbClr val="FFFF00">
                    <a:alpha val="45000"/>
                  </a:srgbClr>
                </a:gs>
                <a:gs pos="100000">
                  <a:srgbClr val="FFC000">
                    <a:alpha val="56000"/>
                  </a:srgb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307994" y="4231089"/>
            <a:ext cx="97098" cy="9887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3315199" y="3867639"/>
            <a:ext cx="555348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0000CC">
                    <a:alpha val="55000"/>
                  </a:srgbClr>
                </a:gs>
              </a:gsLst>
              <a:lin ang="540000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3900771" y="3682146"/>
            <a:ext cx="1073150" cy="344091"/>
            <a:chOff x="1556048" y="3446102"/>
            <a:chExt cx="1073150" cy="344091"/>
          </a:xfrm>
        </p:grpSpPr>
        <p:sp>
          <p:nvSpPr>
            <p:cNvPr id="61" name="Rounded Rectangle 60"/>
            <p:cNvSpPr/>
            <p:nvPr/>
          </p:nvSpPr>
          <p:spPr>
            <a:xfrm>
              <a:off x="1556048" y="3447293"/>
              <a:ext cx="1073150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626596" y="3446102"/>
              <a:ext cx="9354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Gangue</a:t>
              </a:r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4459415" y="3525443"/>
            <a:ext cx="0" cy="236888"/>
          </a:xfrm>
          <a:prstGeom prst="line">
            <a:avLst/>
          </a:prstGeom>
          <a:ln w="19050">
            <a:gradFill>
              <a:gsLst>
                <a:gs pos="0">
                  <a:srgbClr val="FFFF00">
                    <a:alpha val="45000"/>
                  </a:srgbClr>
                </a:gs>
                <a:gs pos="100000">
                  <a:srgbClr val="FFC000">
                    <a:alpha val="56000"/>
                  </a:srgb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3919348" y="2664655"/>
            <a:ext cx="4620133" cy="861182"/>
            <a:chOff x="449077" y="2252536"/>
            <a:chExt cx="4620133" cy="861182"/>
          </a:xfrm>
        </p:grpSpPr>
        <p:sp>
          <p:nvSpPr>
            <p:cNvPr id="65" name="Rectangle 64"/>
            <p:cNvSpPr/>
            <p:nvPr/>
          </p:nvSpPr>
          <p:spPr>
            <a:xfrm>
              <a:off x="484596" y="2308485"/>
              <a:ext cx="4433425" cy="80523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49077" y="2252536"/>
              <a:ext cx="462013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Ores contain many types of impurities such as soil, sand and rocky substances along with the metal compounds. These impurities are called gangue.</a:t>
              </a:r>
            </a:p>
          </p:txBody>
        </p:sp>
      </p:grpSp>
      <p:sp>
        <p:nvSpPr>
          <p:cNvPr id="67" name="Oval 66"/>
          <p:cNvSpPr/>
          <p:nvPr/>
        </p:nvSpPr>
        <p:spPr>
          <a:xfrm>
            <a:off x="4424169" y="3449093"/>
            <a:ext cx="97098" cy="9887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6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6" grpId="0" animBg="1"/>
      <p:bldP spid="38" grpId="0" animBg="1"/>
      <p:bldP spid="39" grpId="0"/>
      <p:bldP spid="40" grpId="0"/>
      <p:bldP spid="43" grpId="0" animBg="1"/>
      <p:bldP spid="44" grpId="0" animBg="1"/>
      <p:bldP spid="45" grpId="0" animBg="1"/>
      <p:bldP spid="46" grpId="0" animBg="1"/>
      <p:bldP spid="55" grpId="0" animBg="1"/>
      <p:bldP spid="67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17" name="Title 7"/>
          <p:cNvSpPr txBox="1">
            <a:spLocks/>
          </p:cNvSpPr>
          <p:nvPr/>
        </p:nvSpPr>
        <p:spPr bwMode="auto">
          <a:xfrm>
            <a:off x="685800" y="2800350"/>
            <a:ext cx="5943600" cy="100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Occurrence of metals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Metallurgy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9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8144" y="-21337"/>
            <a:ext cx="9162144" cy="5167123"/>
            <a:chOff x="-18144" y="-21337"/>
            <a:chExt cx="9162144" cy="5167123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28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144" y="-21337"/>
              <a:ext cx="2837544" cy="264694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  <a:miter lim="800000"/>
              <a:headEnd/>
              <a:tailEnd/>
            </a:ln>
            <a:effectLst/>
            <a:extLst/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144" y="2574036"/>
              <a:ext cx="2532744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91" b="4022"/>
            <a:stretch/>
          </p:blipFill>
          <p:spPr bwMode="auto">
            <a:xfrm>
              <a:off x="4724400" y="2574036"/>
              <a:ext cx="2209800" cy="2569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050" y="-21337"/>
              <a:ext cx="3200400" cy="2668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6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-21337"/>
              <a:ext cx="3200400" cy="2593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0" name="Picture 2" descr="Image result for activated carbon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2574036"/>
              <a:ext cx="2286000" cy="257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/>
          <p:cNvSpPr/>
          <p:nvPr/>
        </p:nvSpPr>
        <p:spPr>
          <a:xfrm>
            <a:off x="502920" y="267462"/>
            <a:ext cx="8138160" cy="46085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-381000" y="398632"/>
            <a:ext cx="6512120" cy="665031"/>
          </a:xfrm>
          <a:prstGeom prst="roundRect">
            <a:avLst/>
          </a:prstGeom>
          <a:gradFill>
            <a:gsLst>
              <a:gs pos="0">
                <a:schemeClr val="bg1">
                  <a:alpha val="84000"/>
                </a:schemeClr>
              </a:gs>
              <a:gs pos="50000">
                <a:srgbClr val="FFFF00"/>
              </a:gs>
              <a:gs pos="100000">
                <a:srgbClr val="FFFF00"/>
              </a:gs>
            </a:gsLst>
            <a:lin ang="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66503" y="398632"/>
            <a:ext cx="541103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kumimoji="1" lang="en-US" b="1" dirty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Both, metals as well as non-metals are used in </a:t>
            </a:r>
            <a:r>
              <a:rPr kumimoji="1" lang="en-US" b="1" dirty="0" smtClean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our</a:t>
            </a:r>
          </a:p>
          <a:p>
            <a:r>
              <a:rPr kumimoji="1" lang="en-US" b="1" dirty="0" smtClean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daily life.</a:t>
            </a:r>
            <a:endParaRPr kumimoji="1" lang="en-US" b="1" dirty="0">
              <a:ln w="635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pic>
        <p:nvPicPr>
          <p:cNvPr id="14" name="Picture 4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552700"/>
            <a:ext cx="2209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10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uiExpand="1" build="allAtOnce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"/>
          <a:stretch/>
        </p:blipFill>
        <p:spPr bwMode="auto">
          <a:xfrm>
            <a:off x="0" y="1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545218" y="3682146"/>
            <a:ext cx="1073150" cy="344091"/>
            <a:chOff x="1556048" y="3446102"/>
            <a:chExt cx="1073150" cy="344091"/>
          </a:xfrm>
        </p:grpSpPr>
        <p:sp>
          <p:nvSpPr>
            <p:cNvPr id="32" name="Rounded Rectangle 31"/>
            <p:cNvSpPr/>
            <p:nvPr/>
          </p:nvSpPr>
          <p:spPr>
            <a:xfrm>
              <a:off x="1556048" y="3447293"/>
              <a:ext cx="1073150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626596" y="3446102"/>
              <a:ext cx="9354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Minerals</a:t>
              </a:r>
              <a:endParaRPr lang="en-US" sz="1600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34" name="Straight Connector 33"/>
          <p:cNvCxnSpPr/>
          <p:nvPr/>
        </p:nvCxnSpPr>
        <p:spPr>
          <a:xfrm flipV="1">
            <a:off x="990346" y="3478163"/>
            <a:ext cx="0" cy="218762"/>
          </a:xfrm>
          <a:prstGeom prst="line">
            <a:avLst/>
          </a:prstGeom>
          <a:ln w="19050">
            <a:gradFill>
              <a:gsLst>
                <a:gs pos="0">
                  <a:srgbClr val="FFFF00">
                    <a:alpha val="45000"/>
                  </a:srgbClr>
                </a:gs>
                <a:gs pos="100000">
                  <a:srgbClr val="FFC000">
                    <a:alpha val="56000"/>
                  </a:srgb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39537" y="2640057"/>
            <a:ext cx="3178371" cy="838934"/>
            <a:chOff x="515770" y="2298574"/>
            <a:chExt cx="3178371" cy="838934"/>
          </a:xfrm>
        </p:grpSpPr>
        <p:sp>
          <p:nvSpPr>
            <p:cNvPr id="36" name="Rectangle 35"/>
            <p:cNvSpPr/>
            <p:nvPr/>
          </p:nvSpPr>
          <p:spPr>
            <a:xfrm>
              <a:off x="539199" y="2325069"/>
              <a:ext cx="3094634" cy="812439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5770" y="2298574"/>
              <a:ext cx="31783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The naturally occurring compounds of metals along </a:t>
              </a:r>
              <a:r>
                <a:rPr lang="en-US" sz="16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with </a:t>
              </a:r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other impurities are known as Minerals.</a:t>
              </a:r>
            </a:p>
          </p:txBody>
        </p:sp>
      </p:grpSp>
      <p:sp>
        <p:nvSpPr>
          <p:cNvPr id="38" name="Oval 37"/>
          <p:cNvSpPr/>
          <p:nvPr/>
        </p:nvSpPr>
        <p:spPr>
          <a:xfrm>
            <a:off x="932876" y="3391157"/>
            <a:ext cx="97098" cy="9887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200097" y="3682146"/>
            <a:ext cx="1073150" cy="344508"/>
            <a:chOff x="3339695" y="3445706"/>
            <a:chExt cx="1073150" cy="344508"/>
          </a:xfrm>
        </p:grpSpPr>
        <p:sp>
          <p:nvSpPr>
            <p:cNvPr id="48" name="Rounded Rectangle 47"/>
            <p:cNvSpPr/>
            <p:nvPr/>
          </p:nvSpPr>
          <p:spPr>
            <a:xfrm>
              <a:off x="3339695" y="3445706"/>
              <a:ext cx="1073150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81537" y="3451660"/>
              <a:ext cx="5911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Ores</a:t>
              </a:r>
              <a:endParaRPr lang="en-US" sz="1600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 flipH="1">
            <a:off x="1625185" y="3867639"/>
            <a:ext cx="572175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0000CC">
                    <a:alpha val="55000"/>
                  </a:srgbClr>
                </a:gs>
              </a:gsLst>
              <a:lin ang="540000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673351" y="4248992"/>
            <a:ext cx="3738711" cy="830997"/>
            <a:chOff x="1843429" y="4029234"/>
            <a:chExt cx="2993773" cy="830997"/>
          </a:xfrm>
        </p:grpSpPr>
        <p:sp>
          <p:nvSpPr>
            <p:cNvPr id="52" name="Rectangle 51"/>
            <p:cNvSpPr/>
            <p:nvPr/>
          </p:nvSpPr>
          <p:spPr>
            <a:xfrm>
              <a:off x="1849690" y="4035360"/>
              <a:ext cx="2987512" cy="75503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43429" y="4029234"/>
              <a:ext cx="29937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The </a:t>
              </a:r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minerals from which metals are extracted profitably and </a:t>
              </a:r>
              <a:r>
                <a:rPr lang="en-US" sz="16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conveniently </a:t>
              </a:r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are called as ores.</a:t>
              </a:r>
            </a:p>
          </p:txBody>
        </p:sp>
      </p:grpSp>
      <p:cxnSp>
        <p:nvCxnSpPr>
          <p:cNvPr id="54" name="Straight Connector 53"/>
          <p:cNvCxnSpPr/>
          <p:nvPr/>
        </p:nvCxnSpPr>
        <p:spPr>
          <a:xfrm flipV="1">
            <a:off x="2370378" y="3977863"/>
            <a:ext cx="0" cy="244066"/>
          </a:xfrm>
          <a:prstGeom prst="line">
            <a:avLst/>
          </a:prstGeom>
          <a:ln w="19050">
            <a:gradFill>
              <a:gsLst>
                <a:gs pos="0">
                  <a:srgbClr val="FFFF00">
                    <a:alpha val="45000"/>
                  </a:srgbClr>
                </a:gs>
                <a:gs pos="100000">
                  <a:srgbClr val="FFC000">
                    <a:alpha val="56000"/>
                  </a:srgb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2307994" y="4231089"/>
            <a:ext cx="97098" cy="9887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3315199" y="3867639"/>
            <a:ext cx="555348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0000CC">
                    <a:alpha val="55000"/>
                  </a:srgbClr>
                </a:gs>
              </a:gsLst>
              <a:lin ang="540000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3900771" y="3682146"/>
            <a:ext cx="1073150" cy="344091"/>
            <a:chOff x="1556048" y="3446102"/>
            <a:chExt cx="1073150" cy="344091"/>
          </a:xfrm>
        </p:grpSpPr>
        <p:sp>
          <p:nvSpPr>
            <p:cNvPr id="61" name="Rounded Rectangle 60"/>
            <p:cNvSpPr/>
            <p:nvPr/>
          </p:nvSpPr>
          <p:spPr>
            <a:xfrm>
              <a:off x="1556048" y="3447293"/>
              <a:ext cx="1073150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626596" y="3446102"/>
              <a:ext cx="9354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Gangue</a:t>
              </a:r>
            </a:p>
          </p:txBody>
        </p:sp>
      </p:grpSp>
      <p:cxnSp>
        <p:nvCxnSpPr>
          <p:cNvPr id="63" name="Straight Connector 62"/>
          <p:cNvCxnSpPr/>
          <p:nvPr/>
        </p:nvCxnSpPr>
        <p:spPr>
          <a:xfrm flipV="1">
            <a:off x="4459415" y="3525443"/>
            <a:ext cx="0" cy="236888"/>
          </a:xfrm>
          <a:prstGeom prst="line">
            <a:avLst/>
          </a:prstGeom>
          <a:ln w="19050">
            <a:gradFill>
              <a:gsLst>
                <a:gs pos="0">
                  <a:srgbClr val="FFFF00">
                    <a:alpha val="45000"/>
                  </a:srgbClr>
                </a:gs>
                <a:gs pos="100000">
                  <a:srgbClr val="FFC000">
                    <a:alpha val="56000"/>
                  </a:srgb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3919348" y="2664655"/>
            <a:ext cx="4620133" cy="861182"/>
            <a:chOff x="449077" y="2252536"/>
            <a:chExt cx="4620133" cy="861182"/>
          </a:xfrm>
        </p:grpSpPr>
        <p:sp>
          <p:nvSpPr>
            <p:cNvPr id="65" name="Rectangle 64"/>
            <p:cNvSpPr/>
            <p:nvPr/>
          </p:nvSpPr>
          <p:spPr>
            <a:xfrm>
              <a:off x="484596" y="2308485"/>
              <a:ext cx="4433425" cy="80523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49077" y="2252536"/>
              <a:ext cx="462013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Ores contain many types of impurities such as soil, sand and rocky substances along with the metal compounds. These impurities are called gangue.</a:t>
              </a:r>
            </a:p>
          </p:txBody>
        </p:sp>
      </p:grpSp>
      <p:sp>
        <p:nvSpPr>
          <p:cNvPr id="67" name="Oval 66"/>
          <p:cNvSpPr/>
          <p:nvPr/>
        </p:nvSpPr>
        <p:spPr>
          <a:xfrm>
            <a:off x="4424169" y="3449093"/>
            <a:ext cx="97098" cy="9887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5012021" y="3867639"/>
            <a:ext cx="555348" cy="0"/>
          </a:xfrm>
          <a:prstGeom prst="line">
            <a:avLst/>
          </a:prstGeom>
          <a:ln w="19050">
            <a:gradFill>
              <a:gsLst>
                <a:gs pos="0">
                  <a:schemeClr val="bg1"/>
                </a:gs>
                <a:gs pos="100000">
                  <a:srgbClr val="0000CC">
                    <a:alpha val="55000"/>
                  </a:srgbClr>
                </a:gs>
              </a:gsLst>
              <a:lin ang="5400000" scaled="0"/>
            </a:gra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5598319" y="3682146"/>
            <a:ext cx="1120055" cy="344508"/>
            <a:chOff x="3339695" y="3445706"/>
            <a:chExt cx="1120055" cy="344508"/>
          </a:xfrm>
        </p:grpSpPr>
        <p:sp>
          <p:nvSpPr>
            <p:cNvPr id="70" name="Rounded Rectangle 69"/>
            <p:cNvSpPr/>
            <p:nvPr/>
          </p:nvSpPr>
          <p:spPr>
            <a:xfrm>
              <a:off x="3339695" y="3445706"/>
              <a:ext cx="1073150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374277" y="3451660"/>
              <a:ext cx="10854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Metallurgy</a:t>
              </a:r>
            </a:p>
          </p:txBody>
        </p:sp>
      </p:grpSp>
      <p:cxnSp>
        <p:nvCxnSpPr>
          <p:cNvPr id="75" name="Straight Connector 74"/>
          <p:cNvCxnSpPr/>
          <p:nvPr/>
        </p:nvCxnSpPr>
        <p:spPr>
          <a:xfrm flipV="1">
            <a:off x="6163546" y="3949691"/>
            <a:ext cx="0" cy="160699"/>
          </a:xfrm>
          <a:prstGeom prst="line">
            <a:avLst/>
          </a:prstGeom>
          <a:ln w="19050">
            <a:gradFill>
              <a:gsLst>
                <a:gs pos="0">
                  <a:srgbClr val="FFFF00">
                    <a:alpha val="45000"/>
                  </a:srgbClr>
                </a:gs>
                <a:gs pos="100000">
                  <a:srgbClr val="FFC000">
                    <a:alpha val="56000"/>
                  </a:srgbClr>
                </a:gs>
              </a:gsLst>
              <a:lin ang="7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6112616" y="4109331"/>
            <a:ext cx="97098" cy="9887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00000">
                <a:srgbClr val="FFC000">
                  <a:alpha val="58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4637627" y="4201951"/>
            <a:ext cx="3910319" cy="830997"/>
            <a:chOff x="1843429" y="4029234"/>
            <a:chExt cx="2745750" cy="830997"/>
          </a:xfrm>
        </p:grpSpPr>
        <p:sp>
          <p:nvSpPr>
            <p:cNvPr id="73" name="Rectangle 72"/>
            <p:cNvSpPr/>
            <p:nvPr/>
          </p:nvSpPr>
          <p:spPr>
            <a:xfrm>
              <a:off x="1849692" y="4035359"/>
              <a:ext cx="2739487" cy="80207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843429" y="4029234"/>
              <a:ext cx="274574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The process used for extraction of metals in their pure form from their ores is called metallurgy.</a:t>
              </a:r>
              <a:endParaRPr lang="en-US" sz="1600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5464323" y="1056639"/>
            <a:ext cx="3190867" cy="458768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459513" y="1101357"/>
            <a:ext cx="3200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METALLURGY</a:t>
            </a:r>
            <a:r>
              <a:rPr lang="en-US" b="1" dirty="0" smtClean="0">
                <a:latin typeface="Book Antiqua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INCLUDES: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08909" y="1618380"/>
            <a:ext cx="33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REMOVAL OF GANGUE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08909" y="1909286"/>
            <a:ext cx="222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REDUCTION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08909" y="2278618"/>
            <a:ext cx="240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REFINING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9" name="Round Diagonal Corner Rectangle 78"/>
          <p:cNvSpPr/>
          <p:nvPr/>
        </p:nvSpPr>
        <p:spPr>
          <a:xfrm>
            <a:off x="2819400" y="1887555"/>
            <a:ext cx="2615012" cy="405386"/>
          </a:xfrm>
          <a:prstGeom prst="round2DiagRect">
            <a:avLst/>
          </a:prstGeom>
          <a:solidFill>
            <a:srgbClr val="A1E9E7">
              <a:alpha val="65000"/>
            </a:srgb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endParaRPr lang="en-US" b="1" dirty="0">
              <a:solidFill>
                <a:schemeClr val="dk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877748" y="1909660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dk1"/>
                </a:solidFill>
                <a:latin typeface="Book Antiqua" pitchFamily="18" charset="0"/>
              </a:rPr>
              <a:t>Concentration of ores</a:t>
            </a:r>
            <a:endParaRPr lang="en-US" b="1" dirty="0">
              <a:solidFill>
                <a:schemeClr val="dk1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13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2" grpId="0" animBg="1"/>
      <p:bldP spid="43" grpId="0"/>
      <p:bldP spid="44" grpId="0"/>
      <p:bldP spid="45" grpId="0"/>
      <p:bldP spid="57" grpId="0"/>
      <p:bldP spid="79" grpId="0" animBg="1"/>
      <p:bldP spid="79" grpId="1" animBg="1"/>
      <p:bldP spid="80" grpId="0"/>
      <p:bldP spid="80" grpId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"/>
          <a:stretch/>
        </p:blipFill>
        <p:spPr bwMode="auto">
          <a:xfrm>
            <a:off x="0" y="1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900454" y="1276350"/>
            <a:ext cx="771421" cy="369332"/>
            <a:chOff x="4900454" y="1276350"/>
            <a:chExt cx="771421" cy="369332"/>
          </a:xfrm>
        </p:grpSpPr>
        <p:sp>
          <p:nvSpPr>
            <p:cNvPr id="43" name="Rounded Rectangle 42"/>
            <p:cNvSpPr/>
            <p:nvPr/>
          </p:nvSpPr>
          <p:spPr>
            <a:xfrm>
              <a:off x="4900454" y="1318003"/>
              <a:ext cx="771421" cy="274358"/>
            </a:xfrm>
            <a:prstGeom prst="roundRect">
              <a:avLst>
                <a:gd name="adj" fmla="val 12417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7330" y="1276350"/>
              <a:ext cx="683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ORE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6" name="Straight Connector 45"/>
          <p:cNvCxnSpPr/>
          <p:nvPr/>
        </p:nvCxnSpPr>
        <p:spPr>
          <a:xfrm>
            <a:off x="5376715" y="1628634"/>
            <a:ext cx="0" cy="176101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241645" y="1868726"/>
            <a:ext cx="4952923" cy="0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037494" y="2039856"/>
            <a:ext cx="2039206" cy="553998"/>
            <a:chOff x="2037494" y="2039856"/>
            <a:chExt cx="2039206" cy="553998"/>
          </a:xfrm>
        </p:grpSpPr>
        <p:sp>
          <p:nvSpPr>
            <p:cNvPr id="51" name="Rounded Rectangle 50"/>
            <p:cNvSpPr/>
            <p:nvPr/>
          </p:nvSpPr>
          <p:spPr>
            <a:xfrm>
              <a:off x="2050584" y="2052694"/>
              <a:ext cx="2026116" cy="503623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37494" y="2039856"/>
              <a:ext cx="20193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Concentrated ore of highly reactive </a:t>
              </a:r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metal </a:t>
              </a:r>
              <a:endPara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33276" y="2032651"/>
            <a:ext cx="2438400" cy="553998"/>
            <a:chOff x="4133276" y="2032651"/>
            <a:chExt cx="2438400" cy="553998"/>
          </a:xfrm>
        </p:grpSpPr>
        <p:sp>
          <p:nvSpPr>
            <p:cNvPr id="55" name="Rounded Rectangle 54"/>
            <p:cNvSpPr/>
            <p:nvPr/>
          </p:nvSpPr>
          <p:spPr>
            <a:xfrm>
              <a:off x="4133276" y="2069112"/>
              <a:ext cx="2438400" cy="483972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40702" y="2032651"/>
              <a:ext cx="242932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Concentrated ore of moderately reactive metal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668675" y="2077041"/>
            <a:ext cx="2207450" cy="553998"/>
            <a:chOff x="6668675" y="2077041"/>
            <a:chExt cx="2207450" cy="553998"/>
          </a:xfrm>
        </p:grpSpPr>
        <p:sp>
          <p:nvSpPr>
            <p:cNvPr id="57" name="Rounded Rectangle 56"/>
            <p:cNvSpPr/>
            <p:nvPr/>
          </p:nvSpPr>
          <p:spPr>
            <a:xfrm>
              <a:off x="6668675" y="2096292"/>
              <a:ext cx="2207450" cy="534606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04641" y="2077041"/>
              <a:ext cx="19712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Concentrated ore of less reactive metal</a:t>
              </a:r>
            </a:p>
          </p:txBody>
        </p:sp>
      </p:grpSp>
      <p:cxnSp>
        <p:nvCxnSpPr>
          <p:cNvPr id="63" name="Straight Connector 62"/>
          <p:cNvCxnSpPr/>
          <p:nvPr/>
        </p:nvCxnSpPr>
        <p:spPr>
          <a:xfrm>
            <a:off x="2345838" y="2584207"/>
            <a:ext cx="0" cy="913629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994199" y="3523405"/>
            <a:ext cx="1599901" cy="334220"/>
            <a:chOff x="1916860" y="3261706"/>
            <a:chExt cx="1599901" cy="334220"/>
          </a:xfrm>
        </p:grpSpPr>
        <p:sp>
          <p:nvSpPr>
            <p:cNvPr id="64" name="Rounded Rectangle 63"/>
            <p:cNvSpPr/>
            <p:nvPr/>
          </p:nvSpPr>
          <p:spPr>
            <a:xfrm>
              <a:off x="1916860" y="3261706"/>
              <a:ext cx="1599901" cy="316334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001081" y="3272761"/>
              <a:ext cx="145800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PURE METAL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2343150" y="2555690"/>
            <a:ext cx="1619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Book Antiqua" pitchFamily="18" charset="0"/>
              </a:rPr>
              <a:t>Electrolysis of Molten ore (molten chloride or oxide)  </a:t>
            </a:r>
            <a:endParaRPr lang="en-US" sz="14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rot="16200000">
            <a:off x="5388200" y="1627853"/>
            <a:ext cx="0" cy="2294418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84952" y="2962952"/>
            <a:ext cx="1415124" cy="323165"/>
            <a:chOff x="3784952" y="2962952"/>
            <a:chExt cx="1415124" cy="323165"/>
          </a:xfrm>
        </p:grpSpPr>
        <p:sp>
          <p:nvSpPr>
            <p:cNvPr id="74" name="Rounded Rectangle 73"/>
            <p:cNvSpPr/>
            <p:nvPr/>
          </p:nvSpPr>
          <p:spPr>
            <a:xfrm>
              <a:off x="3834485" y="2986980"/>
              <a:ext cx="1337543" cy="272474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784952" y="2962952"/>
              <a:ext cx="14151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Carbonate ore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81076" y="2962948"/>
            <a:ext cx="1391852" cy="323165"/>
            <a:chOff x="5581076" y="2962948"/>
            <a:chExt cx="1391852" cy="323165"/>
          </a:xfrm>
        </p:grpSpPr>
        <p:sp>
          <p:nvSpPr>
            <p:cNvPr id="76" name="Rounded Rectangle 75"/>
            <p:cNvSpPr/>
            <p:nvPr/>
          </p:nvSpPr>
          <p:spPr>
            <a:xfrm>
              <a:off x="5581076" y="2997333"/>
              <a:ext cx="1391852" cy="264460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625659" y="2962948"/>
              <a:ext cx="131991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Sulphide</a:t>
              </a:r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 ore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50344" y="3505021"/>
            <a:ext cx="3028867" cy="323165"/>
            <a:chOff x="3750344" y="3505021"/>
            <a:chExt cx="3028867" cy="323165"/>
          </a:xfrm>
        </p:grpSpPr>
        <p:sp>
          <p:nvSpPr>
            <p:cNvPr id="81" name="Rounded Rectangle 80"/>
            <p:cNvSpPr/>
            <p:nvPr/>
          </p:nvSpPr>
          <p:spPr>
            <a:xfrm>
              <a:off x="3750344" y="3543011"/>
              <a:ext cx="3028867" cy="241808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700488" y="3505021"/>
              <a:ext cx="132542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Metal oxide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50344" y="4161759"/>
            <a:ext cx="3059156" cy="323165"/>
            <a:chOff x="3750344" y="4161759"/>
            <a:chExt cx="3059156" cy="323165"/>
          </a:xfrm>
        </p:grpSpPr>
        <p:sp>
          <p:nvSpPr>
            <p:cNvPr id="84" name="Rounded Rectangle 83"/>
            <p:cNvSpPr/>
            <p:nvPr/>
          </p:nvSpPr>
          <p:spPr>
            <a:xfrm>
              <a:off x="3750344" y="4212514"/>
              <a:ext cx="3059156" cy="237044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373048" y="4161759"/>
              <a:ext cx="184060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IMPURE METAL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50344" y="4681036"/>
            <a:ext cx="3028867" cy="323165"/>
            <a:chOff x="3750344" y="4681036"/>
            <a:chExt cx="3028867" cy="323165"/>
          </a:xfrm>
        </p:grpSpPr>
        <p:sp>
          <p:nvSpPr>
            <p:cNvPr id="87" name="Rounded Rectangle 86"/>
            <p:cNvSpPr/>
            <p:nvPr/>
          </p:nvSpPr>
          <p:spPr>
            <a:xfrm>
              <a:off x="3750344" y="4707929"/>
              <a:ext cx="3028867" cy="246668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036628" y="4681036"/>
              <a:ext cx="245629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PURE </a:t>
              </a:r>
              <a:r>
                <a:rPr lang="en-US" sz="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METAL</a:t>
              </a:r>
            </a:p>
          </p:txBody>
        </p:sp>
      </p:grpSp>
      <p:cxnSp>
        <p:nvCxnSpPr>
          <p:cNvPr id="89" name="Straight Connector 88"/>
          <p:cNvCxnSpPr/>
          <p:nvPr/>
        </p:nvCxnSpPr>
        <p:spPr>
          <a:xfrm>
            <a:off x="7935905" y="2673280"/>
            <a:ext cx="0" cy="219194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133047" y="2936268"/>
            <a:ext cx="1615900" cy="338554"/>
            <a:chOff x="7133047" y="2936268"/>
            <a:chExt cx="1615900" cy="338554"/>
          </a:xfrm>
        </p:grpSpPr>
        <p:sp>
          <p:nvSpPr>
            <p:cNvPr id="90" name="Rounded Rectangle 89"/>
            <p:cNvSpPr/>
            <p:nvPr/>
          </p:nvSpPr>
          <p:spPr>
            <a:xfrm>
              <a:off x="7133047" y="2944716"/>
              <a:ext cx="1615900" cy="316334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249261" y="2936268"/>
              <a:ext cx="14292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Sulphide</a:t>
              </a:r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 ore</a:t>
              </a:r>
            </a:p>
          </p:txBody>
        </p:sp>
      </p:grpSp>
      <p:cxnSp>
        <p:nvCxnSpPr>
          <p:cNvPr id="99" name="Straight Connector 98"/>
          <p:cNvCxnSpPr/>
          <p:nvPr/>
        </p:nvCxnSpPr>
        <p:spPr>
          <a:xfrm>
            <a:off x="7935905" y="3319628"/>
            <a:ext cx="0" cy="237356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133047" y="3590971"/>
            <a:ext cx="1615900" cy="338554"/>
            <a:chOff x="7133047" y="3590971"/>
            <a:chExt cx="1615900" cy="338554"/>
          </a:xfrm>
        </p:grpSpPr>
        <p:sp>
          <p:nvSpPr>
            <p:cNvPr id="100" name="Rounded Rectangle 99"/>
            <p:cNvSpPr/>
            <p:nvPr/>
          </p:nvSpPr>
          <p:spPr>
            <a:xfrm>
              <a:off x="7133047" y="3599419"/>
              <a:ext cx="1615900" cy="316334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7199031" y="3590971"/>
              <a:ext cx="1472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Impure metal</a:t>
              </a:r>
            </a:p>
          </p:txBody>
        </p:sp>
      </p:grpSp>
      <p:cxnSp>
        <p:nvCxnSpPr>
          <p:cNvPr id="102" name="Straight Connector 101"/>
          <p:cNvCxnSpPr/>
          <p:nvPr/>
        </p:nvCxnSpPr>
        <p:spPr>
          <a:xfrm>
            <a:off x="7935905" y="3958122"/>
            <a:ext cx="0" cy="219194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133047" y="4205144"/>
            <a:ext cx="1615900" cy="338554"/>
            <a:chOff x="7133047" y="4182284"/>
            <a:chExt cx="1615900" cy="338554"/>
          </a:xfrm>
        </p:grpSpPr>
        <p:sp>
          <p:nvSpPr>
            <p:cNvPr id="103" name="Rounded Rectangle 102"/>
            <p:cNvSpPr/>
            <p:nvPr/>
          </p:nvSpPr>
          <p:spPr>
            <a:xfrm>
              <a:off x="7133047" y="4190732"/>
              <a:ext cx="1615900" cy="316334"/>
            </a:xfrm>
            <a:prstGeom prst="roundRect">
              <a:avLst>
                <a:gd name="adj" fmla="val 11842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369998" y="4182284"/>
              <a:ext cx="1206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pure </a:t>
              </a:r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metal</a:t>
              </a:r>
            </a:p>
          </p:txBody>
        </p:sp>
      </p:grpSp>
      <p:cxnSp>
        <p:nvCxnSpPr>
          <p:cNvPr id="105" name="Straight Connector 104"/>
          <p:cNvCxnSpPr/>
          <p:nvPr/>
        </p:nvCxnSpPr>
        <p:spPr>
          <a:xfrm>
            <a:off x="5376715" y="1868726"/>
            <a:ext cx="0" cy="176101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238500" y="1868726"/>
            <a:ext cx="0" cy="176101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194320" y="1868726"/>
            <a:ext cx="0" cy="176101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5395327" y="2553415"/>
            <a:ext cx="0" cy="176101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240991" y="2772628"/>
            <a:ext cx="0" cy="176101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6541759" y="2772628"/>
            <a:ext cx="0" cy="176101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331542" y="3305167"/>
            <a:ext cx="0" cy="176101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6541759" y="3305167"/>
            <a:ext cx="0" cy="176101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118100" y="3845450"/>
            <a:ext cx="0" cy="318221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105400" y="4486316"/>
            <a:ext cx="0" cy="179641"/>
          </a:xfrm>
          <a:prstGeom prst="line">
            <a:avLst/>
          </a:prstGeom>
          <a:ln w="28575">
            <a:solidFill>
              <a:srgbClr val="FFFF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4281365" y="3249810"/>
            <a:ext cx="112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ook Antiqua" pitchFamily="18" charset="0"/>
              </a:rPr>
              <a:t>Calcination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508005" y="3249810"/>
            <a:ext cx="972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ook Antiqua" pitchFamily="18" charset="0"/>
              </a:rPr>
              <a:t>Roasting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152158" y="3741206"/>
            <a:ext cx="2315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ook Antiqua" pitchFamily="18" charset="0"/>
              </a:rPr>
              <a:t>Reduction with </a:t>
            </a:r>
          </a:p>
          <a:p>
            <a:r>
              <a:rPr lang="en-US" sz="1400" b="1" dirty="0">
                <a:solidFill>
                  <a:schemeClr val="bg1"/>
                </a:solidFill>
                <a:latin typeface="Book Antiqua" pitchFamily="18" charset="0"/>
              </a:rPr>
              <a:t>Carbon or </a:t>
            </a:r>
            <a:r>
              <a:rPr lang="en-US" sz="1400" b="1" dirty="0" err="1">
                <a:solidFill>
                  <a:schemeClr val="bg1"/>
                </a:solidFill>
                <a:latin typeface="Book Antiqua" pitchFamily="18" charset="0"/>
              </a:rPr>
              <a:t>aluminium</a:t>
            </a:r>
            <a:endParaRPr lang="en-US" sz="14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108973" y="443504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ook Antiqua" pitchFamily="18" charset="0"/>
              </a:rPr>
              <a:t>Refining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940997" y="326598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ook Antiqua" pitchFamily="18" charset="0"/>
              </a:rPr>
              <a:t>Roasting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922604" y="3928041"/>
            <a:ext cx="90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ook Antiqua" pitchFamily="18" charset="0"/>
              </a:rPr>
              <a:t>Refining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5429749" y="1559559"/>
            <a:ext cx="1885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ook Antiqua" pitchFamily="18" charset="0"/>
              </a:rPr>
              <a:t>Concentration of ore</a:t>
            </a:r>
          </a:p>
        </p:txBody>
      </p:sp>
    </p:spTree>
    <p:extLst>
      <p:ext uri="{BB962C8B-B14F-4D97-AF65-F5344CB8AC3E}">
        <p14:creationId xmlns:p14="http://schemas.microsoft.com/office/powerpoint/2010/main" val="292196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118" grpId="0"/>
      <p:bldP spid="119" grpId="0"/>
      <p:bldP spid="120" grpId="0"/>
      <p:bldP spid="121" grpId="0"/>
      <p:bldP spid="123" grpId="0"/>
      <p:bldP spid="124" grpId="0"/>
      <p:bldP spid="12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2293259"/>
            <a:ext cx="9296400" cy="1116354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2318218"/>
            <a:ext cx="5257800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EXTRACTION OF METAL OF MEDIUM REACTIVITY</a:t>
            </a:r>
          </a:p>
        </p:txBody>
      </p:sp>
    </p:spTree>
    <p:extLst>
      <p:ext uri="{BB962C8B-B14F-4D97-AF65-F5344CB8AC3E}">
        <p14:creationId xmlns:p14="http://schemas.microsoft.com/office/powerpoint/2010/main" val="24924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"/>
          <a:stretch/>
        </p:blipFill>
        <p:spPr bwMode="auto">
          <a:xfrm>
            <a:off x="0" y="1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495348" y="827914"/>
            <a:ext cx="1329904" cy="362338"/>
            <a:chOff x="1723948" y="827914"/>
            <a:chExt cx="1329904" cy="362338"/>
          </a:xfrm>
        </p:grpSpPr>
        <p:cxnSp>
          <p:nvCxnSpPr>
            <p:cNvPr id="4" name="Straight Connector 3"/>
            <p:cNvCxnSpPr/>
            <p:nvPr/>
          </p:nvCxnSpPr>
          <p:spPr>
            <a:xfrm rot="16200000" flipH="1">
              <a:off x="2331926" y="879400"/>
              <a:ext cx="10297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rot="16200000" flipH="1">
              <a:off x="2388960" y="668650"/>
              <a:ext cx="0" cy="53415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1723948" y="933203"/>
              <a:ext cx="402949" cy="257049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2650903" y="931508"/>
              <a:ext cx="402949" cy="257049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406456" y="1445749"/>
            <a:ext cx="1423565" cy="402296"/>
            <a:chOff x="1635056" y="1445749"/>
            <a:chExt cx="1423565" cy="24094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3051650" y="1445749"/>
              <a:ext cx="6971" cy="24094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635056" y="1445749"/>
              <a:ext cx="6971" cy="240944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378502" y="2086408"/>
            <a:ext cx="1457338" cy="531247"/>
            <a:chOff x="1372152" y="2250059"/>
            <a:chExt cx="1457338" cy="29987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372152" y="2257227"/>
              <a:ext cx="484029" cy="292706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2368770" y="2250059"/>
              <a:ext cx="460720" cy="292709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816531" y="587586"/>
            <a:ext cx="3364567" cy="2769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ln w="11430"/>
                <a:solidFill>
                  <a:prstClr val="white"/>
                </a:solidFill>
                <a:latin typeface="Book Antiqua" pitchFamily="18" charset="0"/>
              </a:rPr>
              <a:t>Metals of medium reactivity</a:t>
            </a:r>
            <a:endParaRPr lang="en-US" dirty="0">
              <a:solidFill>
                <a:prstClr val="white"/>
              </a:solidFill>
              <a:latin typeface="Book Antiqua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50163" y="1147956"/>
            <a:ext cx="2427586" cy="246221"/>
            <a:chOff x="1178763" y="1147956"/>
            <a:chExt cx="2427586" cy="246221"/>
          </a:xfrm>
        </p:grpSpPr>
        <p:sp>
          <p:nvSpPr>
            <p:cNvPr id="16" name="Rectangle 15"/>
            <p:cNvSpPr/>
            <p:nvPr/>
          </p:nvSpPr>
          <p:spPr>
            <a:xfrm>
              <a:off x="1178763" y="1147956"/>
              <a:ext cx="956993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prstClr val="white"/>
                  </a:solidFill>
                  <a:latin typeface="Book Antiqua" pitchFamily="18" charset="0"/>
                </a:rPr>
                <a:t>Sulphides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95467" y="1147956"/>
              <a:ext cx="1110882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prstClr val="white"/>
                  </a:solidFill>
                  <a:latin typeface="Book Antiqua" pitchFamily="18" charset="0"/>
                </a:rPr>
                <a:t>Carbonates 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81720" y="1839397"/>
            <a:ext cx="2087932" cy="246221"/>
            <a:chOff x="1310320" y="1678027"/>
            <a:chExt cx="2087932" cy="246221"/>
          </a:xfrm>
        </p:grpSpPr>
        <p:sp>
          <p:nvSpPr>
            <p:cNvPr id="19" name="Rectangle 18"/>
            <p:cNvSpPr/>
            <p:nvPr/>
          </p:nvSpPr>
          <p:spPr>
            <a:xfrm>
              <a:off x="1310320" y="1678027"/>
              <a:ext cx="662041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0" rIns="0" bIns="0" anchor="ctr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prstClr val="white"/>
                  </a:solidFill>
                  <a:latin typeface="Book Antiqua" pitchFamily="18" charset="0"/>
                </a:rPr>
                <a:t>Oxides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36211" y="1678027"/>
              <a:ext cx="662041" cy="24622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0" tIns="0" rIns="0" bIns="0" anchor="ctr" anchorCtr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prstClr val="white"/>
                  </a:solidFill>
                  <a:latin typeface="Book Antiqua" pitchFamily="18" charset="0"/>
                </a:rPr>
                <a:t>Oxides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78186" y="1465500"/>
            <a:ext cx="108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9933"/>
                </a:solidFill>
                <a:latin typeface="Book Antiqua" pitchFamily="18" charset="0"/>
              </a:rPr>
              <a:t>Roasting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17285" y="1479788"/>
            <a:ext cx="1397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9933"/>
                </a:solidFill>
                <a:latin typeface="Book Antiqua" pitchFamily="18" charset="0"/>
              </a:rPr>
              <a:t>Calcination</a:t>
            </a:r>
            <a:endParaRPr lang="en-US" sz="1600" b="1" dirty="0">
              <a:solidFill>
                <a:srgbClr val="FF9933"/>
              </a:solidFill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01332" y="2057270"/>
            <a:ext cx="1249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9933"/>
                </a:solidFill>
                <a:latin typeface="Book Antiqua" pitchFamily="18" charset="0"/>
              </a:rPr>
              <a:t>Reduction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51062" y="2481855"/>
            <a:ext cx="548227" cy="2462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tIns="0" rIns="0" bIns="0" anchor="ctr" anchorCtr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FFC5"/>
                </a:solidFill>
                <a:latin typeface="Book Antiqua" pitchFamily="18" charset="0"/>
              </a:rPr>
              <a:t>Metal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31182" y="2611782"/>
            <a:ext cx="1108384" cy="344091"/>
            <a:chOff x="1521821" y="3446102"/>
            <a:chExt cx="1108384" cy="344091"/>
          </a:xfrm>
        </p:grpSpPr>
        <p:sp>
          <p:nvSpPr>
            <p:cNvPr id="26" name="Rounded Rectangle 25"/>
            <p:cNvSpPr/>
            <p:nvPr/>
          </p:nvSpPr>
          <p:spPr>
            <a:xfrm>
              <a:off x="1556048" y="3447293"/>
              <a:ext cx="1074157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rgbClr val="FFC000">
                    <a:alpha val="58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21821" y="3446102"/>
              <a:ext cx="1108384" cy="339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Roasting :</a:t>
              </a: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505065" y="4262672"/>
            <a:ext cx="4371735" cy="737298"/>
          </a:xfrm>
          <a:prstGeom prst="roundRect">
            <a:avLst>
              <a:gd name="adj" fmla="val 3623"/>
            </a:avLst>
          </a:prstGeom>
          <a:solidFill>
            <a:schemeClr val="tx1">
              <a:alpha val="40000"/>
            </a:schemeClr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9642" y="4266538"/>
            <a:ext cx="6139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err="1" smtClean="0">
                <a:solidFill>
                  <a:prstClr val="white"/>
                </a:solidFill>
                <a:latin typeface="Book Antiqua" pitchFamily="18" charset="0"/>
              </a:rPr>
              <a:t>ZnS</a:t>
            </a:r>
            <a:r>
              <a:rPr lang="en-US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(s)</a:t>
            </a:r>
            <a:endParaRPr lang="en-US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97909" y="4423935"/>
            <a:ext cx="1016625" cy="58477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Zinc </a:t>
            </a:r>
            <a:endParaRPr lang="en-US" sz="1600" b="1" kern="0" dirty="0" smtClean="0">
              <a:solidFill>
                <a:prstClr val="white"/>
              </a:solidFill>
              <a:latin typeface="Book Antiqua" pitchFamily="18" charset="0"/>
            </a:endParaRPr>
          </a:p>
          <a:p>
            <a:pPr algn="ctr">
              <a:defRPr/>
            </a:pPr>
            <a:r>
              <a:rPr lang="en-US" sz="1600" b="1" kern="0" dirty="0" err="1" smtClean="0">
                <a:solidFill>
                  <a:prstClr val="white"/>
                </a:solidFill>
                <a:latin typeface="Book Antiqua" pitchFamily="18" charset="0"/>
              </a:rPr>
              <a:t>sulphide</a:t>
            </a:r>
            <a:endParaRPr lang="en-US" sz="1600" b="1" kern="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02080" y="4266190"/>
            <a:ext cx="353354" cy="284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+ </a:t>
            </a:r>
            <a:endParaRPr lang="en-US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74175" y="4439324"/>
            <a:ext cx="1016625" cy="33855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Oxygen 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87856" y="4266190"/>
            <a:ext cx="4953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prstClr val="white"/>
                </a:solidFill>
                <a:latin typeface="Book Antiqua" pitchFamily="18" charset="0"/>
              </a:rPr>
              <a:t>2(g) </a:t>
            </a:r>
            <a:endParaRPr lang="en-US" b="1" baseline="-25000" dirty="0">
              <a:solidFill>
                <a:prstClr val="white"/>
              </a:solidFill>
              <a:latin typeface="Book Antiqua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354156" y="4429790"/>
            <a:ext cx="446272" cy="0"/>
          </a:xfrm>
          <a:prstGeom prst="straightConnector1">
            <a:avLst/>
          </a:prstGeom>
          <a:ln w="127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19395" y="4266190"/>
            <a:ext cx="7309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err="1" smtClean="0">
                <a:solidFill>
                  <a:prstClr val="white"/>
                </a:solidFill>
                <a:latin typeface="Book Antiqua" pitchFamily="18" charset="0"/>
              </a:rPr>
              <a:t>ZnO</a:t>
            </a:r>
            <a:r>
              <a:rPr lang="en-US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(s)</a:t>
            </a:r>
            <a:endParaRPr lang="en-US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796027" y="4423935"/>
            <a:ext cx="1106676" cy="58477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Zinc </a:t>
            </a:r>
            <a:endParaRPr lang="en-US" sz="1600" b="1" kern="0" dirty="0" smtClean="0">
              <a:solidFill>
                <a:prstClr val="white"/>
              </a:solidFill>
              <a:latin typeface="Book Antiqua" pitchFamily="18" charset="0"/>
            </a:endParaRPr>
          </a:p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oxide</a:t>
            </a:r>
            <a:endParaRPr lang="en-US" sz="1600" b="1" kern="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74103" y="4266189"/>
            <a:ext cx="258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58492" y="4269226"/>
            <a:ext cx="5979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SO</a:t>
            </a:r>
            <a:r>
              <a:rPr lang="en-US" b="1" baseline="-25000" dirty="0" smtClean="0">
                <a:solidFill>
                  <a:prstClr val="white"/>
                </a:solidFill>
                <a:latin typeface="Book Antiqua" pitchFamily="18" charset="0"/>
              </a:rPr>
              <a:t>2(g)</a:t>
            </a:r>
            <a:endParaRPr lang="en-US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807967" y="4420660"/>
            <a:ext cx="1068833" cy="646986"/>
          </a:xfrm>
          <a:prstGeom prst="round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 err="1">
                <a:solidFill>
                  <a:prstClr val="white"/>
                </a:solidFill>
                <a:latin typeface="Book Antiqua" pitchFamily="18" charset="0"/>
              </a:rPr>
              <a:t>Sulphur</a:t>
            </a: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 </a:t>
            </a:r>
            <a:endParaRPr lang="en-US" sz="1600" b="1" kern="0" dirty="0" smtClean="0">
              <a:solidFill>
                <a:prstClr val="white"/>
              </a:solidFill>
              <a:latin typeface="Book Antiqua" pitchFamily="18" charset="0"/>
            </a:endParaRPr>
          </a:p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dioxide</a:t>
            </a:r>
            <a:endParaRPr lang="en-US" sz="1600" b="1" kern="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35903" y="4233017"/>
            <a:ext cx="266740" cy="346249"/>
          </a:xfrm>
          <a:prstGeom prst="rect">
            <a:avLst/>
          </a:prstGeom>
          <a:noFill/>
          <a:effectLst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US" b="1" spc="50" dirty="0">
                <a:ln w="635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6716" y="4233017"/>
            <a:ext cx="266740" cy="346249"/>
          </a:xfrm>
          <a:prstGeom prst="rect">
            <a:avLst/>
          </a:prstGeom>
          <a:noFill/>
          <a:effectLst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US" b="1" spc="50" dirty="0">
                <a:ln w="635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34453" y="4233017"/>
            <a:ext cx="266740" cy="346249"/>
          </a:xfrm>
          <a:prstGeom prst="rect">
            <a:avLst/>
          </a:prstGeom>
          <a:noFill/>
          <a:effectLst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US" b="1" spc="50" dirty="0">
                <a:ln w="635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08103" y="4233017"/>
            <a:ext cx="266740" cy="346249"/>
          </a:xfrm>
          <a:prstGeom prst="rect">
            <a:avLst/>
          </a:prstGeom>
          <a:noFill/>
          <a:effectLst/>
        </p:spPr>
        <p:txBody>
          <a:bodyPr wrap="none" lIns="68580" tIns="34290" rIns="68580" bIns="34290">
            <a:spAutoFit/>
          </a:bodyPr>
          <a:lstStyle/>
          <a:p>
            <a:pPr algn="ctr">
              <a:defRPr/>
            </a:pPr>
            <a:r>
              <a:rPr lang="en-US" b="1" spc="50" dirty="0" smtClean="0">
                <a:ln w="635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b="1" spc="50" dirty="0">
              <a:ln w="635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05065" y="3115867"/>
            <a:ext cx="3287876" cy="1077498"/>
            <a:chOff x="490806" y="1901653"/>
            <a:chExt cx="3287876" cy="1077498"/>
          </a:xfrm>
        </p:grpSpPr>
        <p:sp>
          <p:nvSpPr>
            <p:cNvPr id="56" name="Rectangle 55"/>
            <p:cNvSpPr/>
            <p:nvPr/>
          </p:nvSpPr>
          <p:spPr>
            <a:xfrm flipH="1" flipV="1">
              <a:off x="539199" y="1901653"/>
              <a:ext cx="3160356" cy="1077497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90806" y="1901933"/>
              <a:ext cx="328787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Book Antiqua" pitchFamily="18" charset="0"/>
                </a:rPr>
                <a:t>The </a:t>
              </a:r>
              <a:r>
                <a:rPr lang="en-US" sz="1600" b="1" dirty="0" err="1">
                  <a:solidFill>
                    <a:prstClr val="black"/>
                  </a:solidFill>
                  <a:latin typeface="Book Antiqua" pitchFamily="18" charset="0"/>
                </a:rPr>
                <a:t>sulphide</a:t>
              </a:r>
              <a:r>
                <a:rPr lang="en-US" sz="1600" b="1" dirty="0">
                  <a:solidFill>
                    <a:prstClr val="black"/>
                  </a:solidFill>
                  <a:latin typeface="Book Antiqua" pitchFamily="18" charset="0"/>
                </a:rPr>
                <a:t> ores are first converted into oxides by heating strongly in excess of air. This process is known as ROASTING.</a:t>
              </a:r>
            </a:p>
          </p:txBody>
        </p:sp>
      </p:grpSp>
      <p:sp>
        <p:nvSpPr>
          <p:cNvPr id="58" name="Rectangle 57"/>
          <p:cNvSpPr/>
          <p:nvPr/>
        </p:nvSpPr>
        <p:spPr>
          <a:xfrm>
            <a:off x="6824024" y="746345"/>
            <a:ext cx="1500604" cy="398002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8157179" y="799781"/>
            <a:ext cx="560948" cy="4016215"/>
            <a:chOff x="8078450" y="825181"/>
            <a:chExt cx="560948" cy="4016215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8310880" y="825181"/>
              <a:ext cx="0" cy="4016215"/>
            </a:xfrm>
            <a:prstGeom prst="straightConnector1">
              <a:avLst/>
            </a:prstGeom>
            <a:ln w="19050">
              <a:solidFill>
                <a:srgbClr val="FFFF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8126120" y="995073"/>
              <a:ext cx="443814" cy="188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078450" y="975368"/>
              <a:ext cx="548868" cy="20774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900" b="1" kern="0" spc="50" dirty="0" smtClean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Higher</a:t>
              </a:r>
              <a:endParaRPr lang="en-US" sz="900" b="1" kern="0" spc="50" dirty="0">
                <a:ln w="13500">
                  <a:noFill/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 Antiqua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126120" y="4482638"/>
              <a:ext cx="412724" cy="188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78450" y="4472335"/>
              <a:ext cx="503984" cy="20774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900" b="1" kern="0" spc="50" dirty="0" smtClean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Lower</a:t>
              </a:r>
              <a:endParaRPr lang="en-US" sz="900" b="1" kern="0" spc="50" dirty="0">
                <a:ln w="13500">
                  <a:noFill/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 Antiqua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16200000">
              <a:off x="7756303" y="2545279"/>
              <a:ext cx="136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  <a:latin typeface="Book Antiqua" pitchFamily="18" charset="0"/>
                </a:rPr>
                <a:t>Reactivity</a:t>
              </a:r>
              <a:endParaRPr lang="en-US" sz="2000" b="1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39401" y="705077"/>
            <a:ext cx="1565519" cy="4000042"/>
            <a:chOff x="686810" y="730477"/>
            <a:chExt cx="1565519" cy="4000042"/>
          </a:xfrm>
        </p:grpSpPr>
        <p:sp>
          <p:nvSpPr>
            <p:cNvPr id="67" name="TextBox 66"/>
            <p:cNvSpPr txBox="1"/>
            <p:nvPr/>
          </p:nvSpPr>
          <p:spPr>
            <a:xfrm>
              <a:off x="686810" y="730477"/>
              <a:ext cx="284373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K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6810" y="1016273"/>
              <a:ext cx="441468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Na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6810" y="1587865"/>
              <a:ext cx="422231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Ca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86810" y="1873661"/>
              <a:ext cx="481542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Mg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6810" y="2159457"/>
              <a:ext cx="401392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Al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86810" y="2445253"/>
              <a:ext cx="431849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srgbClr val="0000CC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Zn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6810" y="2731049"/>
              <a:ext cx="391774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srgbClr val="0000CC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Fe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6810" y="3302641"/>
              <a:ext cx="420628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 err="1">
                  <a:ln w="13500">
                    <a:noFill/>
                    <a:prstDash val="solid"/>
                  </a:ln>
                  <a:solidFill>
                    <a:srgbClr val="0000CC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Pb</a:t>
              </a: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srgbClr val="0000CC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86810" y="3588437"/>
              <a:ext cx="441468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srgbClr val="0000CC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Cu 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86810" y="3874233"/>
              <a:ext cx="451086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Hg 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86810" y="4160029"/>
              <a:ext cx="441468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Ag 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6810" y="4445826"/>
              <a:ext cx="451086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Au 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79892" y="730477"/>
              <a:ext cx="1042593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Potassium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79892" y="1016273"/>
              <a:ext cx="822982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Sodium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79892" y="1587865"/>
              <a:ext cx="871072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Calcium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79892" y="1873661"/>
              <a:ext cx="1172437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Magnesium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79892" y="2159457"/>
              <a:ext cx="1161215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 smtClean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Aluminium</a:t>
              </a:r>
              <a:endParaRPr lang="en-US" sz="1400" b="1" kern="0" spc="50" dirty="0">
                <a:ln w="13500">
                  <a:noFill/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 Antiqua" pitchFamily="18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79892" y="2445253"/>
              <a:ext cx="532838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 smtClean="0">
                  <a:ln w="13500">
                    <a:noFill/>
                    <a:prstDash val="solid"/>
                  </a:ln>
                  <a:solidFill>
                    <a:srgbClr val="0000CC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Zinc</a:t>
              </a:r>
              <a:endParaRPr lang="en-US" sz="1400" b="1" kern="0" spc="50" dirty="0">
                <a:ln w="13500">
                  <a:noFill/>
                  <a:prstDash val="solid"/>
                </a:ln>
                <a:solidFill>
                  <a:srgbClr val="0000CC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 Antiqua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79892" y="2731049"/>
              <a:ext cx="513602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 smtClean="0">
                  <a:ln w="13500">
                    <a:noFill/>
                    <a:prstDash val="solid"/>
                  </a:ln>
                  <a:solidFill>
                    <a:srgbClr val="0000CC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Iron</a:t>
              </a:r>
              <a:endParaRPr lang="en-US" sz="1400" b="1" kern="0" spc="50" dirty="0">
                <a:ln w="13500">
                  <a:noFill/>
                  <a:prstDash val="solid"/>
                </a:ln>
                <a:solidFill>
                  <a:srgbClr val="0000CC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 Antiqua" pitchFamily="18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79892" y="3302641"/>
              <a:ext cx="561692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srgbClr val="0000CC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Lead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079892" y="3588437"/>
              <a:ext cx="784510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 smtClean="0">
                  <a:ln w="13500">
                    <a:noFill/>
                    <a:prstDash val="solid"/>
                  </a:ln>
                  <a:solidFill>
                    <a:srgbClr val="0000CC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Copper</a:t>
              </a:r>
              <a:endParaRPr lang="en-US" sz="1400" b="1" kern="0" spc="50" dirty="0">
                <a:ln w="13500">
                  <a:noFill/>
                  <a:prstDash val="solid"/>
                </a:ln>
                <a:solidFill>
                  <a:srgbClr val="0000CC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 Antiqua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79892" y="3874233"/>
              <a:ext cx="882293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Mercury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079892" y="4160029"/>
              <a:ext cx="664284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Silver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079892" y="4445826"/>
              <a:ext cx="580928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Gold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86810" y="1302069"/>
              <a:ext cx="319639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 smtClean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Li</a:t>
              </a:r>
              <a:endParaRPr lang="en-US" sz="1400" b="1" kern="0" spc="50" dirty="0">
                <a:ln w="13500">
                  <a:noFill/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 Antiqua" pitchFamily="18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79892" y="1302069"/>
              <a:ext cx="848630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 smtClean="0">
                  <a:ln w="13500">
                    <a:noFill/>
                    <a:prstDash val="solid"/>
                  </a:ln>
                  <a:solidFill>
                    <a:prstClr val="black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Lithium</a:t>
              </a:r>
              <a:endParaRPr lang="en-US" sz="1400" b="1" kern="0" spc="50" dirty="0">
                <a:ln w="13500">
                  <a:noFill/>
                  <a:prstDash val="solid"/>
                </a:ln>
                <a:solidFill>
                  <a:prstClr val="black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 Antiqua" pitchFamily="18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86810" y="3016845"/>
              <a:ext cx="369332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>
                  <a:ln w="13500">
                    <a:noFill/>
                    <a:prstDash val="solid"/>
                  </a:ln>
                  <a:solidFill>
                    <a:srgbClr val="0000CC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Sn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79892" y="3016845"/>
              <a:ext cx="446276" cy="284693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>
                <a:defRPr/>
              </a:pPr>
              <a:r>
                <a:rPr lang="en-US" sz="1400" b="1" kern="0" spc="50" dirty="0" smtClean="0">
                  <a:ln w="13500">
                    <a:noFill/>
                    <a:prstDash val="solid"/>
                  </a:ln>
                  <a:solidFill>
                    <a:srgbClr val="0000CC"/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 Antiqua" pitchFamily="18" charset="0"/>
                </a:rPr>
                <a:t>Tin</a:t>
              </a:r>
              <a:endParaRPr lang="en-US" sz="1400" b="1" kern="0" spc="50" dirty="0">
                <a:ln w="13500">
                  <a:noFill/>
                  <a:prstDash val="solid"/>
                </a:ln>
                <a:solidFill>
                  <a:srgbClr val="0000CC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 Antiqua" pitchFamily="18" charset="0"/>
              </a:endParaRPr>
            </a:p>
          </p:txBody>
        </p:sp>
      </p:grpSp>
      <p:sp>
        <p:nvSpPr>
          <p:cNvPr id="95" name="Rounded Rectangle 94"/>
          <p:cNvSpPr/>
          <p:nvPr/>
        </p:nvSpPr>
        <p:spPr>
          <a:xfrm>
            <a:off x="5193187" y="4269226"/>
            <a:ext cx="3607692" cy="733954"/>
          </a:xfrm>
          <a:prstGeom prst="roundRect">
            <a:avLst>
              <a:gd name="adj" fmla="val 3623"/>
            </a:avLst>
          </a:prstGeom>
          <a:solidFill>
            <a:schemeClr val="tx1">
              <a:alpha val="40000"/>
            </a:schemeClr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332330" y="4270549"/>
            <a:ext cx="7998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ZnCO</a:t>
            </a:r>
            <a:r>
              <a:rPr lang="en-US" sz="1600" b="1" kern="0" baseline="-25000" dirty="0">
                <a:solidFill>
                  <a:prstClr val="white"/>
                </a:solidFill>
                <a:latin typeface="Book Antiqua" pitchFamily="18" charset="0"/>
              </a:rPr>
              <a:t>3</a:t>
            </a:r>
            <a:r>
              <a:rPr lang="en-US" sz="1600" b="1" kern="0" baseline="-25000" dirty="0">
                <a:solidFill>
                  <a:prstClr val="white"/>
                </a:solidFill>
                <a:latin typeface="Book Antiqua" pitchFamily="18" charset="0"/>
                <a:sym typeface="Symbol"/>
              </a:rPr>
              <a:t>(s)</a:t>
            </a:r>
            <a:endParaRPr lang="en-US" sz="1600" b="1" kern="0" baseline="-2500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276503" y="4427145"/>
            <a:ext cx="1096775" cy="58477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Zinc </a:t>
            </a:r>
          </a:p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carbonate</a:t>
            </a:r>
            <a:endParaRPr lang="en-US" sz="1600" b="1" kern="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756638" y="4270549"/>
            <a:ext cx="7998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1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ZnO</a:t>
            </a:r>
            <a:r>
              <a:rPr lang="en-US" sz="1600" b="1" kern="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(s)</a:t>
            </a:r>
            <a:endParaRPr lang="en-US" sz="1600" b="1" kern="0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557544" y="4427145"/>
            <a:ext cx="1208078" cy="58477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Zinc </a:t>
            </a:r>
            <a:endParaRPr lang="en-US" sz="1600" b="1" kern="0" dirty="0" smtClean="0">
              <a:solidFill>
                <a:prstClr val="white"/>
              </a:solidFill>
              <a:latin typeface="Book Antiqua" pitchFamily="18" charset="0"/>
            </a:endParaRPr>
          </a:p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oxide</a:t>
            </a:r>
            <a:endParaRPr lang="en-US" sz="1600" b="1" kern="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705776" y="4427145"/>
            <a:ext cx="942887" cy="58477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Carbon</a:t>
            </a:r>
          </a:p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 </a:t>
            </a: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dioxide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369243" y="4245149"/>
            <a:ext cx="41425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968664" y="4283249"/>
            <a:ext cx="5530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</a:t>
            </a:r>
            <a:r>
              <a:rPr lang="en-US" sz="1600" b="1" kern="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sz="1600" b="1" kern="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(g)</a:t>
            </a:r>
            <a:endParaRPr lang="en-US" sz="1600" b="1" kern="0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6284009" y="4383648"/>
            <a:ext cx="446272" cy="0"/>
          </a:xfrm>
          <a:prstGeom prst="straightConnector1">
            <a:avLst/>
          </a:prstGeom>
          <a:ln w="12700">
            <a:solidFill>
              <a:schemeClr val="bg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5682079" y="3155518"/>
            <a:ext cx="3139257" cy="1077499"/>
            <a:chOff x="536983" y="1901652"/>
            <a:chExt cx="3139257" cy="1077499"/>
          </a:xfrm>
        </p:grpSpPr>
        <p:sp>
          <p:nvSpPr>
            <p:cNvPr id="112" name="Rectangle 111"/>
            <p:cNvSpPr/>
            <p:nvPr/>
          </p:nvSpPr>
          <p:spPr>
            <a:xfrm flipH="1" flipV="1">
              <a:off x="569911" y="1901652"/>
              <a:ext cx="3055941" cy="1077497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36983" y="1901933"/>
              <a:ext cx="3139257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The carbonate ores are changed into oxides by heating strongly in limited air. This process is known as CALCINATION.</a:t>
              </a:r>
            </a:p>
          </p:txBody>
        </p:sp>
      </p:grpSp>
      <p:sp>
        <p:nvSpPr>
          <p:cNvPr id="114" name="Oval 113"/>
          <p:cNvSpPr/>
          <p:nvPr/>
        </p:nvSpPr>
        <p:spPr>
          <a:xfrm>
            <a:off x="1080713" y="3141485"/>
            <a:ext cx="82100" cy="653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1123442" y="2954000"/>
            <a:ext cx="0" cy="18472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115"/>
          <p:cNvGrpSpPr/>
          <p:nvPr/>
        </p:nvGrpSpPr>
        <p:grpSpPr>
          <a:xfrm>
            <a:off x="5487567" y="2611782"/>
            <a:ext cx="1481320" cy="344091"/>
            <a:chOff x="1509121" y="3446102"/>
            <a:chExt cx="1481320" cy="344091"/>
          </a:xfrm>
        </p:grpSpPr>
        <p:sp>
          <p:nvSpPr>
            <p:cNvPr id="117" name="Rounded Rectangle 116"/>
            <p:cNvSpPr/>
            <p:nvPr/>
          </p:nvSpPr>
          <p:spPr>
            <a:xfrm>
              <a:off x="1556048" y="3447293"/>
              <a:ext cx="1250120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100000">
                  <a:srgbClr val="FFC000">
                    <a:alpha val="58000"/>
                  </a:srgb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509121" y="3446102"/>
              <a:ext cx="14813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Book Antiqua" pitchFamily="18" charset="0"/>
                </a:rPr>
                <a:t>Calcination :</a:t>
              </a:r>
            </a:p>
          </p:txBody>
        </p:sp>
      </p:grpSp>
      <p:cxnSp>
        <p:nvCxnSpPr>
          <p:cNvPr id="119" name="Straight Connector 118"/>
          <p:cNvCxnSpPr/>
          <p:nvPr/>
        </p:nvCxnSpPr>
        <p:spPr>
          <a:xfrm flipV="1">
            <a:off x="6106621" y="2947378"/>
            <a:ext cx="0" cy="1757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6048269" y="3119185"/>
            <a:ext cx="97098" cy="9887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501332" y="1427815"/>
            <a:ext cx="124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9933"/>
                </a:solidFill>
                <a:latin typeface="Book Antiqua" pitchFamily="18" charset="0"/>
              </a:rPr>
              <a:t>Heating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9933"/>
                </a:solidFill>
                <a:latin typeface="Book Antiqua" pitchFamily="18" charset="0"/>
              </a:rPr>
              <a:t>strongly</a:t>
            </a:r>
            <a:endParaRPr lang="en-US" sz="1600" b="1" dirty="0">
              <a:solidFill>
                <a:srgbClr val="FF9933"/>
              </a:solidFill>
              <a:latin typeface="Book Antiqua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5389" y="1341288"/>
            <a:ext cx="1529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Book Antiqua" pitchFamily="18" charset="0"/>
              </a:rPr>
              <a:t>in excess of air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667000" y="1341288"/>
            <a:ext cx="1529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Book Antiqua" pitchFamily="18" charset="0"/>
              </a:rPr>
              <a:t>in limited air</a:t>
            </a:r>
          </a:p>
        </p:txBody>
      </p:sp>
    </p:spTree>
    <p:extLst>
      <p:ext uri="{BB962C8B-B14F-4D97-AF65-F5344CB8AC3E}">
        <p14:creationId xmlns:p14="http://schemas.microsoft.com/office/powerpoint/2010/main" val="149858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2" grpId="0"/>
      <p:bldP spid="23" grpId="0"/>
      <p:bldP spid="24" grpId="0"/>
      <p:bldP spid="31" grpId="0" animBg="1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50" grpId="0"/>
      <p:bldP spid="51" grpId="0"/>
      <p:bldP spid="52" grpId="0"/>
      <p:bldP spid="53" grpId="0"/>
      <p:bldP spid="58" grpId="0" animBg="1"/>
      <p:bldP spid="58" grpId="1" animBg="1"/>
      <p:bldP spid="95" grpId="0" animBg="1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14" grpId="0" animBg="1"/>
      <p:bldP spid="120" grpId="0" animBg="1"/>
      <p:bldP spid="133" grpId="0"/>
      <p:bldP spid="121" grpId="0"/>
      <p:bldP spid="134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"/>
          <a:stretch/>
        </p:blipFill>
        <p:spPr bwMode="auto">
          <a:xfrm>
            <a:off x="0" y="1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2" name="Straight Connector 31"/>
          <p:cNvCxnSpPr/>
          <p:nvPr/>
        </p:nvCxnSpPr>
        <p:spPr>
          <a:xfrm>
            <a:off x="2738381" y="3092168"/>
            <a:ext cx="3496452" cy="74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751081" y="3092168"/>
            <a:ext cx="0" cy="30571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220697" y="3092168"/>
            <a:ext cx="0" cy="30571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46534" y="2770223"/>
            <a:ext cx="0" cy="272381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371600" y="3396203"/>
            <a:ext cx="2871931" cy="618429"/>
            <a:chOff x="-572770" y="3446101"/>
            <a:chExt cx="2871931" cy="439659"/>
          </a:xfrm>
        </p:grpSpPr>
        <p:sp>
          <p:nvSpPr>
            <p:cNvPr id="37" name="Rounded Rectangle 36"/>
            <p:cNvSpPr/>
            <p:nvPr/>
          </p:nvSpPr>
          <p:spPr>
            <a:xfrm>
              <a:off x="-420370" y="3447292"/>
              <a:ext cx="2568092" cy="438468"/>
            </a:xfrm>
            <a:prstGeom prst="roundRect">
              <a:avLst>
                <a:gd name="adj" fmla="val 9028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-572770" y="3446101"/>
              <a:ext cx="2871931" cy="415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Suitable reducing agent such as </a:t>
              </a:r>
              <a:r>
                <a:rPr lang="en-US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Carbon(Coke).</a:t>
              </a:r>
              <a:endPara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endParaRPr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-352557" y="4209067"/>
            <a:ext cx="10102922" cy="653783"/>
          </a:xfrm>
          <a:prstGeom prst="roundRect">
            <a:avLst>
              <a:gd name="adj" fmla="val 3623"/>
            </a:avLst>
          </a:prstGeom>
          <a:solidFill>
            <a:schemeClr val="tx1">
              <a:alpha val="40000"/>
            </a:schemeClr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82227" y="4257723"/>
            <a:ext cx="48731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err="1">
                <a:solidFill>
                  <a:prstClr val="white"/>
                </a:solidFill>
                <a:latin typeface="Book Antiqua" pitchFamily="18" charset="0"/>
              </a:rPr>
              <a:t>ZnO</a:t>
            </a:r>
            <a:endParaRPr lang="en-US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676400" y="4453000"/>
            <a:ext cx="1170513" cy="33855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Zinc oxide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19400" y="4257375"/>
            <a:ext cx="353354" cy="284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+ </a:t>
            </a:r>
            <a:endParaRPr lang="en-US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124200" y="4453000"/>
            <a:ext cx="878767" cy="33855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Carbon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37046" y="4257375"/>
            <a:ext cx="1667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C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3958987" y="4420975"/>
            <a:ext cx="446272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535327" y="4257375"/>
            <a:ext cx="6362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Zn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495800" y="4453000"/>
            <a:ext cx="681061" cy="33855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Zinc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94835" y="4257374"/>
            <a:ext cx="258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14474" y="4260411"/>
            <a:ext cx="3590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CO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5401252" y="4453000"/>
            <a:ext cx="1882647" cy="374571"/>
          </a:xfrm>
          <a:prstGeom prst="round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Carbon monoxide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4856392" y="3396205"/>
            <a:ext cx="2467852" cy="618423"/>
            <a:chOff x="-976025" y="3407881"/>
            <a:chExt cx="2432025" cy="618423"/>
          </a:xfrm>
        </p:grpSpPr>
        <p:sp>
          <p:nvSpPr>
            <p:cNvPr id="96" name="Rounded Rectangle 95"/>
            <p:cNvSpPr/>
            <p:nvPr/>
          </p:nvSpPr>
          <p:spPr>
            <a:xfrm>
              <a:off x="-923409" y="3407881"/>
              <a:ext cx="2379409" cy="618423"/>
            </a:xfrm>
            <a:prstGeom prst="roundRect">
              <a:avLst>
                <a:gd name="adj" fmla="val 9028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-976025" y="3428829"/>
              <a:ext cx="24320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Highly reactive </a:t>
              </a:r>
              <a:r>
                <a:rPr lang="en-US" sz="1600" b="1" dirty="0" err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metalslike</a:t>
              </a:r>
              <a:r>
                <a:rPr lang="en-US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 Na, Ca, Al, etc.</a:t>
              </a:r>
              <a:endPara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810000" y="2424395"/>
            <a:ext cx="1270237" cy="344092"/>
            <a:chOff x="1579660" y="3446101"/>
            <a:chExt cx="1270237" cy="344092"/>
          </a:xfrm>
        </p:grpSpPr>
        <p:sp>
          <p:nvSpPr>
            <p:cNvPr id="100" name="Rounded Rectangle 99"/>
            <p:cNvSpPr/>
            <p:nvPr/>
          </p:nvSpPr>
          <p:spPr>
            <a:xfrm>
              <a:off x="1635351" y="3447293"/>
              <a:ext cx="1202184" cy="342900"/>
            </a:xfrm>
            <a:prstGeom prst="roundRect">
              <a:avLst>
                <a:gd name="adj" fmla="val 9028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79660" y="3446101"/>
              <a:ext cx="127023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Reduction</a:t>
              </a:r>
              <a:endPara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5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"/>
          <a:stretch/>
        </p:blipFill>
        <p:spPr bwMode="auto">
          <a:xfrm>
            <a:off x="0" y="1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" name="Rounded Rectangle 107"/>
          <p:cNvSpPr/>
          <p:nvPr/>
        </p:nvSpPr>
        <p:spPr>
          <a:xfrm>
            <a:off x="-730346" y="4181773"/>
            <a:ext cx="10102922" cy="694265"/>
          </a:xfrm>
          <a:prstGeom prst="roundRect">
            <a:avLst>
              <a:gd name="adj" fmla="val 3623"/>
            </a:avLst>
          </a:prstGeom>
          <a:solidFill>
            <a:schemeClr val="tx1">
              <a:alpha val="40000"/>
            </a:schemeClr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561479" y="4261199"/>
            <a:ext cx="6412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MnO</a:t>
            </a:r>
            <a:r>
              <a:rPr lang="en-US" b="1" baseline="-25000" dirty="0" smtClean="0">
                <a:solidFill>
                  <a:prstClr val="white"/>
                </a:solidFill>
                <a:latin typeface="Book Antiqua" pitchFamily="18" charset="0"/>
              </a:rPr>
              <a:t>2</a:t>
            </a:r>
            <a:endParaRPr lang="en-US" b="1" baseline="-2500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07801" y="4483179"/>
            <a:ext cx="1866217" cy="33855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Magnesium </a:t>
            </a: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oxide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514600" y="4307043"/>
            <a:ext cx="353354" cy="284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+ </a:t>
            </a:r>
            <a:endParaRPr lang="en-US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666910" y="4483179"/>
            <a:ext cx="1292341" cy="33855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Aluminium</a:t>
            </a:r>
            <a:endParaRPr lang="en-US" sz="1600" b="1" kern="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41657" y="4260851"/>
            <a:ext cx="2564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Al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3897128" y="4424451"/>
            <a:ext cx="446272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696086" y="4260851"/>
            <a:ext cx="6362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err="1">
                <a:solidFill>
                  <a:prstClr val="white"/>
                </a:solidFill>
                <a:latin typeface="Book Antiqua" pitchFamily="18" charset="0"/>
              </a:rPr>
              <a:t>Mn</a:t>
            </a:r>
            <a:endParaRPr lang="en-US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399821" y="4483179"/>
            <a:ext cx="1288200" cy="33855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Manganese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555594" y="4260850"/>
            <a:ext cx="258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253405" y="4263887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Al</a:t>
            </a:r>
            <a:r>
              <a:rPr lang="en-US" b="1" baseline="-25000" dirty="0" smtClean="0">
                <a:solidFill>
                  <a:prstClr val="white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prstClr val="white"/>
                </a:solidFill>
                <a:latin typeface="Book Antiqua" pitchFamily="18" charset="0"/>
              </a:rPr>
              <a:t>3</a:t>
            </a:r>
            <a:endParaRPr lang="en-US" b="1" baseline="-2500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592211" y="4483179"/>
            <a:ext cx="1822247" cy="374571"/>
          </a:xfrm>
          <a:prstGeom prst="round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Aluminum oxide</a:t>
            </a:r>
            <a:endParaRPr lang="en-US" sz="1600" b="1" kern="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263441" y="4260850"/>
            <a:ext cx="258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552159" y="4263887"/>
            <a:ext cx="4488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heat</a:t>
            </a:r>
            <a:endParaRPr lang="en-US" b="1" baseline="-2500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724400" y="4263886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3</a:t>
            </a:r>
            <a:endParaRPr lang="en-US" b="1" baseline="-25000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103998" y="4263886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baseline="-25000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447800" y="4248150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3</a:t>
            </a:r>
            <a:endParaRPr lang="en-US" b="1" baseline="-25000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000154" y="4248150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4</a:t>
            </a:r>
            <a:endParaRPr lang="en-US" b="1" baseline="-25000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561479" y="4261199"/>
            <a:ext cx="5899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Fe</a:t>
            </a:r>
            <a:r>
              <a:rPr lang="en-US" b="1" baseline="-25000" dirty="0" smtClean="0">
                <a:solidFill>
                  <a:prstClr val="white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prstClr val="white"/>
                </a:solidFill>
                <a:latin typeface="Book Antiqua" pitchFamily="18" charset="0"/>
              </a:rPr>
              <a:t>3</a:t>
            </a:r>
            <a:endParaRPr lang="en-US" b="1" baseline="-2500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166874" y="4483179"/>
            <a:ext cx="1148071" cy="33855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Iron </a:t>
            </a:r>
            <a:r>
              <a:rPr lang="en-US" sz="1600" b="1" kern="0" dirty="0">
                <a:solidFill>
                  <a:prstClr val="white"/>
                </a:solidFill>
                <a:latin typeface="Book Antiqua" pitchFamily="18" charset="0"/>
              </a:rPr>
              <a:t>oxide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514600" y="4307043"/>
            <a:ext cx="353354" cy="284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+ </a:t>
            </a:r>
            <a:endParaRPr lang="en-US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666910" y="4483179"/>
            <a:ext cx="1292341" cy="33855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Aluminium</a:t>
            </a:r>
            <a:endParaRPr lang="en-US" sz="1600" b="1" kern="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141657" y="4260851"/>
            <a:ext cx="2564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Al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3897128" y="4424451"/>
            <a:ext cx="446272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734686" y="4260851"/>
            <a:ext cx="5590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Fe</a:t>
            </a:r>
            <a:endParaRPr lang="en-US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578246" y="4483179"/>
            <a:ext cx="856658" cy="33855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Iron</a:t>
            </a:r>
            <a:endParaRPr lang="en-US" sz="1600" b="1" kern="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555594" y="4260850"/>
            <a:ext cx="258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253405" y="4263887"/>
            <a:ext cx="6027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Al</a:t>
            </a:r>
            <a:r>
              <a:rPr lang="en-US" b="1" baseline="-25000" dirty="0" smtClean="0">
                <a:solidFill>
                  <a:prstClr val="white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prstClr val="white"/>
                </a:solidFill>
                <a:latin typeface="Book Antiqua" pitchFamily="18" charset="0"/>
              </a:rPr>
              <a:t>3</a:t>
            </a:r>
            <a:endParaRPr lang="en-US" b="1" baseline="-2500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5592211" y="4483179"/>
            <a:ext cx="1822247" cy="374571"/>
          </a:xfrm>
          <a:prstGeom prst="roundRect">
            <a:avLst/>
          </a:prstGeom>
          <a:noFill/>
          <a:ln>
            <a:noFill/>
          </a:ln>
          <a:effectLst>
            <a:softEdge rad="635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 Antiqua" pitchFamily="18" charset="0"/>
              </a:rPr>
              <a:t>Aluminum oxide</a:t>
            </a:r>
            <a:endParaRPr lang="en-US" sz="1600" b="1" kern="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263441" y="4260850"/>
            <a:ext cx="2587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+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552159" y="4263887"/>
            <a:ext cx="44884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heat</a:t>
            </a:r>
            <a:endParaRPr lang="en-US" b="1" baseline="-25000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724400" y="4263886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baseline="-25000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000154" y="4248150"/>
            <a:ext cx="1154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baseline="-25000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143" name="Snip Diagonal Corner Rectangle 142"/>
          <p:cNvSpPr/>
          <p:nvPr/>
        </p:nvSpPr>
        <p:spPr>
          <a:xfrm>
            <a:off x="502789" y="270248"/>
            <a:ext cx="3165739" cy="966666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544403" y="313584"/>
            <a:ext cx="3571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MnO</a:t>
            </a:r>
            <a:r>
              <a:rPr kumimoji="1" lang="en-US" b="1" baseline="-25000" dirty="0">
                <a:solidFill>
                  <a:schemeClr val="bg1"/>
                </a:solidFill>
                <a:latin typeface="Baskerville Old Face" pitchFamily="18" charset="0"/>
              </a:rPr>
              <a:t>2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 is heated with Al powder </a:t>
            </a:r>
          </a:p>
          <a:p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to form manganese which is in molten state</a:t>
            </a:r>
          </a:p>
        </p:txBody>
      </p:sp>
      <p:sp>
        <p:nvSpPr>
          <p:cNvPr id="145" name="Snip Diagonal Corner Rectangle 144"/>
          <p:cNvSpPr/>
          <p:nvPr/>
        </p:nvSpPr>
        <p:spPr>
          <a:xfrm>
            <a:off x="488275" y="255669"/>
            <a:ext cx="3165739" cy="966666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TextBox 145"/>
          <p:cNvSpPr txBox="1"/>
          <p:nvPr/>
        </p:nvSpPr>
        <p:spPr>
          <a:xfrm>
            <a:off x="529890" y="299005"/>
            <a:ext cx="3052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This reaction is used to join railway tracks or cracked machine parts.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2738381" y="3092168"/>
            <a:ext cx="3496452" cy="74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751081" y="3092168"/>
            <a:ext cx="0" cy="30571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220697" y="3092168"/>
            <a:ext cx="0" cy="30571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446534" y="2770223"/>
            <a:ext cx="0" cy="272381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1524000" y="3396203"/>
            <a:ext cx="2568092" cy="618429"/>
            <a:chOff x="-420370" y="3446101"/>
            <a:chExt cx="2568092" cy="439659"/>
          </a:xfrm>
        </p:grpSpPr>
        <p:sp>
          <p:nvSpPr>
            <p:cNvPr id="74" name="Rounded Rectangle 73"/>
            <p:cNvSpPr/>
            <p:nvPr/>
          </p:nvSpPr>
          <p:spPr>
            <a:xfrm>
              <a:off x="-420370" y="3447292"/>
              <a:ext cx="2568092" cy="438468"/>
            </a:xfrm>
            <a:prstGeom prst="roundRect">
              <a:avLst>
                <a:gd name="adj" fmla="val 9028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-361427" y="3446101"/>
              <a:ext cx="2449244" cy="4157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Suitable reducing agent such as </a:t>
              </a:r>
              <a:r>
                <a:rPr lang="en-US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Carbon(Coke).</a:t>
              </a:r>
              <a:endPara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856392" y="3396205"/>
            <a:ext cx="2467852" cy="618423"/>
            <a:chOff x="-976025" y="3407881"/>
            <a:chExt cx="2432025" cy="618423"/>
          </a:xfrm>
        </p:grpSpPr>
        <p:sp>
          <p:nvSpPr>
            <p:cNvPr id="77" name="Rounded Rectangle 76"/>
            <p:cNvSpPr/>
            <p:nvPr/>
          </p:nvSpPr>
          <p:spPr>
            <a:xfrm>
              <a:off x="-923409" y="3407881"/>
              <a:ext cx="2379409" cy="618423"/>
            </a:xfrm>
            <a:prstGeom prst="roundRect">
              <a:avLst>
                <a:gd name="adj" fmla="val 9028"/>
              </a:avLst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-976025" y="3428829"/>
              <a:ext cx="24320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Highly reactive </a:t>
              </a:r>
              <a:r>
                <a:rPr lang="en-US" sz="1600" b="1" dirty="0" err="1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metalslike</a:t>
              </a:r>
              <a:r>
                <a:rPr lang="en-US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 Na, Ca, Al, etc.</a:t>
              </a:r>
              <a:endPara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810000" y="2424395"/>
            <a:ext cx="1270237" cy="344092"/>
            <a:chOff x="1579660" y="3446101"/>
            <a:chExt cx="1270237" cy="344092"/>
          </a:xfrm>
        </p:grpSpPr>
        <p:sp>
          <p:nvSpPr>
            <p:cNvPr id="80" name="Rounded Rectangle 79"/>
            <p:cNvSpPr/>
            <p:nvPr/>
          </p:nvSpPr>
          <p:spPr>
            <a:xfrm>
              <a:off x="1635351" y="3447293"/>
              <a:ext cx="1202184" cy="342900"/>
            </a:xfrm>
            <a:prstGeom prst="roundRect">
              <a:avLst>
                <a:gd name="adj" fmla="val 9028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579660" y="3446101"/>
              <a:ext cx="127023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</a:rPr>
                <a:t>Reduction</a:t>
              </a:r>
              <a:endPara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7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6" presetClass="entr" presetSubtype="37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08" grpId="2" animBg="1"/>
      <p:bldP spid="109" grpId="0"/>
      <p:bldP spid="109" grpId="1"/>
      <p:bldP spid="110" grpId="0" animBg="1"/>
      <p:bldP spid="110" grpId="1" animBg="1"/>
      <p:bldP spid="111" grpId="0"/>
      <p:bldP spid="111" grpId="1"/>
      <p:bldP spid="112" grpId="0"/>
      <p:bldP spid="112" grpId="1"/>
      <p:bldP spid="113" grpId="0"/>
      <p:bldP spid="113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32" grpId="0"/>
      <p:bldP spid="132" grpId="1"/>
      <p:bldP spid="133" grpId="0"/>
      <p:bldP spid="13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90" grpId="0"/>
      <p:bldP spid="91" grpId="0" animBg="1"/>
      <p:bldP spid="92" grpId="0"/>
      <p:bldP spid="93" grpId="0"/>
      <p:bldP spid="94" grpId="0"/>
      <p:bldP spid="103" grpId="0"/>
      <p:bldP spid="104" grpId="0"/>
      <p:bldP spid="134" grpId="0"/>
      <p:bldP spid="135" grpId="0"/>
      <p:bldP spid="136" grpId="0"/>
      <p:bldP spid="137" grpId="0"/>
      <p:bldP spid="138" grpId="0"/>
      <p:bldP spid="139" grpId="0"/>
      <p:bldP spid="142" grpId="0"/>
      <p:bldP spid="143" grpId="0" animBg="1"/>
      <p:bldP spid="143" grpId="1" animBg="1"/>
      <p:bldP spid="144" grpId="0"/>
      <p:bldP spid="144" grpId="1"/>
      <p:bldP spid="145" grpId="0" animBg="1"/>
      <p:bldP spid="145" grpId="1" animBg="1"/>
      <p:bldP spid="146" grpId="0"/>
      <p:bldP spid="146" grpId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898" y="-206346"/>
            <a:ext cx="9327796" cy="5556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66078" y="654714"/>
            <a:ext cx="2003497" cy="2769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THERMIT  REACTION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-1752600" y="3286498"/>
            <a:ext cx="12083576" cy="955065"/>
          </a:xfrm>
          <a:prstGeom prst="roundRect">
            <a:avLst>
              <a:gd name="adj" fmla="val 5209"/>
            </a:avLst>
          </a:prstGeom>
          <a:solidFill>
            <a:schemeClr val="tx1">
              <a:alpha val="40000"/>
            </a:schemeClr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06488" y="3302365"/>
            <a:ext cx="8134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amount of heat evolved in some reactions is so large that the metals are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produced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 the molten state. These reactions are termed as </a:t>
            </a:r>
            <a:endParaRPr lang="en-US" b="1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>
              <a:buClr>
                <a:srgbClr val="0000FF"/>
              </a:buClr>
              <a:defRPr/>
            </a:pP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THERMIT 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REACTIONS.</a:t>
            </a:r>
          </a:p>
        </p:txBody>
      </p:sp>
    </p:spTree>
    <p:extLst>
      <p:ext uri="{BB962C8B-B14F-4D97-AF65-F5344CB8AC3E}">
        <p14:creationId xmlns:p14="http://schemas.microsoft.com/office/powerpoint/2010/main" val="148155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2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/>
        </p:bldLst>
      </p:timing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800350"/>
            <a:ext cx="594360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Occurrence of metals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Extraction of 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low reactive  </a:t>
            </a:r>
          </a:p>
          <a:p>
            <a:pPr marL="342900"/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 metals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2293259"/>
            <a:ext cx="9296400" cy="1116354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" y="2318218"/>
            <a:ext cx="5257800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EXTRACTION OF METAL OF LOW REACTIVITY</a:t>
            </a:r>
          </a:p>
        </p:txBody>
      </p:sp>
    </p:spTree>
    <p:extLst>
      <p:ext uri="{BB962C8B-B14F-4D97-AF65-F5344CB8AC3E}">
        <p14:creationId xmlns:p14="http://schemas.microsoft.com/office/powerpoint/2010/main" val="78075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Round Diagonal Corner Rectangle 81"/>
          <p:cNvSpPr/>
          <p:nvPr/>
        </p:nvSpPr>
        <p:spPr>
          <a:xfrm>
            <a:off x="2209800" y="3128693"/>
            <a:ext cx="2420023" cy="405648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28600" y="2190750"/>
            <a:ext cx="1774825" cy="814575"/>
          </a:xfrm>
          <a:prstGeom prst="roundRect">
            <a:avLst>
              <a:gd name="adj" fmla="val 5441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2964846" y="2190750"/>
            <a:ext cx="2731891" cy="814575"/>
          </a:xfrm>
          <a:prstGeom prst="roundRect">
            <a:avLst>
              <a:gd name="adj" fmla="val 11054"/>
            </a:avLst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2184400"/>
            <a:ext cx="2082249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Generally exist in free state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Eg. Au and Pt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30969" y="801006"/>
            <a:ext cx="3730364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884990" y="838200"/>
            <a:ext cx="376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METAL </a:t>
            </a: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OF  LOW  REACTIVITY</a:t>
            </a:r>
            <a:endParaRPr lang="en-US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730500" y="1260156"/>
            <a:ext cx="0" cy="47339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143000" y="1733550"/>
            <a:ext cx="33006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443640" y="1721645"/>
            <a:ext cx="0" cy="457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157288" y="1727200"/>
            <a:ext cx="0" cy="45720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964846" y="2184400"/>
            <a:ext cx="273189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Some exist in combined state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. (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sulphides or oxides)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Eg. Hg and Cu</a:t>
            </a:r>
          </a:p>
        </p:txBody>
      </p:sp>
      <p:sp>
        <p:nvSpPr>
          <p:cNvPr id="71" name="Rectangle 70"/>
          <p:cNvSpPr/>
          <p:nvPr/>
        </p:nvSpPr>
        <p:spPr>
          <a:xfrm>
            <a:off x="-322236" y="3673083"/>
            <a:ext cx="9788472" cy="645397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4663136" y="3962297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813454" y="3653343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510005" y="3653343"/>
            <a:ext cx="78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60282" y="3653343"/>
            <a:ext cx="1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588605" y="3634293"/>
            <a:ext cx="7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62000" y="3961638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sulphide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68397" y="3961638"/>
            <a:ext cx="142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231433" y="3961638"/>
            <a:ext cx="148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oxide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88435" y="3637468"/>
            <a:ext cx="44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196914" y="3146851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Extraction of Copper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534254" y="3653343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96744" y="3640643"/>
            <a:ext cx="82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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901697" y="3637468"/>
            <a:ext cx="44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483903" y="3636643"/>
            <a:ext cx="44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355076" y="3650168"/>
            <a:ext cx="44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469563" y="3640138"/>
            <a:ext cx="44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86936" y="3680996"/>
            <a:ext cx="594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heat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785592" y="3961638"/>
            <a:ext cx="1748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Sulphur oxide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-322236" y="4362450"/>
            <a:ext cx="9788472" cy="645397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4663136" y="4651664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813454" y="434271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510005" y="4342710"/>
            <a:ext cx="78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360282" y="4342710"/>
            <a:ext cx="1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88605" y="4342710"/>
            <a:ext cx="7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62000" y="4617275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 oxide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019413" y="4617275"/>
            <a:ext cx="1874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 sulphide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31433" y="4617275"/>
            <a:ext cx="148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496385" y="4342710"/>
            <a:ext cx="44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534254" y="434271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096744" y="4342710"/>
            <a:ext cx="828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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ctr"/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303816" y="4342710"/>
            <a:ext cx="44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586936" y="4370363"/>
            <a:ext cx="594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heat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5592" y="4617275"/>
            <a:ext cx="1748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Sulphur oxide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86400" y="4367890"/>
            <a:ext cx="447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6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0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66" grpId="0" animBg="1"/>
      <p:bldP spid="69" grpId="0" animBg="1"/>
      <p:bldP spid="7" grpId="0"/>
      <p:bldP spid="53" grpId="0" animBg="1"/>
      <p:bldP spid="54" grpId="0" build="allAtOnce"/>
      <p:bldP spid="64" grpId="0"/>
      <p:bldP spid="71" grpId="0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3" grpId="0"/>
      <p:bldP spid="84" grpId="0"/>
      <p:bldP spid="85" grpId="0"/>
      <p:bldP spid="86" grpId="0"/>
      <p:bldP spid="86" grpId="1"/>
      <p:bldP spid="87" grpId="0"/>
      <p:bldP spid="88" grpId="0"/>
      <p:bldP spid="89" grpId="0"/>
      <p:bldP spid="90" grpId="0"/>
      <p:bldP spid="91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0" grpId="1"/>
      <p:bldP spid="101" grpId="0"/>
      <p:bldP spid="102" grpId="0"/>
      <p:bldP spid="105" grpId="0"/>
      <p:bldP spid="107" grpId="0"/>
      <p:bldP spid="108" grpId="0"/>
      <p:bldP spid="10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4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493562" y="972002"/>
            <a:ext cx="5729120" cy="61986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kumimoji="1" lang="en-US" b="1">
              <a:ln w="6350">
                <a:noFill/>
              </a:ln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116" y="958768"/>
            <a:ext cx="5978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Metals are malleable, </a:t>
            </a:r>
            <a:endParaRPr kumimoji="1" lang="en-US" b="1" dirty="0" smtClean="0">
              <a:ln w="6350"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kumimoji="1" lang="en-US" b="1" dirty="0" smtClean="0">
                <a:ln w="635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i.e</a:t>
            </a:r>
            <a:r>
              <a:rPr kumimoji="1" lang="en-US" b="1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 metals can be beaten / hammered into thin sheets.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057100" y="297180"/>
            <a:ext cx="5063182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 flipV="1">
            <a:off x="6756400" y="301933"/>
            <a:ext cx="381000" cy="381000"/>
            <a:chOff x="4127620" y="-1476376"/>
            <a:chExt cx="685800" cy="685800"/>
          </a:xfrm>
        </p:grpSpPr>
        <p:cxnSp>
          <p:nvCxnSpPr>
            <p:cNvPr id="42" name="Straight Connector 41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2177278" y="255885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2400" b="1" dirty="0">
                <a:ln w="6350">
                  <a:noFill/>
                </a:ln>
                <a:effectLst>
                  <a:outerShdw dist="38100" dir="2700000" algn="tl">
                    <a:srgbClr val="000000"/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PHYSICAL PROPERTIES OF METALS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032000" y="285750"/>
            <a:ext cx="381000" cy="381000"/>
            <a:chOff x="4783453" y="-1476376"/>
            <a:chExt cx="685800" cy="685800"/>
          </a:xfrm>
        </p:grpSpPr>
        <p:cxnSp>
          <p:nvCxnSpPr>
            <p:cNvPr id="34" name="Straight Connector 33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892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uiExpand="1" build="allAtOnce"/>
      <p:bldP spid="39" grpId="0" animBg="1"/>
      <p:bldP spid="44" grpId="0" build="allAtOnce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Round Diagonal Corner Rectangle 81"/>
          <p:cNvSpPr/>
          <p:nvPr/>
        </p:nvSpPr>
        <p:spPr>
          <a:xfrm>
            <a:off x="719984" y="3142340"/>
            <a:ext cx="3622159" cy="378355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-322236" y="3673083"/>
            <a:ext cx="9788472" cy="645397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4663136" y="3962297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019413" y="3653343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815914" y="3653343"/>
            <a:ext cx="78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HgS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60282" y="3653343"/>
            <a:ext cx="1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588605" y="3653343"/>
            <a:ext cx="7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HgO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66800" y="3923538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Mercuric </a:t>
            </a:r>
            <a:r>
              <a:rPr lang="en-US" sz="1600" b="1" dirty="0" err="1" smtClean="0">
                <a:solidFill>
                  <a:schemeClr val="bg1"/>
                </a:solidFill>
                <a:latin typeface="Book Antiqua" pitchFamily="18" charset="0"/>
              </a:rPr>
              <a:t>Sulphide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68397" y="3923538"/>
            <a:ext cx="142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Oxygen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231432" y="3923538"/>
            <a:ext cx="1637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Mercuric oxide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97500" y="3653343"/>
            <a:ext cx="44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sz="1600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85800" y="3147166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Extraction of Mercury(Cinnabar)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534254" y="3653343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096744" y="3653343"/>
            <a:ext cx="113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SO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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888997" y="3653343"/>
            <a:ext cx="44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sz="1600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463453" y="3653343"/>
            <a:ext cx="44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sz="1600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660985" y="3678743"/>
            <a:ext cx="44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sz="1600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449113" y="3656838"/>
            <a:ext cx="44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latin typeface="Book Antiqua" pitchFamily="18" charset="0"/>
              </a:rPr>
              <a:t>3</a:t>
            </a:r>
            <a:endParaRPr lang="en-US" sz="1600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86936" y="3680996"/>
            <a:ext cx="594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heat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785592" y="3923538"/>
            <a:ext cx="1748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Sulphur oxide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-322236" y="4362450"/>
            <a:ext cx="9788472" cy="645397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4663136" y="4651664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739714" y="4342710"/>
            <a:ext cx="78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HgO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88605" y="4342710"/>
            <a:ext cx="79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Hg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90600" y="4651005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Mercuric </a:t>
            </a:r>
            <a:r>
              <a:rPr lang="en-US" sz="1600" b="1" dirty="0" err="1">
                <a:solidFill>
                  <a:schemeClr val="bg1"/>
                </a:solidFill>
                <a:latin typeface="Book Antiqua" pitchFamily="18" charset="0"/>
              </a:rPr>
              <a:t>Sulphide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231433" y="4651005"/>
            <a:ext cx="148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Mercury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496385" y="4342710"/>
            <a:ext cx="44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sz="1600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534254" y="434271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283452" y="4342710"/>
            <a:ext cx="86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SO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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524000" y="4342710"/>
            <a:ext cx="44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sz="1600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586936" y="4370363"/>
            <a:ext cx="594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heat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5592" y="4651005"/>
            <a:ext cx="1748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Sulphur oxide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71" grpId="0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3" grpId="0"/>
      <p:bldP spid="84" grpId="0"/>
      <p:bldP spid="85" grpId="0"/>
      <p:bldP spid="86" grpId="0"/>
      <p:bldP spid="86" grpId="1"/>
      <p:bldP spid="87" grpId="0"/>
      <p:bldP spid="88" grpId="0"/>
      <p:bldP spid="89" grpId="0"/>
      <p:bldP spid="90" grpId="0"/>
      <p:bldP spid="91" grpId="0" animBg="1"/>
      <p:bldP spid="94" grpId="0"/>
      <p:bldP spid="96" grpId="0"/>
      <p:bldP spid="97" grpId="0"/>
      <p:bldP spid="99" grpId="0"/>
      <p:bldP spid="100" grpId="0"/>
      <p:bldP spid="101" grpId="0"/>
      <p:bldP spid="102" grpId="0"/>
      <p:bldP spid="105" grpId="0"/>
      <p:bldP spid="107" grpId="0"/>
      <p:bldP spid="108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800350"/>
            <a:ext cx="5943600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Occurrence of metals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Refining of metals</a:t>
            </a:r>
          </a:p>
        </p:txBody>
      </p:sp>
    </p:spTree>
    <p:extLst>
      <p:ext uri="{BB962C8B-B14F-4D97-AF65-F5344CB8AC3E}">
        <p14:creationId xmlns:p14="http://schemas.microsoft.com/office/powerpoint/2010/main" val="265501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648408" y="234493"/>
            <a:ext cx="3694785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628900" y="241859"/>
            <a:ext cx="381000" cy="381000"/>
            <a:chOff x="4783453" y="-1476376"/>
            <a:chExt cx="685800" cy="685800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709586" y="186868"/>
            <a:ext cx="363602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REFINING OF METAL </a:t>
            </a:r>
            <a:endParaRPr lang="en-US" sz="2400" b="1" kern="0" spc="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ookman Old Style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flipV="1">
            <a:off x="5972175" y="232410"/>
            <a:ext cx="381000" cy="381000"/>
            <a:chOff x="4127620" y="-1476376"/>
            <a:chExt cx="685800" cy="685800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ounded Rectangle 16"/>
          <p:cNvSpPr/>
          <p:nvPr/>
        </p:nvSpPr>
        <p:spPr>
          <a:xfrm>
            <a:off x="0" y="2915002"/>
            <a:ext cx="9144000" cy="1432047"/>
          </a:xfrm>
          <a:prstGeom prst="roundRect">
            <a:avLst>
              <a:gd name="adj" fmla="val 5209"/>
            </a:avLst>
          </a:prstGeom>
          <a:solidFill>
            <a:schemeClr val="bg1">
              <a:alpha val="60000"/>
            </a:schemeClr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4058" y="2923222"/>
            <a:ext cx="83416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FF"/>
              </a:buClr>
              <a:defRPr/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metals produced by various reduction processes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described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above are not very pure.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>
              <a:buClr>
                <a:srgbClr val="0000FF"/>
              </a:buClr>
              <a:defRPr/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They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contain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impurities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, which must be removed to obtain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pure metals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>
              <a:buClr>
                <a:srgbClr val="0000FF"/>
              </a:buClr>
              <a:defRPr/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most widely used method for refining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impure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metals is electrolytic refining.</a:t>
            </a:r>
          </a:p>
        </p:txBody>
      </p:sp>
    </p:spTree>
    <p:extLst>
      <p:ext uri="{BB962C8B-B14F-4D97-AF65-F5344CB8AC3E}">
        <p14:creationId xmlns:p14="http://schemas.microsoft.com/office/powerpoint/2010/main" val="417953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7" grpId="0" animBg="1"/>
          <p:bldP spid="18" grpId="0" uiExpand="1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7" grpId="0" animBg="1"/>
          <p:bldP spid="18" grpId="0" uiExpand="1" build="allAtOnce"/>
        </p:bldLst>
      </p:timing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-926182" y="3790950"/>
            <a:ext cx="11060018" cy="1345473"/>
            <a:chOff x="-1018441" y="3943350"/>
            <a:chExt cx="11060018" cy="1345473"/>
          </a:xfrm>
        </p:grpSpPr>
        <p:sp>
          <p:nvSpPr>
            <p:cNvPr id="14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9968" y="3849356"/>
            <a:ext cx="8151541" cy="563883"/>
            <a:chOff x="1828800" y="4034504"/>
            <a:chExt cx="1636031" cy="480891"/>
          </a:xfrm>
        </p:grpSpPr>
        <p:sp>
          <p:nvSpPr>
            <p:cNvPr id="18" name="Rectangle 17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1676400" y="4059475"/>
            <a:ext cx="2764500" cy="388378"/>
          </a:xfrm>
          <a:prstGeom prst="ellipse">
            <a:avLst/>
          </a:prstGeom>
          <a:solidFill>
            <a:schemeClr val="tx1">
              <a:alpha val="35000"/>
            </a:schemeClr>
          </a:solidFill>
          <a:ln w="6350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024229" y="2619792"/>
            <a:ext cx="2030739" cy="297996"/>
          </a:xfrm>
          <a:custGeom>
            <a:avLst/>
            <a:gdLst>
              <a:gd name="connsiteX0" fmla="*/ 0 w 2030738"/>
              <a:gd name="connsiteY0" fmla="*/ 142648 h 285296"/>
              <a:gd name="connsiteX1" fmla="*/ 1015369 w 2030738"/>
              <a:gd name="connsiteY1" fmla="*/ 0 h 285296"/>
              <a:gd name="connsiteX2" fmla="*/ 2030738 w 2030738"/>
              <a:gd name="connsiteY2" fmla="*/ 142648 h 285296"/>
              <a:gd name="connsiteX3" fmla="*/ 1015369 w 2030738"/>
              <a:gd name="connsiteY3" fmla="*/ 285296 h 285296"/>
              <a:gd name="connsiteX4" fmla="*/ 0 w 2030738"/>
              <a:gd name="connsiteY4" fmla="*/ 142648 h 285296"/>
              <a:gd name="connsiteX0" fmla="*/ 1 w 2030739"/>
              <a:gd name="connsiteY0" fmla="*/ 142648 h 297996"/>
              <a:gd name="connsiteX1" fmla="*/ 1015370 w 2030739"/>
              <a:gd name="connsiteY1" fmla="*/ 0 h 297996"/>
              <a:gd name="connsiteX2" fmla="*/ 2030739 w 2030739"/>
              <a:gd name="connsiteY2" fmla="*/ 142648 h 297996"/>
              <a:gd name="connsiteX3" fmla="*/ 1009020 w 2030739"/>
              <a:gd name="connsiteY3" fmla="*/ 297996 h 297996"/>
              <a:gd name="connsiteX4" fmla="*/ 1 w 2030739"/>
              <a:gd name="connsiteY4" fmla="*/ 142648 h 29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0739" h="297996">
                <a:moveTo>
                  <a:pt x="1" y="142648"/>
                </a:moveTo>
                <a:cubicBezTo>
                  <a:pt x="1059" y="92982"/>
                  <a:pt x="454597" y="0"/>
                  <a:pt x="1015370" y="0"/>
                </a:cubicBezTo>
                <a:cubicBezTo>
                  <a:pt x="1576143" y="0"/>
                  <a:pt x="2030739" y="63866"/>
                  <a:pt x="2030739" y="142648"/>
                </a:cubicBezTo>
                <a:cubicBezTo>
                  <a:pt x="2030739" y="221430"/>
                  <a:pt x="1569793" y="297996"/>
                  <a:pt x="1009020" y="297996"/>
                </a:cubicBezTo>
                <a:cubicBezTo>
                  <a:pt x="448247" y="297996"/>
                  <a:pt x="-1057" y="192314"/>
                  <a:pt x="1" y="1426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6000"/>
                </a:schemeClr>
              </a:gs>
              <a:gs pos="50000">
                <a:schemeClr val="bg1">
                  <a:alpha val="38000"/>
                </a:schemeClr>
              </a:gs>
              <a:gs pos="100000">
                <a:schemeClr val="bg1">
                  <a:alpha val="41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638880" y="1349375"/>
            <a:ext cx="13437" cy="124909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341118" y="1962150"/>
            <a:ext cx="1360" cy="381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338737" y="1964531"/>
            <a:ext cx="2025743" cy="142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367847" y="1349376"/>
            <a:ext cx="0" cy="61277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108178" y="3219450"/>
            <a:ext cx="1860096" cy="97082"/>
          </a:xfrm>
          <a:prstGeom prst="ellipse">
            <a:avLst/>
          </a:prstGeom>
          <a:solidFill>
            <a:schemeClr val="bg1">
              <a:lumMod val="95000"/>
              <a:alpha val="57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435440" y="2299069"/>
            <a:ext cx="348820" cy="1606181"/>
            <a:chOff x="909213" y="1960939"/>
            <a:chExt cx="549359" cy="2117290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9500" y1="15667" x2="29500" y2="14833"/>
                          <a14:foregroundMark x1="30167" y1="13833" x2="29000" y2="13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1" t="13015" r="62239" b="9949"/>
            <a:stretch/>
          </p:blipFill>
          <p:spPr bwMode="auto">
            <a:xfrm>
              <a:off x="909213" y="1962190"/>
              <a:ext cx="549359" cy="2116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500" y1="15667" x2="29500" y2="14833"/>
                          <a14:foregroundMark x1="30167" y1="13833" x2="29000" y2="13667"/>
                        </a14:backgroundRemoval>
                      </a14:imgEffect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7" t="22376" r="67788" b="73636"/>
            <a:stretch/>
          </p:blipFill>
          <p:spPr bwMode="auto">
            <a:xfrm>
              <a:off x="1125508" y="1960939"/>
              <a:ext cx="208210" cy="118613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798" b="27810"/>
          <a:stretch/>
        </p:blipFill>
        <p:spPr bwMode="auto">
          <a:xfrm rot="16200000">
            <a:off x="2559798" y="2778872"/>
            <a:ext cx="1606181" cy="64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Freeform 20"/>
          <p:cNvSpPr/>
          <p:nvPr/>
        </p:nvSpPr>
        <p:spPr>
          <a:xfrm>
            <a:off x="2029840" y="2786702"/>
            <a:ext cx="2022311" cy="1499546"/>
          </a:xfrm>
          <a:custGeom>
            <a:avLst/>
            <a:gdLst>
              <a:gd name="connsiteX0" fmla="*/ 0 w 1831975"/>
              <a:gd name="connsiteY0" fmla="*/ 0 h 1057275"/>
              <a:gd name="connsiteX1" fmla="*/ 60325 w 1831975"/>
              <a:gd name="connsiteY1" fmla="*/ 85725 h 1057275"/>
              <a:gd name="connsiteX2" fmla="*/ 73025 w 1831975"/>
              <a:gd name="connsiteY2" fmla="*/ 1031875 h 1057275"/>
              <a:gd name="connsiteX3" fmla="*/ 1758950 w 1831975"/>
              <a:gd name="connsiteY3" fmla="*/ 1057275 h 1057275"/>
              <a:gd name="connsiteX4" fmla="*/ 1758950 w 1831975"/>
              <a:gd name="connsiteY4" fmla="*/ 76200 h 1057275"/>
              <a:gd name="connsiteX5" fmla="*/ 1831975 w 1831975"/>
              <a:gd name="connsiteY5" fmla="*/ 19050 h 1057275"/>
              <a:gd name="connsiteX6" fmla="*/ 1831975 w 1831975"/>
              <a:gd name="connsiteY6" fmla="*/ 19050 h 1057275"/>
              <a:gd name="connsiteX7" fmla="*/ 0 w 1831975"/>
              <a:gd name="connsiteY7" fmla="*/ 0 h 1057275"/>
              <a:gd name="connsiteX0" fmla="*/ 0 w 1831975"/>
              <a:gd name="connsiteY0" fmla="*/ 0 h 1192900"/>
              <a:gd name="connsiteX1" fmla="*/ 60325 w 1831975"/>
              <a:gd name="connsiteY1" fmla="*/ 85725 h 1192900"/>
              <a:gd name="connsiteX2" fmla="*/ 73025 w 1831975"/>
              <a:gd name="connsiteY2" fmla="*/ 1031875 h 1192900"/>
              <a:gd name="connsiteX3" fmla="*/ 1758950 w 1831975"/>
              <a:gd name="connsiteY3" fmla="*/ 1057275 h 1192900"/>
              <a:gd name="connsiteX4" fmla="*/ 1758950 w 1831975"/>
              <a:gd name="connsiteY4" fmla="*/ 76200 h 1192900"/>
              <a:gd name="connsiteX5" fmla="*/ 1831975 w 1831975"/>
              <a:gd name="connsiteY5" fmla="*/ 19050 h 1192900"/>
              <a:gd name="connsiteX6" fmla="*/ 1831975 w 1831975"/>
              <a:gd name="connsiteY6" fmla="*/ 19050 h 1192900"/>
              <a:gd name="connsiteX7" fmla="*/ 0 w 1831975"/>
              <a:gd name="connsiteY7" fmla="*/ 0 h 1192900"/>
              <a:gd name="connsiteX0" fmla="*/ 0 w 1831975"/>
              <a:gd name="connsiteY0" fmla="*/ 0 h 1194897"/>
              <a:gd name="connsiteX1" fmla="*/ 60325 w 1831975"/>
              <a:gd name="connsiteY1" fmla="*/ 85725 h 1194897"/>
              <a:gd name="connsiteX2" fmla="*/ 73025 w 1831975"/>
              <a:gd name="connsiteY2" fmla="*/ 1031875 h 1194897"/>
              <a:gd name="connsiteX3" fmla="*/ 1749425 w 1831975"/>
              <a:gd name="connsiteY3" fmla="*/ 1064419 h 1194897"/>
              <a:gd name="connsiteX4" fmla="*/ 1758950 w 1831975"/>
              <a:gd name="connsiteY4" fmla="*/ 76200 h 1194897"/>
              <a:gd name="connsiteX5" fmla="*/ 1831975 w 1831975"/>
              <a:gd name="connsiteY5" fmla="*/ 19050 h 1194897"/>
              <a:gd name="connsiteX6" fmla="*/ 1831975 w 1831975"/>
              <a:gd name="connsiteY6" fmla="*/ 19050 h 1194897"/>
              <a:gd name="connsiteX7" fmla="*/ 0 w 1831975"/>
              <a:gd name="connsiteY7" fmla="*/ 0 h 1194897"/>
              <a:gd name="connsiteX0" fmla="*/ 0 w 1831975"/>
              <a:gd name="connsiteY0" fmla="*/ 0 h 1293755"/>
              <a:gd name="connsiteX1" fmla="*/ 60325 w 1831975"/>
              <a:gd name="connsiteY1" fmla="*/ 85725 h 1293755"/>
              <a:gd name="connsiteX2" fmla="*/ 73025 w 1831975"/>
              <a:gd name="connsiteY2" fmla="*/ 1031875 h 1293755"/>
              <a:gd name="connsiteX3" fmla="*/ 1749425 w 1831975"/>
              <a:gd name="connsiteY3" fmla="*/ 1064419 h 1293755"/>
              <a:gd name="connsiteX4" fmla="*/ 1758950 w 1831975"/>
              <a:gd name="connsiteY4" fmla="*/ 76200 h 1293755"/>
              <a:gd name="connsiteX5" fmla="*/ 1831975 w 1831975"/>
              <a:gd name="connsiteY5" fmla="*/ 19050 h 1293755"/>
              <a:gd name="connsiteX6" fmla="*/ 1831975 w 1831975"/>
              <a:gd name="connsiteY6" fmla="*/ 19050 h 1293755"/>
              <a:gd name="connsiteX7" fmla="*/ 0 w 1831975"/>
              <a:gd name="connsiteY7" fmla="*/ 0 h 1293755"/>
              <a:gd name="connsiteX0" fmla="*/ 0 w 1831975"/>
              <a:gd name="connsiteY0" fmla="*/ 0 h 1246915"/>
              <a:gd name="connsiteX1" fmla="*/ 60325 w 1831975"/>
              <a:gd name="connsiteY1" fmla="*/ 85725 h 1246915"/>
              <a:gd name="connsiteX2" fmla="*/ 73025 w 1831975"/>
              <a:gd name="connsiteY2" fmla="*/ 1031875 h 1246915"/>
              <a:gd name="connsiteX3" fmla="*/ 1749425 w 1831975"/>
              <a:gd name="connsiteY3" fmla="*/ 1064419 h 1246915"/>
              <a:gd name="connsiteX4" fmla="*/ 1758950 w 1831975"/>
              <a:gd name="connsiteY4" fmla="*/ 76200 h 1246915"/>
              <a:gd name="connsiteX5" fmla="*/ 1831975 w 1831975"/>
              <a:gd name="connsiteY5" fmla="*/ 19050 h 1246915"/>
              <a:gd name="connsiteX6" fmla="*/ 1831975 w 1831975"/>
              <a:gd name="connsiteY6" fmla="*/ 19050 h 1246915"/>
              <a:gd name="connsiteX7" fmla="*/ 0 w 1831975"/>
              <a:gd name="connsiteY7" fmla="*/ 0 h 1246915"/>
              <a:gd name="connsiteX0" fmla="*/ 0 w 1831975"/>
              <a:gd name="connsiteY0" fmla="*/ 0 h 1224197"/>
              <a:gd name="connsiteX1" fmla="*/ 60325 w 1831975"/>
              <a:gd name="connsiteY1" fmla="*/ 85725 h 1224197"/>
              <a:gd name="connsiteX2" fmla="*/ 73025 w 1831975"/>
              <a:gd name="connsiteY2" fmla="*/ 1031875 h 1224197"/>
              <a:gd name="connsiteX3" fmla="*/ 1749425 w 1831975"/>
              <a:gd name="connsiteY3" fmla="*/ 1064419 h 1224197"/>
              <a:gd name="connsiteX4" fmla="*/ 1758950 w 1831975"/>
              <a:gd name="connsiteY4" fmla="*/ 76200 h 1224197"/>
              <a:gd name="connsiteX5" fmla="*/ 1831975 w 1831975"/>
              <a:gd name="connsiteY5" fmla="*/ 19050 h 1224197"/>
              <a:gd name="connsiteX6" fmla="*/ 1831975 w 1831975"/>
              <a:gd name="connsiteY6" fmla="*/ 19050 h 1224197"/>
              <a:gd name="connsiteX7" fmla="*/ 0 w 1831975"/>
              <a:gd name="connsiteY7" fmla="*/ 0 h 1224197"/>
              <a:gd name="connsiteX0" fmla="*/ 0 w 1831975"/>
              <a:gd name="connsiteY0" fmla="*/ 0 h 1224197"/>
              <a:gd name="connsiteX1" fmla="*/ 60325 w 1831975"/>
              <a:gd name="connsiteY1" fmla="*/ 85725 h 1224197"/>
              <a:gd name="connsiteX2" fmla="*/ 73025 w 1831975"/>
              <a:gd name="connsiteY2" fmla="*/ 1031875 h 1224197"/>
              <a:gd name="connsiteX3" fmla="*/ 1749425 w 1831975"/>
              <a:gd name="connsiteY3" fmla="*/ 1064419 h 1224197"/>
              <a:gd name="connsiteX4" fmla="*/ 1758950 w 1831975"/>
              <a:gd name="connsiteY4" fmla="*/ 76200 h 1224197"/>
              <a:gd name="connsiteX5" fmla="*/ 1831975 w 1831975"/>
              <a:gd name="connsiteY5" fmla="*/ 19050 h 1224197"/>
              <a:gd name="connsiteX6" fmla="*/ 1822450 w 1831975"/>
              <a:gd name="connsiteY6" fmla="*/ 14287 h 1224197"/>
              <a:gd name="connsiteX7" fmla="*/ 0 w 1831975"/>
              <a:gd name="connsiteY7" fmla="*/ 0 h 1224197"/>
              <a:gd name="connsiteX0" fmla="*/ 0 w 1831975"/>
              <a:gd name="connsiteY0" fmla="*/ 0 h 1224197"/>
              <a:gd name="connsiteX1" fmla="*/ 60325 w 1831975"/>
              <a:gd name="connsiteY1" fmla="*/ 85725 h 1224197"/>
              <a:gd name="connsiteX2" fmla="*/ 73025 w 1831975"/>
              <a:gd name="connsiteY2" fmla="*/ 1031875 h 1224197"/>
              <a:gd name="connsiteX3" fmla="*/ 1749425 w 1831975"/>
              <a:gd name="connsiteY3" fmla="*/ 1064419 h 1224197"/>
              <a:gd name="connsiteX4" fmla="*/ 1758950 w 1831975"/>
              <a:gd name="connsiteY4" fmla="*/ 76200 h 1224197"/>
              <a:gd name="connsiteX5" fmla="*/ 1831975 w 1831975"/>
              <a:gd name="connsiteY5" fmla="*/ 19050 h 1224197"/>
              <a:gd name="connsiteX6" fmla="*/ 1822450 w 1831975"/>
              <a:gd name="connsiteY6" fmla="*/ 14287 h 1224197"/>
              <a:gd name="connsiteX7" fmla="*/ 0 w 1831975"/>
              <a:gd name="connsiteY7" fmla="*/ 0 h 1224197"/>
              <a:gd name="connsiteX0" fmla="*/ 0 w 1831975"/>
              <a:gd name="connsiteY0" fmla="*/ 0 h 1224197"/>
              <a:gd name="connsiteX1" fmla="*/ 60325 w 1831975"/>
              <a:gd name="connsiteY1" fmla="*/ 85725 h 1224197"/>
              <a:gd name="connsiteX2" fmla="*/ 73025 w 1831975"/>
              <a:gd name="connsiteY2" fmla="*/ 1031875 h 1224197"/>
              <a:gd name="connsiteX3" fmla="*/ 1749425 w 1831975"/>
              <a:gd name="connsiteY3" fmla="*/ 1064419 h 1224197"/>
              <a:gd name="connsiteX4" fmla="*/ 1758950 w 1831975"/>
              <a:gd name="connsiteY4" fmla="*/ 76200 h 1224197"/>
              <a:gd name="connsiteX5" fmla="*/ 1831975 w 1831975"/>
              <a:gd name="connsiteY5" fmla="*/ 19050 h 1224197"/>
              <a:gd name="connsiteX6" fmla="*/ 1822450 w 1831975"/>
              <a:gd name="connsiteY6" fmla="*/ 14287 h 1224197"/>
              <a:gd name="connsiteX7" fmla="*/ 0 w 1831975"/>
              <a:gd name="connsiteY7" fmla="*/ 0 h 1224197"/>
              <a:gd name="connsiteX0" fmla="*/ 0 w 1836738"/>
              <a:gd name="connsiteY0" fmla="*/ 0 h 1224197"/>
              <a:gd name="connsiteX1" fmla="*/ 60325 w 1836738"/>
              <a:gd name="connsiteY1" fmla="*/ 85725 h 1224197"/>
              <a:gd name="connsiteX2" fmla="*/ 73025 w 1836738"/>
              <a:gd name="connsiteY2" fmla="*/ 1031875 h 1224197"/>
              <a:gd name="connsiteX3" fmla="*/ 1749425 w 1836738"/>
              <a:gd name="connsiteY3" fmla="*/ 1064419 h 1224197"/>
              <a:gd name="connsiteX4" fmla="*/ 1758950 w 1836738"/>
              <a:gd name="connsiteY4" fmla="*/ 76200 h 1224197"/>
              <a:gd name="connsiteX5" fmla="*/ 1831975 w 1836738"/>
              <a:gd name="connsiteY5" fmla="*/ 19050 h 1224197"/>
              <a:gd name="connsiteX6" fmla="*/ 1836738 w 1836738"/>
              <a:gd name="connsiteY6" fmla="*/ 19049 h 1224197"/>
              <a:gd name="connsiteX7" fmla="*/ 0 w 1836738"/>
              <a:gd name="connsiteY7" fmla="*/ 0 h 1224197"/>
              <a:gd name="connsiteX0" fmla="*/ 0 w 1831975"/>
              <a:gd name="connsiteY0" fmla="*/ 0 h 1224197"/>
              <a:gd name="connsiteX1" fmla="*/ 60325 w 1831975"/>
              <a:gd name="connsiteY1" fmla="*/ 85725 h 1224197"/>
              <a:gd name="connsiteX2" fmla="*/ 73025 w 1831975"/>
              <a:gd name="connsiteY2" fmla="*/ 1031875 h 1224197"/>
              <a:gd name="connsiteX3" fmla="*/ 1749425 w 1831975"/>
              <a:gd name="connsiteY3" fmla="*/ 1064419 h 1224197"/>
              <a:gd name="connsiteX4" fmla="*/ 1758950 w 1831975"/>
              <a:gd name="connsiteY4" fmla="*/ 76200 h 1224197"/>
              <a:gd name="connsiteX5" fmla="*/ 1831975 w 1831975"/>
              <a:gd name="connsiteY5" fmla="*/ 19050 h 1224197"/>
              <a:gd name="connsiteX6" fmla="*/ 1829594 w 1831975"/>
              <a:gd name="connsiteY6" fmla="*/ 2380 h 1224197"/>
              <a:gd name="connsiteX7" fmla="*/ 0 w 1831975"/>
              <a:gd name="connsiteY7" fmla="*/ 0 h 1224197"/>
              <a:gd name="connsiteX0" fmla="*/ 0 w 1834356"/>
              <a:gd name="connsiteY0" fmla="*/ 2382 h 1226579"/>
              <a:gd name="connsiteX1" fmla="*/ 60325 w 1834356"/>
              <a:gd name="connsiteY1" fmla="*/ 88107 h 1226579"/>
              <a:gd name="connsiteX2" fmla="*/ 73025 w 1834356"/>
              <a:gd name="connsiteY2" fmla="*/ 1034257 h 1226579"/>
              <a:gd name="connsiteX3" fmla="*/ 1749425 w 1834356"/>
              <a:gd name="connsiteY3" fmla="*/ 1066801 h 1226579"/>
              <a:gd name="connsiteX4" fmla="*/ 1758950 w 1834356"/>
              <a:gd name="connsiteY4" fmla="*/ 78582 h 1226579"/>
              <a:gd name="connsiteX5" fmla="*/ 1834356 w 1834356"/>
              <a:gd name="connsiteY5" fmla="*/ 0 h 1226579"/>
              <a:gd name="connsiteX6" fmla="*/ 1829594 w 1834356"/>
              <a:gd name="connsiteY6" fmla="*/ 4762 h 1226579"/>
              <a:gd name="connsiteX7" fmla="*/ 0 w 1834356"/>
              <a:gd name="connsiteY7" fmla="*/ 2382 h 1226579"/>
              <a:gd name="connsiteX0" fmla="*/ 0 w 1834356"/>
              <a:gd name="connsiteY0" fmla="*/ 2382 h 1226579"/>
              <a:gd name="connsiteX1" fmla="*/ 60325 w 1834356"/>
              <a:gd name="connsiteY1" fmla="*/ 88107 h 1226579"/>
              <a:gd name="connsiteX2" fmla="*/ 73025 w 1834356"/>
              <a:gd name="connsiteY2" fmla="*/ 1034257 h 1226579"/>
              <a:gd name="connsiteX3" fmla="*/ 1749425 w 1834356"/>
              <a:gd name="connsiteY3" fmla="*/ 1066801 h 1226579"/>
              <a:gd name="connsiteX4" fmla="*/ 1758950 w 1834356"/>
              <a:gd name="connsiteY4" fmla="*/ 78582 h 1226579"/>
              <a:gd name="connsiteX5" fmla="*/ 1834356 w 1834356"/>
              <a:gd name="connsiteY5" fmla="*/ 0 h 1226579"/>
              <a:gd name="connsiteX6" fmla="*/ 1827213 w 1834356"/>
              <a:gd name="connsiteY6" fmla="*/ 11905 h 1226579"/>
              <a:gd name="connsiteX7" fmla="*/ 0 w 1834356"/>
              <a:gd name="connsiteY7" fmla="*/ 2382 h 1226579"/>
              <a:gd name="connsiteX0" fmla="*/ 0 w 1834356"/>
              <a:gd name="connsiteY0" fmla="*/ 2382 h 1226579"/>
              <a:gd name="connsiteX1" fmla="*/ 60325 w 1834356"/>
              <a:gd name="connsiteY1" fmla="*/ 88107 h 1226579"/>
              <a:gd name="connsiteX2" fmla="*/ 73025 w 1834356"/>
              <a:gd name="connsiteY2" fmla="*/ 1034257 h 1226579"/>
              <a:gd name="connsiteX3" fmla="*/ 1749425 w 1834356"/>
              <a:gd name="connsiteY3" fmla="*/ 1066801 h 1226579"/>
              <a:gd name="connsiteX4" fmla="*/ 1758950 w 1834356"/>
              <a:gd name="connsiteY4" fmla="*/ 78582 h 1226579"/>
              <a:gd name="connsiteX5" fmla="*/ 1834356 w 1834356"/>
              <a:gd name="connsiteY5" fmla="*/ 0 h 1226579"/>
              <a:gd name="connsiteX6" fmla="*/ 1827213 w 1834356"/>
              <a:gd name="connsiteY6" fmla="*/ 11905 h 1226579"/>
              <a:gd name="connsiteX7" fmla="*/ 0 w 1834356"/>
              <a:gd name="connsiteY7" fmla="*/ 2382 h 1226579"/>
              <a:gd name="connsiteX0" fmla="*/ 0 w 1834356"/>
              <a:gd name="connsiteY0" fmla="*/ 2382 h 1226579"/>
              <a:gd name="connsiteX1" fmla="*/ 60325 w 1834356"/>
              <a:gd name="connsiteY1" fmla="*/ 88107 h 1226579"/>
              <a:gd name="connsiteX2" fmla="*/ 73025 w 1834356"/>
              <a:gd name="connsiteY2" fmla="*/ 1034257 h 1226579"/>
              <a:gd name="connsiteX3" fmla="*/ 1749425 w 1834356"/>
              <a:gd name="connsiteY3" fmla="*/ 1066801 h 1226579"/>
              <a:gd name="connsiteX4" fmla="*/ 1758950 w 1834356"/>
              <a:gd name="connsiteY4" fmla="*/ 78582 h 1226579"/>
              <a:gd name="connsiteX5" fmla="*/ 1834356 w 1834356"/>
              <a:gd name="connsiteY5" fmla="*/ 0 h 1226579"/>
              <a:gd name="connsiteX6" fmla="*/ 1827213 w 1834356"/>
              <a:gd name="connsiteY6" fmla="*/ 11905 h 1226579"/>
              <a:gd name="connsiteX7" fmla="*/ 0 w 1834356"/>
              <a:gd name="connsiteY7" fmla="*/ 2382 h 1226579"/>
              <a:gd name="connsiteX0" fmla="*/ 0 w 1834356"/>
              <a:gd name="connsiteY0" fmla="*/ 2382 h 1226579"/>
              <a:gd name="connsiteX1" fmla="*/ 60325 w 1834356"/>
              <a:gd name="connsiteY1" fmla="*/ 88107 h 1226579"/>
              <a:gd name="connsiteX2" fmla="*/ 73025 w 1834356"/>
              <a:gd name="connsiteY2" fmla="*/ 1034257 h 1226579"/>
              <a:gd name="connsiteX3" fmla="*/ 1749425 w 1834356"/>
              <a:gd name="connsiteY3" fmla="*/ 1066801 h 1226579"/>
              <a:gd name="connsiteX4" fmla="*/ 1758950 w 1834356"/>
              <a:gd name="connsiteY4" fmla="*/ 78582 h 1226579"/>
              <a:gd name="connsiteX5" fmla="*/ 1834356 w 1834356"/>
              <a:gd name="connsiteY5" fmla="*/ 0 h 1226579"/>
              <a:gd name="connsiteX6" fmla="*/ 1827213 w 1834356"/>
              <a:gd name="connsiteY6" fmla="*/ 11905 h 1226579"/>
              <a:gd name="connsiteX7" fmla="*/ 0 w 1834356"/>
              <a:gd name="connsiteY7" fmla="*/ 2382 h 1226579"/>
              <a:gd name="connsiteX0" fmla="*/ 0 w 1834356"/>
              <a:gd name="connsiteY0" fmla="*/ 2382 h 1226579"/>
              <a:gd name="connsiteX1" fmla="*/ 60325 w 1834356"/>
              <a:gd name="connsiteY1" fmla="*/ 88107 h 1226579"/>
              <a:gd name="connsiteX2" fmla="*/ 73025 w 1834356"/>
              <a:gd name="connsiteY2" fmla="*/ 1034257 h 1226579"/>
              <a:gd name="connsiteX3" fmla="*/ 1749425 w 1834356"/>
              <a:gd name="connsiteY3" fmla="*/ 1066801 h 1226579"/>
              <a:gd name="connsiteX4" fmla="*/ 1758950 w 1834356"/>
              <a:gd name="connsiteY4" fmla="*/ 78582 h 1226579"/>
              <a:gd name="connsiteX5" fmla="*/ 1834356 w 1834356"/>
              <a:gd name="connsiteY5" fmla="*/ 0 h 1226579"/>
              <a:gd name="connsiteX6" fmla="*/ 1827213 w 1834356"/>
              <a:gd name="connsiteY6" fmla="*/ 11905 h 1226579"/>
              <a:gd name="connsiteX7" fmla="*/ 0 w 1834356"/>
              <a:gd name="connsiteY7" fmla="*/ 2382 h 1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4356" h="1226579">
                <a:moveTo>
                  <a:pt x="0" y="2382"/>
                </a:moveTo>
                <a:lnTo>
                  <a:pt x="60325" y="88107"/>
                </a:lnTo>
                <a:lnTo>
                  <a:pt x="73025" y="1034257"/>
                </a:lnTo>
                <a:cubicBezTo>
                  <a:pt x="-24605" y="1249893"/>
                  <a:pt x="1708944" y="1315509"/>
                  <a:pt x="1749425" y="1066801"/>
                </a:cubicBezTo>
                <a:lnTo>
                  <a:pt x="1758950" y="78582"/>
                </a:lnTo>
                <a:lnTo>
                  <a:pt x="1834356" y="0"/>
                </a:lnTo>
                <a:lnTo>
                  <a:pt x="1827213" y="11905"/>
                </a:lnTo>
                <a:cubicBezTo>
                  <a:pt x="1072757" y="178593"/>
                  <a:pt x="176477" y="83344"/>
                  <a:pt x="0" y="2382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6000"/>
                </a:schemeClr>
              </a:gs>
              <a:gs pos="50000">
                <a:schemeClr val="bg1">
                  <a:alpha val="38000"/>
                </a:schemeClr>
              </a:gs>
              <a:gs pos="100000">
                <a:schemeClr val="bg1">
                  <a:alpha val="41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638880" y="1349375"/>
            <a:ext cx="128316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4091311" y="1349375"/>
            <a:ext cx="12869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22046" y="1111250"/>
            <a:ext cx="0" cy="381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3974909" y="1166503"/>
            <a:ext cx="0" cy="2704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4027772" y="1111250"/>
            <a:ext cx="0" cy="381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4080634" y="1166503"/>
            <a:ext cx="0" cy="27049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2" name="Group 271"/>
          <p:cNvGrpSpPr/>
          <p:nvPr/>
        </p:nvGrpSpPr>
        <p:grpSpPr>
          <a:xfrm>
            <a:off x="3476814" y="808551"/>
            <a:ext cx="1704786" cy="391599"/>
            <a:chOff x="5355666" y="1935482"/>
            <a:chExt cx="1704786" cy="391599"/>
          </a:xfrm>
        </p:grpSpPr>
        <p:grpSp>
          <p:nvGrpSpPr>
            <p:cNvPr id="273" name="Group 272"/>
            <p:cNvGrpSpPr/>
            <p:nvPr/>
          </p:nvGrpSpPr>
          <p:grpSpPr>
            <a:xfrm>
              <a:off x="6163225" y="2200403"/>
              <a:ext cx="43939" cy="126678"/>
              <a:chOff x="5891274" y="-361635"/>
              <a:chExt cx="43939" cy="126678"/>
            </a:xfrm>
          </p:grpSpPr>
          <p:cxnSp>
            <p:nvCxnSpPr>
              <p:cNvPr id="278" name="Straight Connector 277"/>
              <p:cNvCxnSpPr/>
              <p:nvPr/>
            </p:nvCxnSpPr>
            <p:spPr>
              <a:xfrm>
                <a:off x="5913243" y="-361635"/>
                <a:ext cx="0" cy="126678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77" name="Oval 276"/>
              <p:cNvSpPr/>
              <p:nvPr/>
            </p:nvSpPr>
            <p:spPr>
              <a:xfrm>
                <a:off x="5891274" y="-281137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5355666" y="1935482"/>
              <a:ext cx="1704786" cy="307777"/>
              <a:chOff x="5083715" y="-592427"/>
              <a:chExt cx="1704786" cy="307777"/>
            </a:xfrm>
          </p:grpSpPr>
          <p:sp>
            <p:nvSpPr>
              <p:cNvPr id="275" name="Rounded Rectangle 274"/>
              <p:cNvSpPr/>
              <p:nvPr/>
            </p:nvSpPr>
            <p:spPr>
              <a:xfrm flipV="1">
                <a:off x="5573464" y="-543730"/>
                <a:ext cx="720025" cy="219744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5083715" y="-592427"/>
                <a:ext cx="170478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Battery</a:t>
                </a:r>
                <a:endParaRPr lang="en-US" sz="1400" b="1" dirty="0">
                  <a:latin typeface="Bell MT" panose="02020503060305020303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sp>
        <p:nvSpPr>
          <p:cNvPr id="2" name="Oval 1"/>
          <p:cNvSpPr/>
          <p:nvPr/>
        </p:nvSpPr>
        <p:spPr>
          <a:xfrm>
            <a:off x="2483146" y="4053808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514600" y="3316532"/>
            <a:ext cx="45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</a:t>
            </a:r>
            <a:r>
              <a:rPr lang="en-US" sz="1100" baseline="30000" dirty="0" smtClean="0">
                <a:latin typeface="Book Antiqua" pitchFamily="18" charset="0"/>
              </a:rPr>
              <a:t>+</a:t>
            </a:r>
            <a:endParaRPr lang="en-US" sz="1100" baseline="30000" dirty="0">
              <a:latin typeface="Book Antiqua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514600" y="3593531"/>
            <a:ext cx="45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</a:t>
            </a:r>
            <a:r>
              <a:rPr lang="en-US" sz="1100" baseline="30000" dirty="0" smtClean="0">
                <a:latin typeface="Book Antiqua" pitchFamily="18" charset="0"/>
              </a:rPr>
              <a:t>+</a:t>
            </a:r>
            <a:endParaRPr lang="en-US" sz="1100" baseline="30000" dirty="0">
              <a:latin typeface="Book Antiqua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4600" y="3455521"/>
            <a:ext cx="450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</a:t>
            </a:r>
            <a:r>
              <a:rPr lang="en-US" sz="1100" baseline="30000" dirty="0" smtClean="0">
                <a:latin typeface="Book Antiqua" pitchFamily="18" charset="0"/>
              </a:rPr>
              <a:t>+</a:t>
            </a:r>
            <a:endParaRPr lang="en-US" sz="1100" baseline="30000" dirty="0">
              <a:latin typeface="Book Antiqua" pitchFamily="18" charset="0"/>
            </a:endParaRPr>
          </a:p>
        </p:txBody>
      </p:sp>
      <p:sp>
        <p:nvSpPr>
          <p:cNvPr id="297" name="Oval 296"/>
          <p:cNvSpPr/>
          <p:nvPr/>
        </p:nvSpPr>
        <p:spPr>
          <a:xfrm rot="16200000">
            <a:off x="2658956" y="3625083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98" name="Oval 297"/>
          <p:cNvSpPr/>
          <p:nvPr/>
        </p:nvSpPr>
        <p:spPr>
          <a:xfrm rot="16200000">
            <a:off x="2569818" y="3690475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99" name="Oval 298"/>
          <p:cNvSpPr/>
          <p:nvPr/>
        </p:nvSpPr>
        <p:spPr>
          <a:xfrm rot="16200000">
            <a:off x="2528865" y="3582685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00" name="Oval 299"/>
          <p:cNvSpPr/>
          <p:nvPr/>
        </p:nvSpPr>
        <p:spPr>
          <a:xfrm rot="16200000">
            <a:off x="2629241" y="3898315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01" name="Oval 300"/>
          <p:cNvSpPr/>
          <p:nvPr/>
        </p:nvSpPr>
        <p:spPr>
          <a:xfrm rot="16200000">
            <a:off x="2666557" y="3747983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302" name="Oval 301"/>
          <p:cNvSpPr/>
          <p:nvPr/>
        </p:nvSpPr>
        <p:spPr>
          <a:xfrm rot="16200000">
            <a:off x="2681815" y="3384621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03" name="Oval 302"/>
          <p:cNvSpPr/>
          <p:nvPr/>
        </p:nvSpPr>
        <p:spPr>
          <a:xfrm rot="16200000">
            <a:off x="2605595" y="3493958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04" name="Oval 303"/>
          <p:cNvSpPr/>
          <p:nvPr/>
        </p:nvSpPr>
        <p:spPr>
          <a:xfrm rot="16200000">
            <a:off x="2562663" y="3816259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17" name="Oval 316"/>
          <p:cNvSpPr/>
          <p:nvPr/>
        </p:nvSpPr>
        <p:spPr>
          <a:xfrm rot="16200000">
            <a:off x="2590921" y="3602223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18" name="Oval 317"/>
          <p:cNvSpPr/>
          <p:nvPr/>
        </p:nvSpPr>
        <p:spPr>
          <a:xfrm rot="16200000">
            <a:off x="2501783" y="3667615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19" name="Oval 318"/>
          <p:cNvSpPr/>
          <p:nvPr/>
        </p:nvSpPr>
        <p:spPr>
          <a:xfrm rot="16200000">
            <a:off x="2460830" y="3559825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0" name="Oval 319"/>
          <p:cNvSpPr/>
          <p:nvPr/>
        </p:nvSpPr>
        <p:spPr>
          <a:xfrm rot="16200000">
            <a:off x="2561206" y="3875455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1" name="Oval 320"/>
          <p:cNvSpPr/>
          <p:nvPr/>
        </p:nvSpPr>
        <p:spPr>
          <a:xfrm rot="16200000">
            <a:off x="2598522" y="3725123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322" name="Oval 321"/>
          <p:cNvSpPr/>
          <p:nvPr/>
        </p:nvSpPr>
        <p:spPr>
          <a:xfrm rot="16200000">
            <a:off x="2613780" y="3361761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3" name="Oval 322"/>
          <p:cNvSpPr/>
          <p:nvPr/>
        </p:nvSpPr>
        <p:spPr>
          <a:xfrm rot="16200000">
            <a:off x="2537560" y="3471098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4" name="Oval 323"/>
          <p:cNvSpPr/>
          <p:nvPr/>
        </p:nvSpPr>
        <p:spPr>
          <a:xfrm rot="16200000">
            <a:off x="2494628" y="3793399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pic>
        <p:nvPicPr>
          <p:cNvPr id="279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226" y="3300815"/>
            <a:ext cx="177308" cy="61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Freeform 58"/>
          <p:cNvSpPr/>
          <p:nvPr/>
        </p:nvSpPr>
        <p:spPr>
          <a:xfrm>
            <a:off x="2102521" y="3265298"/>
            <a:ext cx="1865559" cy="1014152"/>
          </a:xfrm>
          <a:custGeom>
            <a:avLst/>
            <a:gdLst>
              <a:gd name="connsiteX0" fmla="*/ 108982 w 1635289"/>
              <a:gd name="connsiteY0" fmla="*/ 95382 h 1056643"/>
              <a:gd name="connsiteX1" fmla="*/ 112611 w 1635289"/>
              <a:gd name="connsiteY1" fmla="*/ 908182 h 1056643"/>
              <a:gd name="connsiteX2" fmla="*/ 250496 w 1635289"/>
              <a:gd name="connsiteY2" fmla="*/ 1024296 h 1056643"/>
              <a:gd name="connsiteX3" fmla="*/ 1353582 w 1635289"/>
              <a:gd name="connsiteY3" fmla="*/ 1046068 h 1056643"/>
              <a:gd name="connsiteX4" fmla="*/ 1524125 w 1635289"/>
              <a:gd name="connsiteY4" fmla="*/ 875525 h 1056643"/>
              <a:gd name="connsiteX5" fmla="*/ 1524125 w 1635289"/>
              <a:gd name="connsiteY5" fmla="*/ 102639 h 1056643"/>
              <a:gd name="connsiteX6" fmla="*/ 108982 w 1635289"/>
              <a:gd name="connsiteY6" fmla="*/ 95382 h 1056643"/>
              <a:gd name="connsiteX0" fmla="*/ 110383 w 1630723"/>
              <a:gd name="connsiteY0" fmla="*/ 115880 h 1033599"/>
              <a:gd name="connsiteX1" fmla="*/ 108206 w 1630723"/>
              <a:gd name="connsiteY1" fmla="*/ 885138 h 1033599"/>
              <a:gd name="connsiteX2" fmla="*/ 246091 w 1630723"/>
              <a:gd name="connsiteY2" fmla="*/ 1001252 h 1033599"/>
              <a:gd name="connsiteX3" fmla="*/ 1349177 w 1630723"/>
              <a:gd name="connsiteY3" fmla="*/ 1023024 h 1033599"/>
              <a:gd name="connsiteX4" fmla="*/ 1519720 w 1630723"/>
              <a:gd name="connsiteY4" fmla="*/ 852481 h 1033599"/>
              <a:gd name="connsiteX5" fmla="*/ 1519720 w 1630723"/>
              <a:gd name="connsiteY5" fmla="*/ 79595 h 1033599"/>
              <a:gd name="connsiteX6" fmla="*/ 110383 w 1630723"/>
              <a:gd name="connsiteY6" fmla="*/ 115880 h 1033599"/>
              <a:gd name="connsiteX0" fmla="*/ 110383 w 1630723"/>
              <a:gd name="connsiteY0" fmla="*/ 94935 h 1012654"/>
              <a:gd name="connsiteX1" fmla="*/ 108206 w 1630723"/>
              <a:gd name="connsiteY1" fmla="*/ 864193 h 1012654"/>
              <a:gd name="connsiteX2" fmla="*/ 246091 w 1630723"/>
              <a:gd name="connsiteY2" fmla="*/ 980307 h 1012654"/>
              <a:gd name="connsiteX3" fmla="*/ 1349177 w 1630723"/>
              <a:gd name="connsiteY3" fmla="*/ 1002079 h 1012654"/>
              <a:gd name="connsiteX4" fmla="*/ 1519720 w 1630723"/>
              <a:gd name="connsiteY4" fmla="*/ 831536 h 1012654"/>
              <a:gd name="connsiteX5" fmla="*/ 1519720 w 1630723"/>
              <a:gd name="connsiteY5" fmla="*/ 93485 h 1012654"/>
              <a:gd name="connsiteX6" fmla="*/ 110383 w 1630723"/>
              <a:gd name="connsiteY6" fmla="*/ 94935 h 1012654"/>
              <a:gd name="connsiteX0" fmla="*/ 110383 w 1630723"/>
              <a:gd name="connsiteY0" fmla="*/ 41168 h 958887"/>
              <a:gd name="connsiteX1" fmla="*/ 108206 w 1630723"/>
              <a:gd name="connsiteY1" fmla="*/ 810426 h 958887"/>
              <a:gd name="connsiteX2" fmla="*/ 246091 w 1630723"/>
              <a:gd name="connsiteY2" fmla="*/ 926540 h 958887"/>
              <a:gd name="connsiteX3" fmla="*/ 1349177 w 1630723"/>
              <a:gd name="connsiteY3" fmla="*/ 948312 h 958887"/>
              <a:gd name="connsiteX4" fmla="*/ 1519720 w 1630723"/>
              <a:gd name="connsiteY4" fmla="*/ 777769 h 958887"/>
              <a:gd name="connsiteX5" fmla="*/ 1519720 w 1630723"/>
              <a:gd name="connsiteY5" fmla="*/ 39718 h 958887"/>
              <a:gd name="connsiteX6" fmla="*/ 110383 w 1630723"/>
              <a:gd name="connsiteY6" fmla="*/ 41168 h 958887"/>
              <a:gd name="connsiteX0" fmla="*/ 13195 w 1533535"/>
              <a:gd name="connsiteY0" fmla="*/ 41168 h 958887"/>
              <a:gd name="connsiteX1" fmla="*/ 11018 w 1533535"/>
              <a:gd name="connsiteY1" fmla="*/ 810426 h 958887"/>
              <a:gd name="connsiteX2" fmla="*/ 148903 w 1533535"/>
              <a:gd name="connsiteY2" fmla="*/ 926540 h 958887"/>
              <a:gd name="connsiteX3" fmla="*/ 1251989 w 1533535"/>
              <a:gd name="connsiteY3" fmla="*/ 948312 h 958887"/>
              <a:gd name="connsiteX4" fmla="*/ 1422532 w 1533535"/>
              <a:gd name="connsiteY4" fmla="*/ 777769 h 958887"/>
              <a:gd name="connsiteX5" fmla="*/ 1422532 w 1533535"/>
              <a:gd name="connsiteY5" fmla="*/ 39718 h 958887"/>
              <a:gd name="connsiteX6" fmla="*/ 13195 w 1533535"/>
              <a:gd name="connsiteY6" fmla="*/ 41168 h 958887"/>
              <a:gd name="connsiteX0" fmla="*/ 6728 w 1527068"/>
              <a:gd name="connsiteY0" fmla="*/ 41168 h 958887"/>
              <a:gd name="connsiteX1" fmla="*/ 4551 w 1527068"/>
              <a:gd name="connsiteY1" fmla="*/ 810426 h 958887"/>
              <a:gd name="connsiteX2" fmla="*/ 142436 w 1527068"/>
              <a:gd name="connsiteY2" fmla="*/ 926540 h 958887"/>
              <a:gd name="connsiteX3" fmla="*/ 1245522 w 1527068"/>
              <a:gd name="connsiteY3" fmla="*/ 948312 h 958887"/>
              <a:gd name="connsiteX4" fmla="*/ 1416065 w 1527068"/>
              <a:gd name="connsiteY4" fmla="*/ 777769 h 958887"/>
              <a:gd name="connsiteX5" fmla="*/ 1416065 w 1527068"/>
              <a:gd name="connsiteY5" fmla="*/ 39718 h 958887"/>
              <a:gd name="connsiteX6" fmla="*/ 6728 w 1527068"/>
              <a:gd name="connsiteY6" fmla="*/ 41168 h 958887"/>
              <a:gd name="connsiteX0" fmla="*/ 6728 w 1527068"/>
              <a:gd name="connsiteY0" fmla="*/ 41168 h 1005071"/>
              <a:gd name="connsiteX1" fmla="*/ 4551 w 1527068"/>
              <a:gd name="connsiteY1" fmla="*/ 810426 h 1005071"/>
              <a:gd name="connsiteX2" fmla="*/ 223553 w 1527068"/>
              <a:gd name="connsiteY2" fmla="*/ 997824 h 1005071"/>
              <a:gd name="connsiteX3" fmla="*/ 1245522 w 1527068"/>
              <a:gd name="connsiteY3" fmla="*/ 948312 h 1005071"/>
              <a:gd name="connsiteX4" fmla="*/ 1416065 w 1527068"/>
              <a:gd name="connsiteY4" fmla="*/ 777769 h 1005071"/>
              <a:gd name="connsiteX5" fmla="*/ 1416065 w 1527068"/>
              <a:gd name="connsiteY5" fmla="*/ 39718 h 1005071"/>
              <a:gd name="connsiteX6" fmla="*/ 6728 w 1527068"/>
              <a:gd name="connsiteY6" fmla="*/ 41168 h 1005071"/>
              <a:gd name="connsiteX0" fmla="*/ 6728 w 1527068"/>
              <a:gd name="connsiteY0" fmla="*/ 41168 h 1025979"/>
              <a:gd name="connsiteX1" fmla="*/ 4551 w 1527068"/>
              <a:gd name="connsiteY1" fmla="*/ 810426 h 1025979"/>
              <a:gd name="connsiteX2" fmla="*/ 223553 w 1527068"/>
              <a:gd name="connsiteY2" fmla="*/ 997824 h 1025979"/>
              <a:gd name="connsiteX3" fmla="*/ 1245522 w 1527068"/>
              <a:gd name="connsiteY3" fmla="*/ 948312 h 1025979"/>
              <a:gd name="connsiteX4" fmla="*/ 1416065 w 1527068"/>
              <a:gd name="connsiteY4" fmla="*/ 777769 h 1025979"/>
              <a:gd name="connsiteX5" fmla="*/ 1416065 w 1527068"/>
              <a:gd name="connsiteY5" fmla="*/ 39718 h 1025979"/>
              <a:gd name="connsiteX6" fmla="*/ 6728 w 1527068"/>
              <a:gd name="connsiteY6" fmla="*/ 41168 h 1025979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12860"/>
              <a:gd name="connsiteX1" fmla="*/ 3199 w 1530632"/>
              <a:gd name="connsiteY1" fmla="*/ 795678 h 1012860"/>
              <a:gd name="connsiteX2" fmla="*/ 227117 w 1530632"/>
              <a:gd name="connsiteY2" fmla="*/ 997824 h 1012860"/>
              <a:gd name="connsiteX3" fmla="*/ 1285249 w 1530632"/>
              <a:gd name="connsiteY3" fmla="*/ 979309 h 1012860"/>
              <a:gd name="connsiteX4" fmla="*/ 1419629 w 1530632"/>
              <a:gd name="connsiteY4" fmla="*/ 777769 h 1012860"/>
              <a:gd name="connsiteX5" fmla="*/ 1419629 w 1530632"/>
              <a:gd name="connsiteY5" fmla="*/ 39718 h 1012860"/>
              <a:gd name="connsiteX6" fmla="*/ 10292 w 1530632"/>
              <a:gd name="connsiteY6" fmla="*/ 41168 h 1012860"/>
              <a:gd name="connsiteX0" fmla="*/ 10292 w 1530632"/>
              <a:gd name="connsiteY0" fmla="*/ 41168 h 1032820"/>
              <a:gd name="connsiteX1" fmla="*/ 3199 w 1530632"/>
              <a:gd name="connsiteY1" fmla="*/ 795678 h 1032820"/>
              <a:gd name="connsiteX2" fmla="*/ 227117 w 1530632"/>
              <a:gd name="connsiteY2" fmla="*/ 997824 h 1032820"/>
              <a:gd name="connsiteX3" fmla="*/ 1285249 w 1530632"/>
              <a:gd name="connsiteY3" fmla="*/ 979309 h 1032820"/>
              <a:gd name="connsiteX4" fmla="*/ 1419629 w 1530632"/>
              <a:gd name="connsiteY4" fmla="*/ 777769 h 1032820"/>
              <a:gd name="connsiteX5" fmla="*/ 1419629 w 1530632"/>
              <a:gd name="connsiteY5" fmla="*/ 39718 h 1032820"/>
              <a:gd name="connsiteX6" fmla="*/ 10292 w 1530632"/>
              <a:gd name="connsiteY6" fmla="*/ 41168 h 1032820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432815"/>
              <a:gd name="connsiteY0" fmla="*/ 41168 h 1043829"/>
              <a:gd name="connsiteX1" fmla="*/ 3199 w 1432815"/>
              <a:gd name="connsiteY1" fmla="*/ 795678 h 1043829"/>
              <a:gd name="connsiteX2" fmla="*/ 227117 w 1432815"/>
              <a:gd name="connsiteY2" fmla="*/ 997824 h 1043829"/>
              <a:gd name="connsiteX3" fmla="*/ 1285249 w 1432815"/>
              <a:gd name="connsiteY3" fmla="*/ 979309 h 1043829"/>
              <a:gd name="connsiteX4" fmla="*/ 1419629 w 1432815"/>
              <a:gd name="connsiteY4" fmla="*/ 777769 h 1043829"/>
              <a:gd name="connsiteX5" fmla="*/ 1419629 w 1432815"/>
              <a:gd name="connsiteY5" fmla="*/ 39718 h 1043829"/>
              <a:gd name="connsiteX6" fmla="*/ 10292 w 1432815"/>
              <a:gd name="connsiteY6" fmla="*/ 41168 h 1043829"/>
              <a:gd name="connsiteX0" fmla="*/ 10292 w 1420704"/>
              <a:gd name="connsiteY0" fmla="*/ 41168 h 1043829"/>
              <a:gd name="connsiteX1" fmla="*/ 3199 w 1420704"/>
              <a:gd name="connsiteY1" fmla="*/ 795678 h 1043829"/>
              <a:gd name="connsiteX2" fmla="*/ 227117 w 1420704"/>
              <a:gd name="connsiteY2" fmla="*/ 997824 h 1043829"/>
              <a:gd name="connsiteX3" fmla="*/ 1285249 w 1420704"/>
              <a:gd name="connsiteY3" fmla="*/ 979309 h 1043829"/>
              <a:gd name="connsiteX4" fmla="*/ 1419629 w 1420704"/>
              <a:gd name="connsiteY4" fmla="*/ 777769 h 1043829"/>
              <a:gd name="connsiteX5" fmla="*/ 1419629 w 1420704"/>
              <a:gd name="connsiteY5" fmla="*/ 39718 h 1043829"/>
              <a:gd name="connsiteX6" fmla="*/ 10292 w 1420704"/>
              <a:gd name="connsiteY6" fmla="*/ 41168 h 1043829"/>
              <a:gd name="connsiteX0" fmla="*/ 10292 w 1420704"/>
              <a:gd name="connsiteY0" fmla="*/ 1450 h 1004111"/>
              <a:gd name="connsiteX1" fmla="*/ 3199 w 1420704"/>
              <a:gd name="connsiteY1" fmla="*/ 755960 h 1004111"/>
              <a:gd name="connsiteX2" fmla="*/ 227117 w 1420704"/>
              <a:gd name="connsiteY2" fmla="*/ 958106 h 1004111"/>
              <a:gd name="connsiteX3" fmla="*/ 1285249 w 1420704"/>
              <a:gd name="connsiteY3" fmla="*/ 939591 h 1004111"/>
              <a:gd name="connsiteX4" fmla="*/ 1419629 w 1420704"/>
              <a:gd name="connsiteY4" fmla="*/ 738051 h 1004111"/>
              <a:gd name="connsiteX5" fmla="*/ 1419629 w 1420704"/>
              <a:gd name="connsiteY5" fmla="*/ 0 h 1004111"/>
              <a:gd name="connsiteX6" fmla="*/ 10292 w 1420704"/>
              <a:gd name="connsiteY6" fmla="*/ 1450 h 1004111"/>
              <a:gd name="connsiteX0" fmla="*/ 10292 w 1420704"/>
              <a:gd name="connsiteY0" fmla="*/ 1450 h 1004111"/>
              <a:gd name="connsiteX1" fmla="*/ 3199 w 1420704"/>
              <a:gd name="connsiteY1" fmla="*/ 755960 h 1004111"/>
              <a:gd name="connsiteX2" fmla="*/ 227117 w 1420704"/>
              <a:gd name="connsiteY2" fmla="*/ 958106 h 1004111"/>
              <a:gd name="connsiteX3" fmla="*/ 1285249 w 1420704"/>
              <a:gd name="connsiteY3" fmla="*/ 939591 h 1004111"/>
              <a:gd name="connsiteX4" fmla="*/ 1419629 w 1420704"/>
              <a:gd name="connsiteY4" fmla="*/ 738051 h 1004111"/>
              <a:gd name="connsiteX5" fmla="*/ 1419629 w 1420704"/>
              <a:gd name="connsiteY5" fmla="*/ 0 h 1004111"/>
              <a:gd name="connsiteX6" fmla="*/ 10292 w 1420704"/>
              <a:gd name="connsiteY6" fmla="*/ 1450 h 10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0704" h="1004111">
                <a:moveTo>
                  <a:pt x="10292" y="1450"/>
                </a:moveTo>
                <a:cubicBezTo>
                  <a:pt x="3640" y="211017"/>
                  <a:pt x="-4670" y="608398"/>
                  <a:pt x="3199" y="755960"/>
                </a:cubicBezTo>
                <a:cubicBezTo>
                  <a:pt x="-5180" y="890607"/>
                  <a:pt x="76296" y="922335"/>
                  <a:pt x="227117" y="958106"/>
                </a:cubicBezTo>
                <a:cubicBezTo>
                  <a:pt x="553585" y="1014542"/>
                  <a:pt x="1009005" y="1030511"/>
                  <a:pt x="1285249" y="939591"/>
                </a:cubicBezTo>
                <a:cubicBezTo>
                  <a:pt x="1442672" y="882251"/>
                  <a:pt x="1414452" y="784218"/>
                  <a:pt x="1419629" y="738051"/>
                </a:cubicBezTo>
                <a:cubicBezTo>
                  <a:pt x="1419640" y="554982"/>
                  <a:pt x="1422044" y="218340"/>
                  <a:pt x="1419629" y="0"/>
                </a:cubicBezTo>
                <a:cubicBezTo>
                  <a:pt x="1279231" y="69116"/>
                  <a:pt x="82812" y="56396"/>
                  <a:pt x="10292" y="1450"/>
                </a:cubicBezTo>
                <a:close/>
              </a:path>
            </a:pathLst>
          </a:custGeom>
          <a:solidFill>
            <a:schemeClr val="bg1">
              <a:lumMod val="85000"/>
              <a:alpha val="42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prstClr val="white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2540347" y="4070215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/>
          <p:cNvSpPr/>
          <p:nvPr/>
        </p:nvSpPr>
        <p:spPr>
          <a:xfrm rot="16200000">
            <a:off x="2723940" y="3642435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 rot="16200000">
            <a:off x="2634802" y="3707827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 rot="16200000">
            <a:off x="2593849" y="3600037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 rot="16200000">
            <a:off x="2694225" y="3915667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5" name="Oval 334"/>
          <p:cNvSpPr/>
          <p:nvPr/>
        </p:nvSpPr>
        <p:spPr>
          <a:xfrm rot="16200000">
            <a:off x="2731541" y="3765335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336" name="Oval 335"/>
          <p:cNvSpPr/>
          <p:nvPr/>
        </p:nvSpPr>
        <p:spPr>
          <a:xfrm rot="16200000">
            <a:off x="2746799" y="3401973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7" name="Oval 336"/>
          <p:cNvSpPr/>
          <p:nvPr/>
        </p:nvSpPr>
        <p:spPr>
          <a:xfrm rot="16200000">
            <a:off x="2670579" y="3511310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8" name="Oval 337"/>
          <p:cNvSpPr/>
          <p:nvPr/>
        </p:nvSpPr>
        <p:spPr>
          <a:xfrm rot="16200000">
            <a:off x="2627647" y="3833611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9" name="Oval 338"/>
          <p:cNvSpPr/>
          <p:nvPr/>
        </p:nvSpPr>
        <p:spPr>
          <a:xfrm rot="16200000">
            <a:off x="2655905" y="3619575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0" name="Oval 339"/>
          <p:cNvSpPr/>
          <p:nvPr/>
        </p:nvSpPr>
        <p:spPr>
          <a:xfrm rot="16200000">
            <a:off x="2566767" y="3684967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1" name="Oval 340"/>
          <p:cNvSpPr/>
          <p:nvPr/>
        </p:nvSpPr>
        <p:spPr>
          <a:xfrm rot="16200000">
            <a:off x="2525814" y="3577177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2" name="Oval 341"/>
          <p:cNvSpPr/>
          <p:nvPr/>
        </p:nvSpPr>
        <p:spPr>
          <a:xfrm rot="16200000">
            <a:off x="2626190" y="3892807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3" name="Oval 342"/>
          <p:cNvSpPr/>
          <p:nvPr/>
        </p:nvSpPr>
        <p:spPr>
          <a:xfrm rot="16200000">
            <a:off x="2663506" y="3742475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344" name="Oval 343"/>
          <p:cNvSpPr/>
          <p:nvPr/>
        </p:nvSpPr>
        <p:spPr>
          <a:xfrm rot="16200000">
            <a:off x="2678764" y="3379113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5" name="Oval 344"/>
          <p:cNvSpPr/>
          <p:nvPr/>
        </p:nvSpPr>
        <p:spPr>
          <a:xfrm rot="16200000">
            <a:off x="2602544" y="3488450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6" name="Oval 345"/>
          <p:cNvSpPr/>
          <p:nvPr/>
        </p:nvSpPr>
        <p:spPr>
          <a:xfrm rot="16200000">
            <a:off x="2559612" y="3810751"/>
            <a:ext cx="45719" cy="45719"/>
          </a:xfrm>
          <a:prstGeom prst="ellipse">
            <a:avLst/>
          </a:prstGeom>
          <a:gradFill flip="none" rotWithShape="1">
            <a:gsLst>
              <a:gs pos="9000">
                <a:srgbClr val="8488C4"/>
              </a:gs>
              <a:gs pos="56000">
                <a:srgbClr val="D4DEFF"/>
              </a:gs>
              <a:gs pos="96000">
                <a:srgbClr val="D4DEFF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7" name="Oval 346"/>
          <p:cNvSpPr/>
          <p:nvPr/>
        </p:nvSpPr>
        <p:spPr>
          <a:xfrm>
            <a:off x="2466206" y="4165838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/>
          <p:cNvSpPr/>
          <p:nvPr/>
        </p:nvSpPr>
        <p:spPr>
          <a:xfrm>
            <a:off x="2458067" y="4100107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/>
          <p:cNvSpPr/>
          <p:nvPr/>
        </p:nvSpPr>
        <p:spPr>
          <a:xfrm>
            <a:off x="2511925" y="4120731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/>
        </p:nvSpPr>
        <p:spPr>
          <a:xfrm>
            <a:off x="2576909" y="4138083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/>
          <p:cNvSpPr/>
          <p:nvPr/>
        </p:nvSpPr>
        <p:spPr>
          <a:xfrm>
            <a:off x="2538164" y="4184526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/>
          <p:cNvSpPr/>
          <p:nvPr/>
        </p:nvSpPr>
        <p:spPr>
          <a:xfrm>
            <a:off x="2613237" y="4192730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/>
        </p:nvSpPr>
        <p:spPr>
          <a:xfrm>
            <a:off x="2631485" y="4130939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2598151" y="4085022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/>
          <p:cNvSpPr/>
          <p:nvPr/>
        </p:nvSpPr>
        <p:spPr>
          <a:xfrm>
            <a:off x="2645732" y="4053808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2702933" y="4070215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/>
          <p:cNvSpPr/>
          <p:nvPr/>
        </p:nvSpPr>
        <p:spPr>
          <a:xfrm>
            <a:off x="2628792" y="4165838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/>
          <p:cNvSpPr/>
          <p:nvPr/>
        </p:nvSpPr>
        <p:spPr>
          <a:xfrm>
            <a:off x="2620653" y="4100107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/>
        </p:nvSpPr>
        <p:spPr>
          <a:xfrm>
            <a:off x="2674511" y="4120731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2739495" y="4138083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2700750" y="4184526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2775823" y="4192730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2794071" y="4130939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2760737" y="4085022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2567392" y="3985450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2624593" y="4001857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2550452" y="4097480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2542313" y="4031749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2596171" y="4052373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/>
          <p:cNvSpPr/>
          <p:nvPr/>
        </p:nvSpPr>
        <p:spPr>
          <a:xfrm>
            <a:off x="2661155" y="4069725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2622410" y="4116168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2697483" y="4124372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/>
          <p:cNvSpPr/>
          <p:nvPr/>
        </p:nvSpPr>
        <p:spPr>
          <a:xfrm>
            <a:off x="2715731" y="4062581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2682397" y="4016664"/>
            <a:ext cx="45719" cy="4644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97"/>
          <p:cNvGrpSpPr/>
          <p:nvPr/>
        </p:nvGrpSpPr>
        <p:grpSpPr>
          <a:xfrm>
            <a:off x="3124200" y="2800350"/>
            <a:ext cx="1855927" cy="523220"/>
            <a:chOff x="5219765" y="1919712"/>
            <a:chExt cx="1855927" cy="523220"/>
          </a:xfrm>
        </p:grpSpPr>
        <p:grpSp>
          <p:nvGrpSpPr>
            <p:cNvPr id="199" name="Group 198"/>
            <p:cNvGrpSpPr/>
            <p:nvPr/>
          </p:nvGrpSpPr>
          <p:grpSpPr>
            <a:xfrm>
              <a:off x="5219765" y="2173825"/>
              <a:ext cx="361475" cy="46180"/>
              <a:chOff x="4947814" y="-388213"/>
              <a:chExt cx="361475" cy="46180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4947814" y="-388213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4" name="Straight Connector 203"/>
              <p:cNvCxnSpPr/>
              <p:nvPr/>
            </p:nvCxnSpPr>
            <p:spPr>
              <a:xfrm>
                <a:off x="4992114" y="-36203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5370906" y="1919712"/>
              <a:ext cx="1704786" cy="523220"/>
              <a:chOff x="5098955" y="-608197"/>
              <a:chExt cx="1704786" cy="523220"/>
            </a:xfrm>
          </p:grpSpPr>
          <p:sp>
            <p:nvSpPr>
              <p:cNvPr id="201" name="Rounded Rectangle 200"/>
              <p:cNvSpPr/>
              <p:nvPr/>
            </p:nvSpPr>
            <p:spPr>
              <a:xfrm flipV="1">
                <a:off x="5236414" y="-576708"/>
                <a:ext cx="1444925" cy="487109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5098955" y="-608197"/>
                <a:ext cx="17047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Pure copper</a:t>
                </a:r>
              </a:p>
              <a:p>
                <a:pPr algn="ctr"/>
                <a:r>
                  <a:rPr lang="en-US" sz="1400" b="1" dirty="0" smtClean="0"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as cathode</a:t>
                </a:r>
                <a:endParaRPr lang="en-US" sz="1400" b="1" dirty="0">
                  <a:latin typeface="Bell MT" panose="02020503060305020303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3719159" y="3333750"/>
            <a:ext cx="1855927" cy="523220"/>
            <a:chOff x="5219765" y="1919712"/>
            <a:chExt cx="1855927" cy="523220"/>
          </a:xfrm>
        </p:grpSpPr>
        <p:grpSp>
          <p:nvGrpSpPr>
            <p:cNvPr id="206" name="Group 205"/>
            <p:cNvGrpSpPr/>
            <p:nvPr/>
          </p:nvGrpSpPr>
          <p:grpSpPr>
            <a:xfrm>
              <a:off x="5219765" y="2173825"/>
              <a:ext cx="361475" cy="46180"/>
              <a:chOff x="4947814" y="-388213"/>
              <a:chExt cx="361475" cy="46180"/>
            </a:xfrm>
          </p:grpSpPr>
          <p:sp>
            <p:nvSpPr>
              <p:cNvPr id="210" name="Oval 209"/>
              <p:cNvSpPr/>
              <p:nvPr/>
            </p:nvSpPr>
            <p:spPr>
              <a:xfrm>
                <a:off x="4947814" y="-388213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1" name="Straight Connector 210"/>
              <p:cNvCxnSpPr/>
              <p:nvPr/>
            </p:nvCxnSpPr>
            <p:spPr>
              <a:xfrm>
                <a:off x="4992114" y="-36203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07" name="Group 206"/>
            <p:cNvGrpSpPr/>
            <p:nvPr/>
          </p:nvGrpSpPr>
          <p:grpSpPr>
            <a:xfrm>
              <a:off x="5370906" y="1919712"/>
              <a:ext cx="1704786" cy="523220"/>
              <a:chOff x="5098955" y="-608197"/>
              <a:chExt cx="1704786" cy="523220"/>
            </a:xfrm>
          </p:grpSpPr>
          <p:sp>
            <p:nvSpPr>
              <p:cNvPr id="208" name="Rounded Rectangle 207"/>
              <p:cNvSpPr/>
              <p:nvPr/>
            </p:nvSpPr>
            <p:spPr>
              <a:xfrm flipV="1">
                <a:off x="5236414" y="-576708"/>
                <a:ext cx="1444925" cy="487109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5098955" y="-608197"/>
                <a:ext cx="17047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Acidified copper </a:t>
                </a:r>
                <a:r>
                  <a:rPr lang="en-US" sz="1400" b="1" dirty="0" err="1"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sulphate</a:t>
                </a:r>
                <a:r>
                  <a:rPr lang="en-US" sz="1400" b="1" dirty="0"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 solution</a:t>
                </a:r>
              </a:p>
            </p:txBody>
          </p:sp>
        </p:grpSp>
      </p:grpSp>
      <p:grpSp>
        <p:nvGrpSpPr>
          <p:cNvPr id="261" name="Group 260"/>
          <p:cNvGrpSpPr/>
          <p:nvPr/>
        </p:nvGrpSpPr>
        <p:grpSpPr>
          <a:xfrm>
            <a:off x="3886200" y="3855681"/>
            <a:ext cx="1855927" cy="316269"/>
            <a:chOff x="5219765" y="2018772"/>
            <a:chExt cx="1855927" cy="316269"/>
          </a:xfrm>
        </p:grpSpPr>
        <p:grpSp>
          <p:nvGrpSpPr>
            <p:cNvPr id="262" name="Group 261"/>
            <p:cNvGrpSpPr/>
            <p:nvPr/>
          </p:nvGrpSpPr>
          <p:grpSpPr>
            <a:xfrm>
              <a:off x="5219765" y="2173825"/>
              <a:ext cx="361475" cy="46180"/>
              <a:chOff x="4947814" y="-388213"/>
              <a:chExt cx="361475" cy="46180"/>
            </a:xfrm>
          </p:grpSpPr>
          <p:sp>
            <p:nvSpPr>
              <p:cNvPr id="266" name="Oval 265"/>
              <p:cNvSpPr/>
              <p:nvPr/>
            </p:nvSpPr>
            <p:spPr>
              <a:xfrm>
                <a:off x="4947814" y="-388213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67" name="Straight Connector 266"/>
              <p:cNvCxnSpPr/>
              <p:nvPr/>
            </p:nvCxnSpPr>
            <p:spPr>
              <a:xfrm>
                <a:off x="4992114" y="-36203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63" name="Group 262"/>
            <p:cNvGrpSpPr/>
            <p:nvPr/>
          </p:nvGrpSpPr>
          <p:grpSpPr>
            <a:xfrm>
              <a:off x="5370906" y="2018772"/>
              <a:ext cx="1704786" cy="316269"/>
              <a:chOff x="5098955" y="-509137"/>
              <a:chExt cx="1704786" cy="316269"/>
            </a:xfrm>
          </p:grpSpPr>
          <p:sp>
            <p:nvSpPr>
              <p:cNvPr id="264" name="Rounded Rectangle 263"/>
              <p:cNvSpPr/>
              <p:nvPr/>
            </p:nvSpPr>
            <p:spPr>
              <a:xfrm flipV="1">
                <a:off x="5236414" y="-477649"/>
                <a:ext cx="1444925" cy="284781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5098955" y="-509137"/>
                <a:ext cx="170478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Electrolytic tank</a:t>
                </a:r>
              </a:p>
            </p:txBody>
          </p:sp>
        </p:grpSp>
      </p:grpSp>
      <p:sp>
        <p:nvSpPr>
          <p:cNvPr id="6" name="Rectangle 5"/>
          <p:cNvSpPr/>
          <p:nvPr/>
        </p:nvSpPr>
        <p:spPr>
          <a:xfrm>
            <a:off x="2598522" y="2019717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dobe Myungjo Std M" panose="02020600000000000000" pitchFamily="18" charset="-128"/>
              </a:rPr>
              <a:t>+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ea typeface="Adobe Myungjo Std M" panose="02020600000000000000" pitchFamily="18" charset="-128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3384382" y="2019717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dobe Myungjo Std M" panose="02020600000000000000" pitchFamily="18" charset="-128"/>
              </a:rPr>
              <a:t>-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ea typeface="Adobe Myungjo Std M" panose="02020600000000000000" pitchFamily="18" charset="-128"/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3620565" y="103401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dobe Myungjo Std M" panose="02020600000000000000" pitchFamily="18" charset="-128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ea typeface="Adobe Myungjo Std M" panose="02020600000000000000" pitchFamily="18" charset="-128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4150413" y="1073472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  <a:ea typeface="Adobe Myungjo Std M" panose="02020600000000000000" pitchFamily="18" charset="-128"/>
              </a:rPr>
              <a:t>-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  <a:ea typeface="Adobe Myungjo Std M" panose="02020600000000000000" pitchFamily="18" charset="-128"/>
            </a:endParaRPr>
          </a:p>
        </p:txBody>
      </p:sp>
      <p:grpSp>
        <p:nvGrpSpPr>
          <p:cNvPr id="389" name="Group 388"/>
          <p:cNvGrpSpPr/>
          <p:nvPr/>
        </p:nvGrpSpPr>
        <p:grpSpPr>
          <a:xfrm>
            <a:off x="945286" y="2800350"/>
            <a:ext cx="1634109" cy="548281"/>
            <a:chOff x="4975831" y="1926682"/>
            <a:chExt cx="1634109" cy="548281"/>
          </a:xfrm>
        </p:grpSpPr>
        <p:grpSp>
          <p:nvGrpSpPr>
            <p:cNvPr id="390" name="Group 389"/>
            <p:cNvGrpSpPr/>
            <p:nvPr/>
          </p:nvGrpSpPr>
          <p:grpSpPr>
            <a:xfrm>
              <a:off x="6247521" y="2180968"/>
              <a:ext cx="362419" cy="46180"/>
              <a:chOff x="5975570" y="-381070"/>
              <a:chExt cx="362419" cy="46180"/>
            </a:xfrm>
          </p:grpSpPr>
          <p:sp>
            <p:nvSpPr>
              <p:cNvPr id="394" name="Oval 393"/>
              <p:cNvSpPr/>
              <p:nvPr/>
            </p:nvSpPr>
            <p:spPr>
              <a:xfrm>
                <a:off x="6294050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95" name="Straight Connector 394"/>
              <p:cNvCxnSpPr/>
              <p:nvPr/>
            </p:nvCxnSpPr>
            <p:spPr>
              <a:xfrm>
                <a:off x="5975570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91" name="Group 390"/>
            <p:cNvGrpSpPr/>
            <p:nvPr/>
          </p:nvGrpSpPr>
          <p:grpSpPr>
            <a:xfrm>
              <a:off x="4975831" y="1926682"/>
              <a:ext cx="1335745" cy="548281"/>
              <a:chOff x="4703880" y="-601227"/>
              <a:chExt cx="1335745" cy="548281"/>
            </a:xfrm>
          </p:grpSpPr>
          <p:sp>
            <p:nvSpPr>
              <p:cNvPr id="392" name="Rounded Rectangle 391"/>
              <p:cNvSpPr/>
              <p:nvPr/>
            </p:nvSpPr>
            <p:spPr>
              <a:xfrm flipV="1">
                <a:off x="4749194" y="-582096"/>
                <a:ext cx="1254768" cy="52915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4703880" y="-601227"/>
                <a:ext cx="13357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itchFamily="18" charset="0"/>
                    <a:ea typeface="Adobe Myungjo Std M" panose="02020600000000000000" pitchFamily="18" charset="-128"/>
                  </a:rPr>
                  <a:t>Impure copper as </a:t>
                </a:r>
                <a:r>
                  <a:rPr lang="en-US" sz="1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itchFamily="18" charset="0"/>
                    <a:ea typeface="Adobe Myungjo Std M" panose="02020600000000000000" pitchFamily="18" charset="-128"/>
                  </a:rPr>
                  <a:t>anode</a:t>
                </a:r>
                <a:endPara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396" name="Group 395"/>
          <p:cNvGrpSpPr/>
          <p:nvPr/>
        </p:nvGrpSpPr>
        <p:grpSpPr>
          <a:xfrm>
            <a:off x="954759" y="3905250"/>
            <a:ext cx="1634109" cy="548281"/>
            <a:chOff x="4975831" y="1926682"/>
            <a:chExt cx="1634109" cy="548281"/>
          </a:xfrm>
        </p:grpSpPr>
        <p:grpSp>
          <p:nvGrpSpPr>
            <p:cNvPr id="397" name="Group 396"/>
            <p:cNvGrpSpPr/>
            <p:nvPr/>
          </p:nvGrpSpPr>
          <p:grpSpPr>
            <a:xfrm>
              <a:off x="6247521" y="2180968"/>
              <a:ext cx="362419" cy="46180"/>
              <a:chOff x="5975570" y="-381070"/>
              <a:chExt cx="362419" cy="46180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6294050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02" name="Straight Connector 401"/>
              <p:cNvCxnSpPr/>
              <p:nvPr/>
            </p:nvCxnSpPr>
            <p:spPr>
              <a:xfrm>
                <a:off x="5975570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98" name="Group 397"/>
            <p:cNvGrpSpPr/>
            <p:nvPr/>
          </p:nvGrpSpPr>
          <p:grpSpPr>
            <a:xfrm>
              <a:off x="4975831" y="1926682"/>
              <a:ext cx="1335745" cy="548281"/>
              <a:chOff x="4703880" y="-601227"/>
              <a:chExt cx="1335745" cy="548281"/>
            </a:xfrm>
          </p:grpSpPr>
          <p:sp>
            <p:nvSpPr>
              <p:cNvPr id="399" name="Rounded Rectangle 398"/>
              <p:cNvSpPr/>
              <p:nvPr/>
            </p:nvSpPr>
            <p:spPr>
              <a:xfrm flipV="1">
                <a:off x="4749194" y="-582096"/>
                <a:ext cx="1254768" cy="52915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4703880" y="-601227"/>
                <a:ext cx="13357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Impurities</a:t>
                </a:r>
              </a:p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(Anode mud)</a:t>
                </a:r>
              </a:p>
            </p:txBody>
          </p:sp>
        </p:grpSp>
      </p:grpSp>
      <p:sp>
        <p:nvSpPr>
          <p:cNvPr id="403" name="Snip Diagonal Corner Rectangle 402"/>
          <p:cNvSpPr/>
          <p:nvPr/>
        </p:nvSpPr>
        <p:spPr>
          <a:xfrm>
            <a:off x="441359" y="213242"/>
            <a:ext cx="5178366" cy="644006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4" name="TextBox 403"/>
          <p:cNvSpPr txBox="1"/>
          <p:nvPr/>
        </p:nvSpPr>
        <p:spPr>
          <a:xfrm>
            <a:off x="457199" y="190500"/>
            <a:ext cx="516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Insoluble impurities settle down at the bottom of the </a:t>
            </a:r>
            <a:endParaRPr kumimoji="1" lang="en-US" b="1" dirty="0" smtClean="0">
              <a:solidFill>
                <a:schemeClr val="bg1"/>
              </a:solidFill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anode 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and are known as ANODE MUD.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1655262" y="234493"/>
            <a:ext cx="5501030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1651687" y="241859"/>
            <a:ext cx="381000" cy="381000"/>
            <a:chOff x="4783453" y="-1476376"/>
            <a:chExt cx="685800" cy="685800"/>
          </a:xfrm>
        </p:grpSpPr>
        <p:cxnSp>
          <p:nvCxnSpPr>
            <p:cNvPr id="150" name="Straight Connector 149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TextBox 151"/>
          <p:cNvSpPr txBox="1"/>
          <p:nvPr/>
        </p:nvSpPr>
        <p:spPr>
          <a:xfrm>
            <a:off x="1600200" y="238881"/>
            <a:ext cx="569899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0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ELECTROLYTIC REFINING OF COPPER </a:t>
            </a:r>
            <a:endParaRPr lang="en-US" sz="2000" b="1" kern="0" spc="5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C00000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Bookman Old Style" pitchFamily="18" charset="0"/>
            </a:endParaRPr>
          </a:p>
        </p:txBody>
      </p:sp>
      <p:grpSp>
        <p:nvGrpSpPr>
          <p:cNvPr id="153" name="Group 152"/>
          <p:cNvGrpSpPr/>
          <p:nvPr/>
        </p:nvGrpSpPr>
        <p:grpSpPr>
          <a:xfrm flipV="1">
            <a:off x="6775321" y="232410"/>
            <a:ext cx="381000" cy="381000"/>
            <a:chOff x="4127620" y="-1476376"/>
            <a:chExt cx="685800" cy="685800"/>
          </a:xfrm>
        </p:grpSpPr>
        <p:cxnSp>
          <p:nvCxnSpPr>
            <p:cNvPr id="154" name="Straight Connector 153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TextBox 155"/>
          <p:cNvSpPr txBox="1"/>
          <p:nvPr/>
        </p:nvSpPr>
        <p:spPr>
          <a:xfrm>
            <a:off x="424301" y="805716"/>
            <a:ext cx="319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cs typeface="Andalus" pitchFamily="18" charset="-78"/>
              </a:rPr>
              <a:t>Experimental set up for the electrolytic refining of copper</a:t>
            </a:r>
            <a:endParaRPr lang="en-US" sz="1600" b="1" baseline="-250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30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4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 p14:bounceEnd="52000">
                                          <p:cBhvr>
                                            <p:cTn id="65" dur="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4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 p14:bounceEnd="52000">
                                          <p:cBhvr>
                                            <p:cTn id="72" dur="5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4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 p14:bounceEnd="52000">
                                          <p:cBhvr>
                                            <p:cTn id="79" dur="50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3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 p14:bounceEnd="52000">
                                          <p:cBhvr>
                                            <p:cTn id="90" dur="500" spd="-10000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400"/>
                                            <p:tgtEl>
                                              <p:spTgt spid="3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 p14:bounceEnd="52000">
                                          <p:cBhvr>
                                            <p:cTn id="97" dur="500" spd="-10000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0.02257 -0.00988 0.00191 -0.00124 0.06389 -0.00124 " pathEditMode="relative" ptsTypes="fA">
                                          <p:cBhvr>
                                            <p:cTn id="10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0.02257 -0.00988 0.00191 -0.00124 0.06389 -0.00124 " pathEditMode="relative" ptsTypes="fA">
                                          <p:cBhvr>
                                            <p:cTn id="10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0.02257 -0.00988 0.00191 -0.00124 0.06389 -0.00124 " pathEditMode="relative" ptsTypes="fA">
                                          <p:cBhvr>
                                            <p:cTn id="11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4" dur="2000"/>
                                            <p:tgtEl>
                                              <p:spTgt spid="2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1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3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xit" presetSubtype="32" repeatCount="indefinite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9" dur="500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5" dur="3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53" presetClass="exit" presetSubtype="32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7" dur="500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9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3" dur="3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500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7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1" dur="3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53" presetClass="exit" presetSubtype="32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3" dur="500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5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9" dur="3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53" presetClass="exit" presetSubtype="32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1" dur="500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3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53" presetClass="exit" presetSubtype="32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9" dur="500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500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1" dur="5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5" dur="3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53" presetClass="exit" presetSubtype="32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7" dur="500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9" dur="5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3" dur="3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5" dur="500"/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6" dur="500"/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7" dur="5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1" dur="3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3" dur="5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5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9" dur="3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xit" presetSubtype="32" repeatCount="indefinite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1" dur="5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2" dur="5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3" dur="5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7" dur="3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8" presetID="53" presetClass="exit" presetSubtype="32" repeatCount="indefinite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9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1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5" dur="3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53" presetClass="exit" presetSubtype="32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9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3" dur="3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5" dur="5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5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7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1" dur="3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xit" presetSubtype="32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3" dur="5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5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5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9" dur="3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0" presetID="53" presetClass="exit" presetSubtype="32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3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7" dur="3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8" presetID="53" presetClass="exit" presetSubtype="32" repeatCount="indefinite" fill="hold" grpId="1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9" dur="5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1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5" dur="3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6" presetID="53" presetClass="exit" presetSubtype="32" repeatCount="indefinite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7" dur="5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8" dur="5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9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53" presetClass="exit" presetSubtype="32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7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9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1" dur="3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3" dur="500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4" dur="500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5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7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9" dur="3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0" presetID="53" presetClass="exit" presetSubtype="32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1" dur="500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500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3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7" dur="300"/>
                                            <p:tgtEl>
                                              <p:spTgt spid="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8" presetID="53" presetClass="exit" presetSubtype="32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1" dur="500"/>
                                            <p:tgtEl>
                                              <p:spTgt spid="3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3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5" dur="3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6" presetID="53" presetClass="exit" presetSubtype="32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7" dur="500"/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500"/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9" dur="5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3" dur="300"/>
                                            <p:tgtEl>
                                              <p:spTgt spid="3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4" presetID="53" presetClass="exit" presetSubtype="32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5" dur="500"/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6" dur="500"/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7" dur="500"/>
                                            <p:tgtEl>
                                              <p:spTgt spid="3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1" dur="300"/>
                                            <p:tgtEl>
                                              <p:spTgt spid="3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3" dur="500"/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4" dur="500"/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5" dur="500"/>
                                            <p:tgtEl>
                                              <p:spTgt spid="3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7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9" dur="3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1" dur="500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500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3" dur="5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5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7" dur="300"/>
                                            <p:tgtEl>
                                              <p:spTgt spid="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8" presetID="53" presetClass="exit" presetSubtype="32" repeatCount="indefinite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0" dur="500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1" dur="500"/>
                                            <p:tgtEl>
                                              <p:spTgt spid="3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5" dur="300"/>
                                            <p:tgtEl>
                                              <p:spTgt spid="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6" presetID="53" presetClass="exit" presetSubtype="32" repeatCount="indefinite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7" dur="500"/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8" dur="500"/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9" dur="500"/>
                                            <p:tgtEl>
                                              <p:spTgt spid="3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1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3" dur="300"/>
                                            <p:tgtEl>
                                              <p:spTgt spid="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4" presetID="53" presetClass="exit" presetSubtype="32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5" dur="500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6" dur="500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7" dur="500"/>
                                            <p:tgtEl>
                                              <p:spTgt spid="3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1" dur="3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2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3" dur="500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4" dur="500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65" dur="5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7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9" dur="3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53" presetClass="exit" presetSubtype="32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1" dur="500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2" dur="500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3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5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7" dur="300"/>
                                            <p:tgtEl>
                                              <p:spTgt spid="3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8" presetID="53" presetClass="exit" presetSubtype="32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9" dur="500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0" dur="500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1" dur="500"/>
                                            <p:tgtEl>
                                              <p:spTgt spid="3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3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5" dur="3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6" presetID="53" presetClass="exit" presetSubtype="32" repeatCount="indefinite" fill="hold" grpId="1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7" dur="5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8" dur="5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9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1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3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7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9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1" presetID="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1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5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7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9" presetID="1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1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3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9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1" presetID="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3" presetID="1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5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7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9" presetID="1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1" fill="hold">
                          <p:stCondLst>
                            <p:cond delay="indefinite"/>
                          </p:stCondLst>
                          <p:childTnLst>
                            <p:par>
                              <p:cTn id="4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1" fill="hold">
                          <p:stCondLst>
                            <p:cond delay="indefinite"/>
                          </p:stCondLst>
                          <p:childTnLst>
                            <p:par>
                              <p:cTn id="4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5" dur="500"/>
                                            <p:tgtEl>
                                              <p:spTgt spid="4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6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8" dur="500"/>
                                            <p:tgtEl>
                                              <p:spTgt spid="40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9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1" dur="500"/>
                                            <p:tgtEl>
                                              <p:spTgt spid="40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2" fill="hold">
                          <p:stCondLst>
                            <p:cond delay="indefinite"/>
                          </p:stCondLst>
                          <p:childTnLst>
                            <p:par>
                              <p:cTn id="4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6" dur="500"/>
                                            <p:tgtEl>
                                              <p:spTgt spid="1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58" grpId="0" animBg="1"/>
          <p:bldP spid="21" grpId="0" animBg="1"/>
          <p:bldP spid="2" grpId="0" animBg="1"/>
          <p:bldP spid="51" grpId="0"/>
          <p:bldP spid="51" grpId="1"/>
          <p:bldP spid="61" grpId="0"/>
          <p:bldP spid="61" grpId="1"/>
          <p:bldP spid="62" grpId="0"/>
          <p:bldP spid="62" grpId="1"/>
          <p:bldP spid="297" grpId="0" animBg="1"/>
          <p:bldP spid="297" grpId="1" animBg="1"/>
          <p:bldP spid="298" grpId="0" animBg="1"/>
          <p:bldP spid="298" grpId="1" animBg="1"/>
          <p:bldP spid="299" grpId="0" animBg="1"/>
          <p:bldP spid="299" grpId="1" animBg="1"/>
          <p:bldP spid="300" grpId="0" animBg="1"/>
          <p:bldP spid="300" grpId="1" animBg="1"/>
          <p:bldP spid="301" grpId="0" animBg="1"/>
          <p:bldP spid="301" grpId="1" animBg="1"/>
          <p:bldP spid="302" grpId="0" animBg="1"/>
          <p:bldP spid="302" grpId="1" animBg="1"/>
          <p:bldP spid="303" grpId="0" animBg="1"/>
          <p:bldP spid="303" grpId="1" animBg="1"/>
          <p:bldP spid="304" grpId="0" animBg="1"/>
          <p:bldP spid="304" grpId="1" animBg="1"/>
          <p:bldP spid="317" grpId="0" animBg="1"/>
          <p:bldP spid="317" grpId="1" animBg="1"/>
          <p:bldP spid="318" grpId="0" animBg="1"/>
          <p:bldP spid="318" grpId="1" animBg="1"/>
          <p:bldP spid="319" grpId="0" animBg="1"/>
          <p:bldP spid="319" grpId="1" animBg="1"/>
          <p:bldP spid="320" grpId="0" animBg="1"/>
          <p:bldP spid="320" grpId="1" animBg="1"/>
          <p:bldP spid="321" grpId="0" animBg="1"/>
          <p:bldP spid="321" grpId="1" animBg="1"/>
          <p:bldP spid="322" grpId="0" animBg="1"/>
          <p:bldP spid="322" grpId="1" animBg="1"/>
          <p:bldP spid="323" grpId="0" animBg="1"/>
          <p:bldP spid="323" grpId="1" animBg="1"/>
          <p:bldP spid="324" grpId="0" animBg="1"/>
          <p:bldP spid="324" grpId="1" animBg="1"/>
          <p:bldP spid="59" grpId="0" animBg="1"/>
          <p:bldP spid="330" grpId="0" animBg="1"/>
          <p:bldP spid="331" grpId="0" animBg="1"/>
          <p:bldP spid="331" grpId="1" animBg="1"/>
          <p:bldP spid="332" grpId="0" animBg="1"/>
          <p:bldP spid="332" grpId="1" animBg="1"/>
          <p:bldP spid="333" grpId="0" animBg="1"/>
          <p:bldP spid="333" grpId="1" animBg="1"/>
          <p:bldP spid="334" grpId="0" animBg="1"/>
          <p:bldP spid="334" grpId="1" animBg="1"/>
          <p:bldP spid="335" grpId="0" animBg="1"/>
          <p:bldP spid="335" grpId="1" animBg="1"/>
          <p:bldP spid="336" grpId="0" animBg="1"/>
          <p:bldP spid="336" grpId="1" animBg="1"/>
          <p:bldP spid="337" grpId="0" animBg="1"/>
          <p:bldP spid="337" grpId="1" animBg="1"/>
          <p:bldP spid="338" grpId="0" animBg="1"/>
          <p:bldP spid="338" grpId="1" animBg="1"/>
          <p:bldP spid="339" grpId="0" animBg="1"/>
          <p:bldP spid="339" grpId="1" animBg="1"/>
          <p:bldP spid="340" grpId="0" animBg="1"/>
          <p:bldP spid="340" grpId="1" animBg="1"/>
          <p:bldP spid="341" grpId="0" animBg="1"/>
          <p:bldP spid="341" grpId="1" animBg="1"/>
          <p:bldP spid="342" grpId="0" animBg="1"/>
          <p:bldP spid="342" grpId="1" animBg="1"/>
          <p:bldP spid="343" grpId="0" animBg="1"/>
          <p:bldP spid="343" grpId="1" animBg="1"/>
          <p:bldP spid="344" grpId="0" animBg="1"/>
          <p:bldP spid="344" grpId="1" animBg="1"/>
          <p:bldP spid="345" grpId="0" animBg="1"/>
          <p:bldP spid="345" grpId="1" animBg="1"/>
          <p:bldP spid="346" grpId="0" animBg="1"/>
          <p:bldP spid="346" grpId="1" animBg="1"/>
          <p:bldP spid="347" grpId="0" animBg="1"/>
          <p:bldP spid="348" grpId="0" animBg="1"/>
          <p:bldP spid="349" grpId="0" animBg="1"/>
          <p:bldP spid="350" grpId="0" animBg="1"/>
          <p:bldP spid="351" grpId="0" animBg="1"/>
          <p:bldP spid="352" grpId="0" animBg="1"/>
          <p:bldP spid="353" grpId="0" animBg="1"/>
          <p:bldP spid="354" grpId="0" animBg="1"/>
          <p:bldP spid="355" grpId="0" animBg="1"/>
          <p:bldP spid="356" grpId="0" animBg="1"/>
          <p:bldP spid="357" grpId="0" animBg="1"/>
          <p:bldP spid="358" grpId="0" animBg="1"/>
          <p:bldP spid="359" grpId="0" animBg="1"/>
          <p:bldP spid="360" grpId="0" animBg="1"/>
          <p:bldP spid="361" grpId="0" animBg="1"/>
          <p:bldP spid="362" grpId="0" animBg="1"/>
          <p:bldP spid="363" grpId="0" animBg="1"/>
          <p:bldP spid="364" grpId="0" animBg="1"/>
          <p:bldP spid="365" grpId="0" animBg="1"/>
          <p:bldP spid="366" grpId="0" animBg="1"/>
          <p:bldP spid="367" grpId="0" animBg="1"/>
          <p:bldP spid="368" grpId="0" animBg="1"/>
          <p:bldP spid="369" grpId="0" animBg="1"/>
          <p:bldP spid="370" grpId="0" animBg="1"/>
          <p:bldP spid="371" grpId="0" animBg="1"/>
          <p:bldP spid="372" grpId="0" animBg="1"/>
          <p:bldP spid="373" grpId="0" animBg="1"/>
          <p:bldP spid="374" grpId="0" animBg="1"/>
          <p:bldP spid="6" grpId="0"/>
          <p:bldP spid="375" grpId="0"/>
          <p:bldP spid="376" grpId="0"/>
          <p:bldP spid="377" grpId="0"/>
          <p:bldP spid="403" grpId="0" animBg="1"/>
          <p:bldP spid="404" grpId="0" uiExpand="1" build="allAtOnce"/>
          <p:bldP spid="148" grpId="0" animBg="1"/>
          <p:bldP spid="148" grpId="1" animBg="1"/>
          <p:bldP spid="15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6" presetClass="entr" presetSubtype="37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3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4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>
                                          <p:cBhvr>
                                            <p:cTn id="65" dur="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4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4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400"/>
                                            <p:tgtEl>
                                              <p:spTgt spid="3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>
                                          <p:cBhvr>
                                            <p:cTn id="90" dur="500" spd="-10000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400"/>
                                            <p:tgtEl>
                                              <p:spTgt spid="3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>
                                          <p:cBhvr>
                                            <p:cTn id="97" dur="500" spd="-100000" fill="hold"/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0.02257 -0.00988 0.00191 -0.00124 0.06389 -0.00124 " pathEditMode="relative" ptsTypes="fA">
                                          <p:cBhvr>
                                            <p:cTn id="10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0.02257 -0.00988 0.00191 -0.00124 0.06389 -0.00124 " pathEditMode="relative" ptsTypes="fA">
                                          <p:cBhvr>
                                            <p:cTn id="10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0" presetID="0" presetClass="pat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0.02257 -0.00988 0.00191 -0.00124 0.06389 -0.00124 " pathEditMode="relative" ptsTypes="fA">
                                          <p:cBhvr>
                                            <p:cTn id="11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4" dur="2000"/>
                                            <p:tgtEl>
                                              <p:spTgt spid="2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" presetID="1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3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xit" presetSubtype="32" repeatCount="indefinite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9" dur="500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2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5" dur="3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53" presetClass="exit" presetSubtype="32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7" dur="500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/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9" dur="5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3" dur="3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5" dur="500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7" dur="5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9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1" dur="3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53" presetClass="exit" presetSubtype="32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3" dur="500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/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5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9" dur="3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53" presetClass="exit" presetSubtype="32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1" dur="500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/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3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53" presetClass="exit" presetSubtype="32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9" dur="500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0" dur="500"/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1" dur="500"/>
                                            <p:tgtEl>
                                              <p:spTgt spid="3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3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5" dur="3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53" presetClass="exit" presetSubtype="32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7" dur="500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/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9" dur="500"/>
                                            <p:tgtEl>
                                              <p:spTgt spid="3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1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3" dur="3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5" dur="500"/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6" dur="500"/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7" dur="5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1" dur="3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2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3" dur="5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5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9" dur="3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xit" presetSubtype="32" repeatCount="indefinite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1" dur="5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2" dur="5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3" dur="5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7" dur="3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8" presetID="53" presetClass="exit" presetSubtype="32" repeatCount="indefinite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9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0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1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3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5" dur="3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6" presetID="53" presetClass="exit" presetSubtype="32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7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9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3" dur="3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4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5" dur="5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6" dur="5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7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1" dur="3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53" presetClass="exit" presetSubtype="32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3" dur="5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4" dur="5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45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9" dur="3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0" presetID="53" presetClass="exit" presetSubtype="32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1" dur="5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2" dur="5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3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7" dur="3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8" presetID="53" presetClass="exit" presetSubtype="32" repeatCount="indefinite" fill="hold" grpId="1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9" dur="5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0" dur="5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1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5" dur="3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6" presetID="53" presetClass="exit" presetSubtype="32" repeatCount="indefinite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7" dur="5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8" dur="5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9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3" dur="3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4" presetID="53" presetClass="exit" presetSubtype="32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5" dur="500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7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9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1" dur="3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3" dur="500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4" dur="500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5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7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9" dur="3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0" presetID="53" presetClass="exit" presetSubtype="32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1" dur="500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500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3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7" dur="300"/>
                                            <p:tgtEl>
                                              <p:spTgt spid="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8" presetID="53" presetClass="exit" presetSubtype="32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1" dur="500"/>
                                            <p:tgtEl>
                                              <p:spTgt spid="3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3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5" dur="3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6" presetID="53" presetClass="exit" presetSubtype="32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7" dur="500"/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8" dur="500"/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9" dur="5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1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3" dur="300"/>
                                            <p:tgtEl>
                                              <p:spTgt spid="3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4" presetID="53" presetClass="exit" presetSubtype="32" repeatCount="indefinite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5" dur="500"/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6" dur="500"/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7" dur="500"/>
                                            <p:tgtEl>
                                              <p:spTgt spid="3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1" dur="300"/>
                                            <p:tgtEl>
                                              <p:spTgt spid="3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2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3" dur="500"/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4" dur="500"/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5" dur="500"/>
                                            <p:tgtEl>
                                              <p:spTgt spid="3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7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9" dur="3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0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1" dur="500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2" dur="500"/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3" dur="500"/>
                                            <p:tgtEl>
                                              <p:spTgt spid="3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5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7" dur="300"/>
                                            <p:tgtEl>
                                              <p:spTgt spid="3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8" presetID="53" presetClass="exit" presetSubtype="32" repeatCount="indefinite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0" dur="500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1" dur="500"/>
                                            <p:tgtEl>
                                              <p:spTgt spid="3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5" dur="300"/>
                                            <p:tgtEl>
                                              <p:spTgt spid="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6" presetID="53" presetClass="exit" presetSubtype="32" repeatCount="indefinite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7" dur="500"/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8" dur="500"/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9" dur="500"/>
                                            <p:tgtEl>
                                              <p:spTgt spid="3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1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3" dur="300"/>
                                            <p:tgtEl>
                                              <p:spTgt spid="3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4" presetID="53" presetClass="exit" presetSubtype="32" repeatCount="indefinite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5" dur="500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6" dur="500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7" dur="500"/>
                                            <p:tgtEl>
                                              <p:spTgt spid="3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1" dur="3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2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3" dur="500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4" dur="500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65" dur="5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7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9" dur="3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0" presetID="53" presetClass="exit" presetSubtype="32" repeatCount="indefinite" fill="hold" grpId="1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1" dur="500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2" dur="500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3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5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3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7" dur="300"/>
                                            <p:tgtEl>
                                              <p:spTgt spid="3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8" presetID="53" presetClass="exit" presetSubtype="32" repeatCount="indefinite" fill="hold" grpId="1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9" dur="500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0" dur="500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1" dur="500"/>
                                            <p:tgtEl>
                                              <p:spTgt spid="3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3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5" dur="3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6" presetID="53" presetClass="exit" presetSubtype="32" repeatCount="indefinite" fill="hold" grpId="1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7" dur="5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8" dur="5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9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1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3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5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7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9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1" presetID="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1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5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7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9" presetID="1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1" presetID="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3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7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9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1" presetID="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3" presetID="1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5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7" presetID="1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9" presetID="1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1" fill="hold">
                          <p:stCondLst>
                            <p:cond delay="indefinite"/>
                          </p:stCondLst>
                          <p:childTnLst>
                            <p:par>
                              <p:cTn id="4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1" fill="hold">
                          <p:stCondLst>
                            <p:cond delay="indefinite"/>
                          </p:stCondLst>
                          <p:childTnLst>
                            <p:par>
                              <p:cTn id="4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5" dur="500"/>
                                            <p:tgtEl>
                                              <p:spTgt spid="4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6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8" dur="500"/>
                                            <p:tgtEl>
                                              <p:spTgt spid="40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9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1" dur="500"/>
                                            <p:tgtEl>
                                              <p:spTgt spid="40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2" fill="hold">
                          <p:stCondLst>
                            <p:cond delay="indefinite"/>
                          </p:stCondLst>
                          <p:childTnLst>
                            <p:par>
                              <p:cTn id="4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6" dur="500"/>
                                            <p:tgtEl>
                                              <p:spTgt spid="1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58" grpId="0" animBg="1"/>
          <p:bldP spid="21" grpId="0" animBg="1"/>
          <p:bldP spid="2" grpId="0" animBg="1"/>
          <p:bldP spid="51" grpId="0"/>
          <p:bldP spid="51" grpId="1"/>
          <p:bldP spid="61" grpId="0"/>
          <p:bldP spid="61" grpId="1"/>
          <p:bldP spid="62" grpId="0"/>
          <p:bldP spid="62" grpId="1"/>
          <p:bldP spid="297" grpId="0" animBg="1"/>
          <p:bldP spid="297" grpId="1" animBg="1"/>
          <p:bldP spid="298" grpId="0" animBg="1"/>
          <p:bldP spid="298" grpId="1" animBg="1"/>
          <p:bldP spid="299" grpId="0" animBg="1"/>
          <p:bldP spid="299" grpId="1" animBg="1"/>
          <p:bldP spid="300" grpId="0" animBg="1"/>
          <p:bldP spid="300" grpId="1" animBg="1"/>
          <p:bldP spid="301" grpId="0" animBg="1"/>
          <p:bldP spid="301" grpId="1" animBg="1"/>
          <p:bldP spid="302" grpId="0" animBg="1"/>
          <p:bldP spid="302" grpId="1" animBg="1"/>
          <p:bldP spid="303" grpId="0" animBg="1"/>
          <p:bldP spid="303" grpId="1" animBg="1"/>
          <p:bldP spid="304" grpId="0" animBg="1"/>
          <p:bldP spid="304" grpId="1" animBg="1"/>
          <p:bldP spid="317" grpId="0" animBg="1"/>
          <p:bldP spid="317" grpId="1" animBg="1"/>
          <p:bldP spid="318" grpId="0" animBg="1"/>
          <p:bldP spid="318" grpId="1" animBg="1"/>
          <p:bldP spid="319" grpId="0" animBg="1"/>
          <p:bldP spid="319" grpId="1" animBg="1"/>
          <p:bldP spid="320" grpId="0" animBg="1"/>
          <p:bldP spid="320" grpId="1" animBg="1"/>
          <p:bldP spid="321" grpId="0" animBg="1"/>
          <p:bldP spid="321" grpId="1" animBg="1"/>
          <p:bldP spid="322" grpId="0" animBg="1"/>
          <p:bldP spid="322" grpId="1" animBg="1"/>
          <p:bldP spid="323" grpId="0" animBg="1"/>
          <p:bldP spid="323" grpId="1" animBg="1"/>
          <p:bldP spid="324" grpId="0" animBg="1"/>
          <p:bldP spid="324" grpId="1" animBg="1"/>
          <p:bldP spid="59" grpId="0" animBg="1"/>
          <p:bldP spid="330" grpId="0" animBg="1"/>
          <p:bldP spid="331" grpId="0" animBg="1"/>
          <p:bldP spid="331" grpId="1" animBg="1"/>
          <p:bldP spid="332" grpId="0" animBg="1"/>
          <p:bldP spid="332" grpId="1" animBg="1"/>
          <p:bldP spid="333" grpId="0" animBg="1"/>
          <p:bldP spid="333" grpId="1" animBg="1"/>
          <p:bldP spid="334" grpId="0" animBg="1"/>
          <p:bldP spid="334" grpId="1" animBg="1"/>
          <p:bldP spid="335" grpId="0" animBg="1"/>
          <p:bldP spid="335" grpId="1" animBg="1"/>
          <p:bldP spid="336" grpId="0" animBg="1"/>
          <p:bldP spid="336" grpId="1" animBg="1"/>
          <p:bldP spid="337" grpId="0" animBg="1"/>
          <p:bldP spid="337" grpId="1" animBg="1"/>
          <p:bldP spid="338" grpId="0" animBg="1"/>
          <p:bldP spid="338" grpId="1" animBg="1"/>
          <p:bldP spid="339" grpId="0" animBg="1"/>
          <p:bldP spid="339" grpId="1" animBg="1"/>
          <p:bldP spid="340" grpId="0" animBg="1"/>
          <p:bldP spid="340" grpId="1" animBg="1"/>
          <p:bldP spid="341" grpId="0" animBg="1"/>
          <p:bldP spid="341" grpId="1" animBg="1"/>
          <p:bldP spid="342" grpId="0" animBg="1"/>
          <p:bldP spid="342" grpId="1" animBg="1"/>
          <p:bldP spid="343" grpId="0" animBg="1"/>
          <p:bldP spid="343" grpId="1" animBg="1"/>
          <p:bldP spid="344" grpId="0" animBg="1"/>
          <p:bldP spid="344" grpId="1" animBg="1"/>
          <p:bldP spid="345" grpId="0" animBg="1"/>
          <p:bldP spid="345" grpId="1" animBg="1"/>
          <p:bldP spid="346" grpId="0" animBg="1"/>
          <p:bldP spid="346" grpId="1" animBg="1"/>
          <p:bldP spid="347" grpId="0" animBg="1"/>
          <p:bldP spid="348" grpId="0" animBg="1"/>
          <p:bldP spid="349" grpId="0" animBg="1"/>
          <p:bldP spid="350" grpId="0" animBg="1"/>
          <p:bldP spid="351" grpId="0" animBg="1"/>
          <p:bldP spid="352" grpId="0" animBg="1"/>
          <p:bldP spid="353" grpId="0" animBg="1"/>
          <p:bldP spid="354" grpId="0" animBg="1"/>
          <p:bldP spid="355" grpId="0" animBg="1"/>
          <p:bldP spid="356" grpId="0" animBg="1"/>
          <p:bldP spid="357" grpId="0" animBg="1"/>
          <p:bldP spid="358" grpId="0" animBg="1"/>
          <p:bldP spid="359" grpId="0" animBg="1"/>
          <p:bldP spid="360" grpId="0" animBg="1"/>
          <p:bldP spid="361" grpId="0" animBg="1"/>
          <p:bldP spid="362" grpId="0" animBg="1"/>
          <p:bldP spid="363" grpId="0" animBg="1"/>
          <p:bldP spid="364" grpId="0" animBg="1"/>
          <p:bldP spid="365" grpId="0" animBg="1"/>
          <p:bldP spid="366" grpId="0" animBg="1"/>
          <p:bldP spid="367" grpId="0" animBg="1"/>
          <p:bldP spid="368" grpId="0" animBg="1"/>
          <p:bldP spid="369" grpId="0" animBg="1"/>
          <p:bldP spid="370" grpId="0" animBg="1"/>
          <p:bldP spid="371" grpId="0" animBg="1"/>
          <p:bldP spid="372" grpId="0" animBg="1"/>
          <p:bldP spid="373" grpId="0" animBg="1"/>
          <p:bldP spid="374" grpId="0" animBg="1"/>
          <p:bldP spid="6" grpId="0"/>
          <p:bldP spid="375" grpId="0"/>
          <p:bldP spid="376" grpId="0"/>
          <p:bldP spid="377" grpId="0"/>
          <p:bldP spid="403" grpId="0" animBg="1"/>
          <p:bldP spid="404" grpId="0" uiExpand="1" build="allAtOnce"/>
          <p:bldP spid="148" grpId="0" animBg="1"/>
          <p:bldP spid="148" grpId="1" animBg="1"/>
          <p:bldP spid="152" grpId="0"/>
        </p:bldLst>
      </p:timing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800350"/>
            <a:ext cx="594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Corrosion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07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184204" y="234493"/>
            <a:ext cx="4418142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184204" y="241859"/>
            <a:ext cx="381000" cy="381000"/>
            <a:chOff x="4783453" y="-1476376"/>
            <a:chExt cx="685800" cy="6858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 flipV="1">
            <a:off x="6237604" y="236846"/>
            <a:ext cx="381000" cy="381000"/>
            <a:chOff x="4127620" y="-1476376"/>
            <a:chExt cx="685800" cy="685800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2199608" y="187942"/>
            <a:ext cx="43220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CORROSION OF METALS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2921" y="702457"/>
            <a:ext cx="3857696" cy="595321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78111" y="666750"/>
            <a:ext cx="388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/>
              <a:t>Corrosion is the degradation of materials due to reaction with its environment.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8406" y="1333485"/>
            <a:ext cx="3857696" cy="595321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3596" y="1297778"/>
            <a:ext cx="388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/>
              <a:t>Silver articles become black after some time when exposed to air.</a:t>
            </a:r>
          </a:p>
        </p:txBody>
      </p:sp>
      <p:pic>
        <p:nvPicPr>
          <p:cNvPr id="20" name="Picture 4" descr="Image result for cleaning tarnished sil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28000" y="1350780"/>
            <a:ext cx="2286000" cy="353615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09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8" grpId="0" build="allAtOnce"/>
      <p:bldP spid="16" grpId="0" animBg="1"/>
      <p:bldP spid="19" grpId="0" build="allAtOnce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502920" y="702458"/>
            <a:ext cx="5236890" cy="923582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2921" y="702709"/>
            <a:ext cx="5135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/>
              <a:t>Copper reacts with moist carbon dioxide in the air and slowly loses its shiny brown surface and gains a green coat. This green substance is copper carbonate.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71" y="1920113"/>
            <a:ext cx="4412343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70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uild="allAtOnce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572000" cy="514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42862"/>
            <a:ext cx="4572000" cy="518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502920" y="702458"/>
            <a:ext cx="4907280" cy="923582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53425" y="702458"/>
            <a:ext cx="485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/>
              <a:t>Iron when exposed to moist air for a long time acquires a coating of a brown flaky substance called </a:t>
            </a:r>
            <a:r>
              <a:rPr lang="en-US" dirty="0" smtClean="0"/>
              <a:t>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2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build="allAtOnce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383" descr="C:\Users\201084\Desktop\Sea-green-blu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08"/>
            <a:ext cx="9144000" cy="51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5" name="Oval 304"/>
          <p:cNvSpPr/>
          <p:nvPr/>
        </p:nvSpPr>
        <p:spPr>
          <a:xfrm>
            <a:off x="357574" y="263370"/>
            <a:ext cx="2032311" cy="2003580"/>
          </a:xfrm>
          <a:prstGeom prst="ellipse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6" name="Oval 305"/>
          <p:cNvSpPr/>
          <p:nvPr/>
        </p:nvSpPr>
        <p:spPr>
          <a:xfrm>
            <a:off x="343226" y="265189"/>
            <a:ext cx="2054336" cy="1998640"/>
          </a:xfrm>
          <a:prstGeom prst="ellipse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38" name="Group 337"/>
          <p:cNvGrpSpPr/>
          <p:nvPr/>
        </p:nvGrpSpPr>
        <p:grpSpPr>
          <a:xfrm>
            <a:off x="-1018441" y="3943350"/>
            <a:ext cx="11060018" cy="1345473"/>
            <a:chOff x="-1018441" y="3943350"/>
            <a:chExt cx="11060018" cy="1345473"/>
          </a:xfrm>
        </p:grpSpPr>
        <p:sp>
          <p:nvSpPr>
            <p:cNvPr id="339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0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1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401360" y="1812019"/>
            <a:ext cx="1485498" cy="2678030"/>
            <a:chOff x="3772896" y="1524704"/>
            <a:chExt cx="1636453" cy="2979674"/>
          </a:xfrm>
        </p:grpSpPr>
        <p:grpSp>
          <p:nvGrpSpPr>
            <p:cNvPr id="386" name="Group 385"/>
            <p:cNvGrpSpPr/>
            <p:nvPr/>
          </p:nvGrpSpPr>
          <p:grpSpPr>
            <a:xfrm>
              <a:off x="3772896" y="1524704"/>
              <a:ext cx="1636453" cy="2979674"/>
              <a:chOff x="3772896" y="1524729"/>
              <a:chExt cx="1636454" cy="2979722"/>
            </a:xfrm>
          </p:grpSpPr>
          <p:grpSp>
            <p:nvGrpSpPr>
              <p:cNvPr id="398" name="Group 397"/>
              <p:cNvGrpSpPr/>
              <p:nvPr/>
            </p:nvGrpSpPr>
            <p:grpSpPr>
              <a:xfrm>
                <a:off x="3772896" y="1524729"/>
                <a:ext cx="1636454" cy="2979722"/>
                <a:chOff x="1828800" y="1524704"/>
                <a:chExt cx="1636455" cy="2979674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05" name="Group 404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413" name="Rectangle 412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06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07" name="Group 406"/>
                <p:cNvGrpSpPr/>
                <p:nvPr/>
              </p:nvGrpSpPr>
              <p:grpSpPr>
                <a:xfrm>
                  <a:off x="2133838" y="1524704"/>
                  <a:ext cx="265669" cy="2721471"/>
                  <a:chOff x="2270760" y="1346989"/>
                  <a:chExt cx="335280" cy="3434561"/>
                </a:xfrm>
              </p:grpSpPr>
              <p:sp>
                <p:nvSpPr>
                  <p:cNvPr id="408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09" name="Group 408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411" name="Rectangle 410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12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10" name="Rectangle 1"/>
                  <p:cNvSpPr/>
                  <p:nvPr/>
                </p:nvSpPr>
                <p:spPr>
                  <a:xfrm>
                    <a:off x="2437495" y="1346989"/>
                    <a:ext cx="63562" cy="986098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399" name="Oval 2"/>
              <p:cNvSpPr/>
              <p:nvPr/>
            </p:nvSpPr>
            <p:spPr>
              <a:xfrm>
                <a:off x="4699895" y="1941098"/>
                <a:ext cx="273616" cy="1359682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96935"/>
                  <a:gd name="connsiteX1" fmla="*/ 526256 w 528638"/>
                  <a:gd name="connsiteY1" fmla="*/ 10048 h 3996935"/>
                  <a:gd name="connsiteX2" fmla="*/ 526256 w 528638"/>
                  <a:gd name="connsiteY2" fmla="*/ 3677823 h 3996935"/>
                  <a:gd name="connsiteX3" fmla="*/ 528638 w 528638"/>
                  <a:gd name="connsiteY3" fmla="*/ 3701665 h 3996935"/>
                  <a:gd name="connsiteX4" fmla="*/ 524857 w 528638"/>
                  <a:gd name="connsiteY4" fmla="*/ 3739516 h 3996935"/>
                  <a:gd name="connsiteX5" fmla="*/ 264319 w 528638"/>
                  <a:gd name="connsiteY5" fmla="*/ 3996935 h 3996935"/>
                  <a:gd name="connsiteX6" fmla="*/ 4650 w 528638"/>
                  <a:gd name="connsiteY6" fmla="*/ 3748209 h 3996935"/>
                  <a:gd name="connsiteX7" fmla="*/ 2282 w 528638"/>
                  <a:gd name="connsiteY7" fmla="*/ 3742984 h 3996935"/>
                  <a:gd name="connsiteX8" fmla="*/ 2282 w 528638"/>
                  <a:gd name="connsiteY8" fmla="*/ 3724506 h 3996935"/>
                  <a:gd name="connsiteX9" fmla="*/ 0 w 528638"/>
                  <a:gd name="connsiteY9" fmla="*/ 3701665 h 3996935"/>
                  <a:gd name="connsiteX10" fmla="*/ 2282 w 528638"/>
                  <a:gd name="connsiteY10" fmla="*/ 3678825 h 3996935"/>
                  <a:gd name="connsiteX11" fmla="*/ 2282 w 528638"/>
                  <a:gd name="connsiteY11" fmla="*/ 0 h 399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9693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96935"/>
                      <a:pt x="264319" y="3996935"/>
                    </a:cubicBezTo>
                    <a:cubicBezTo>
                      <a:pt x="134113" y="399693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0" name="Rectangle 14"/>
              <p:cNvSpPr/>
              <p:nvPr/>
            </p:nvSpPr>
            <p:spPr>
              <a:xfrm flipH="1">
                <a:off x="4726018" y="1941098"/>
                <a:ext cx="84994" cy="1072377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Oval 400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4657574" y="1883869"/>
              <a:ext cx="423250" cy="1109401"/>
              <a:chOff x="4657574" y="1883869"/>
              <a:chExt cx="423251" cy="1109401"/>
            </a:xfrm>
          </p:grpSpPr>
          <p:sp>
            <p:nvSpPr>
              <p:cNvPr id="388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Rectangle 14"/>
              <p:cNvSpPr/>
              <p:nvPr/>
            </p:nvSpPr>
            <p:spPr>
              <a:xfrm>
                <a:off x="4899859" y="1942337"/>
                <a:ext cx="49937" cy="1050933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Freeform 389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Oval 390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3" name="Group 392"/>
              <p:cNvGrpSpPr/>
              <p:nvPr/>
            </p:nvGrpSpPr>
            <p:grpSpPr>
              <a:xfrm>
                <a:off x="4684919" y="1888939"/>
                <a:ext cx="286002" cy="59384"/>
                <a:chOff x="3733800" y="1293518"/>
                <a:chExt cx="286002" cy="59384"/>
              </a:xfrm>
            </p:grpSpPr>
            <p:sp>
              <p:nvSpPr>
                <p:cNvPr id="396" name="Oval 395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" name="Freeform 394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92" name="Rounded Rectangle 8"/>
              <p:cNvSpPr/>
              <p:nvPr/>
            </p:nvSpPr>
            <p:spPr>
              <a:xfrm>
                <a:off x="4685113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76" name="Rectangle 475"/>
          <p:cNvSpPr/>
          <p:nvPr/>
        </p:nvSpPr>
        <p:spPr>
          <a:xfrm>
            <a:off x="2478287" y="142668"/>
            <a:ext cx="4167340" cy="5043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77" name="Group 476"/>
          <p:cNvGrpSpPr/>
          <p:nvPr/>
        </p:nvGrpSpPr>
        <p:grpSpPr>
          <a:xfrm flipV="1">
            <a:off x="6264627" y="150140"/>
            <a:ext cx="381000" cy="514554"/>
            <a:chOff x="4127620" y="-1476376"/>
            <a:chExt cx="685800" cy="926197"/>
          </a:xfrm>
        </p:grpSpPr>
        <p:cxnSp>
          <p:nvCxnSpPr>
            <p:cNvPr id="478" name="Straight Connector 477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/>
            <p:nvPr/>
          </p:nvCxnSpPr>
          <p:spPr>
            <a:xfrm>
              <a:off x="4800600" y="-1476376"/>
              <a:ext cx="0" cy="926197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0" name="Rectangle 479"/>
          <p:cNvSpPr/>
          <p:nvPr/>
        </p:nvSpPr>
        <p:spPr>
          <a:xfrm>
            <a:off x="2364943" y="71664"/>
            <a:ext cx="4407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800000"/>
                </a:solidFill>
                <a:latin typeface="Bookman Old Style" pitchFamily="18" charset="0"/>
              </a:rPr>
              <a:t>CONDITION UNDER WHICH IRON RUSTS </a:t>
            </a:r>
          </a:p>
        </p:txBody>
      </p:sp>
      <p:grpSp>
        <p:nvGrpSpPr>
          <p:cNvPr id="481" name="Group 480"/>
          <p:cNvGrpSpPr/>
          <p:nvPr/>
        </p:nvGrpSpPr>
        <p:grpSpPr>
          <a:xfrm>
            <a:off x="2444850" y="136870"/>
            <a:ext cx="460290" cy="510120"/>
            <a:chOff x="4772184" y="-1476376"/>
            <a:chExt cx="828522" cy="918216"/>
          </a:xfrm>
        </p:grpSpPr>
        <p:cxnSp>
          <p:nvCxnSpPr>
            <p:cNvPr id="482" name="Straight Connector 481"/>
            <p:cNvCxnSpPr/>
            <p:nvPr/>
          </p:nvCxnSpPr>
          <p:spPr>
            <a:xfrm flipH="1">
              <a:off x="4772184" y="-1476376"/>
              <a:ext cx="828522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/>
            <p:nvPr/>
          </p:nvCxnSpPr>
          <p:spPr>
            <a:xfrm>
              <a:off x="4800600" y="-1476376"/>
              <a:ext cx="0" cy="918216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2" name="Oval 270"/>
          <p:cNvSpPr/>
          <p:nvPr/>
        </p:nvSpPr>
        <p:spPr>
          <a:xfrm>
            <a:off x="1241991" y="2789774"/>
            <a:ext cx="250426" cy="80346"/>
          </a:xfrm>
          <a:custGeom>
            <a:avLst/>
            <a:gdLst>
              <a:gd name="connsiteX0" fmla="*/ 0 w 285002"/>
              <a:gd name="connsiteY0" fmla="*/ 36601 h 73201"/>
              <a:gd name="connsiteX1" fmla="*/ 142501 w 285002"/>
              <a:gd name="connsiteY1" fmla="*/ 0 h 73201"/>
              <a:gd name="connsiteX2" fmla="*/ 285002 w 285002"/>
              <a:gd name="connsiteY2" fmla="*/ 36601 h 73201"/>
              <a:gd name="connsiteX3" fmla="*/ 142501 w 285002"/>
              <a:gd name="connsiteY3" fmla="*/ 73202 h 73201"/>
              <a:gd name="connsiteX4" fmla="*/ 0 w 285002"/>
              <a:gd name="connsiteY4" fmla="*/ 36601 h 73201"/>
              <a:gd name="connsiteX0" fmla="*/ 7 w 285009"/>
              <a:gd name="connsiteY0" fmla="*/ 36601 h 80346"/>
              <a:gd name="connsiteX1" fmla="*/ 142508 w 285009"/>
              <a:gd name="connsiteY1" fmla="*/ 0 h 80346"/>
              <a:gd name="connsiteX2" fmla="*/ 285009 w 285009"/>
              <a:gd name="connsiteY2" fmla="*/ 36601 h 80346"/>
              <a:gd name="connsiteX3" fmla="*/ 137746 w 285009"/>
              <a:gd name="connsiteY3" fmla="*/ 80346 h 80346"/>
              <a:gd name="connsiteX4" fmla="*/ 7 w 285009"/>
              <a:gd name="connsiteY4" fmla="*/ 36601 h 8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009" h="80346">
                <a:moveTo>
                  <a:pt x="7" y="36601"/>
                </a:moveTo>
                <a:cubicBezTo>
                  <a:pt x="801" y="23210"/>
                  <a:pt x="63807" y="0"/>
                  <a:pt x="142508" y="0"/>
                </a:cubicBezTo>
                <a:cubicBezTo>
                  <a:pt x="221209" y="0"/>
                  <a:pt x="285009" y="16387"/>
                  <a:pt x="285009" y="36601"/>
                </a:cubicBezTo>
                <a:cubicBezTo>
                  <a:pt x="285009" y="56815"/>
                  <a:pt x="216447" y="80346"/>
                  <a:pt x="137746" y="80346"/>
                </a:cubicBezTo>
                <a:cubicBezTo>
                  <a:pt x="59045" y="80346"/>
                  <a:pt x="-787" y="49992"/>
                  <a:pt x="7" y="3660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99158" y="2043523"/>
            <a:ext cx="407100" cy="1178541"/>
            <a:chOff x="1099158" y="2043523"/>
            <a:chExt cx="407100" cy="1178541"/>
          </a:xfrm>
        </p:grpSpPr>
        <p:sp>
          <p:nvSpPr>
            <p:cNvPr id="321" name="Freeform 320"/>
            <p:cNvSpPr/>
            <p:nvPr/>
          </p:nvSpPr>
          <p:spPr>
            <a:xfrm>
              <a:off x="1099158" y="2043523"/>
              <a:ext cx="264971" cy="756928"/>
            </a:xfrm>
            <a:custGeom>
              <a:avLst/>
              <a:gdLst>
                <a:gd name="connsiteX0" fmla="*/ 0 w 334024"/>
                <a:gd name="connsiteY0" fmla="*/ 121444 h 1082918"/>
                <a:gd name="connsiteX1" fmla="*/ 0 w 334024"/>
                <a:gd name="connsiteY1" fmla="*/ 121444 h 1082918"/>
                <a:gd name="connsiteX2" fmla="*/ 23812 w 334024"/>
                <a:gd name="connsiteY2" fmla="*/ 97632 h 1082918"/>
                <a:gd name="connsiteX3" fmla="*/ 30956 w 334024"/>
                <a:gd name="connsiteY3" fmla="*/ 90488 h 1082918"/>
                <a:gd name="connsiteX4" fmla="*/ 47625 w 334024"/>
                <a:gd name="connsiteY4" fmla="*/ 71438 h 1082918"/>
                <a:gd name="connsiteX5" fmla="*/ 61912 w 334024"/>
                <a:gd name="connsiteY5" fmla="*/ 52388 h 1082918"/>
                <a:gd name="connsiteX6" fmla="*/ 66675 w 334024"/>
                <a:gd name="connsiteY6" fmla="*/ 45244 h 1082918"/>
                <a:gd name="connsiteX7" fmla="*/ 80962 w 334024"/>
                <a:gd name="connsiteY7" fmla="*/ 30957 h 1082918"/>
                <a:gd name="connsiteX8" fmla="*/ 85725 w 334024"/>
                <a:gd name="connsiteY8" fmla="*/ 23813 h 1082918"/>
                <a:gd name="connsiteX9" fmla="*/ 95250 w 334024"/>
                <a:gd name="connsiteY9" fmla="*/ 21432 h 1082918"/>
                <a:gd name="connsiteX10" fmla="*/ 142875 w 334024"/>
                <a:gd name="connsiteY10" fmla="*/ 4763 h 1082918"/>
                <a:gd name="connsiteX11" fmla="*/ 157162 w 334024"/>
                <a:gd name="connsiteY11" fmla="*/ 2382 h 1082918"/>
                <a:gd name="connsiteX12" fmla="*/ 164306 w 334024"/>
                <a:gd name="connsiteY12" fmla="*/ 0 h 1082918"/>
                <a:gd name="connsiteX13" fmla="*/ 171450 w 334024"/>
                <a:gd name="connsiteY13" fmla="*/ 2382 h 1082918"/>
                <a:gd name="connsiteX14" fmla="*/ 176212 w 334024"/>
                <a:gd name="connsiteY14" fmla="*/ 14288 h 1082918"/>
                <a:gd name="connsiteX15" fmla="*/ 183356 w 334024"/>
                <a:gd name="connsiteY15" fmla="*/ 21432 h 1082918"/>
                <a:gd name="connsiteX16" fmla="*/ 185737 w 334024"/>
                <a:gd name="connsiteY16" fmla="*/ 30957 h 1082918"/>
                <a:gd name="connsiteX17" fmla="*/ 190500 w 334024"/>
                <a:gd name="connsiteY17" fmla="*/ 64294 h 1082918"/>
                <a:gd name="connsiteX18" fmla="*/ 197643 w 334024"/>
                <a:gd name="connsiteY18" fmla="*/ 73819 h 1082918"/>
                <a:gd name="connsiteX19" fmla="*/ 200025 w 334024"/>
                <a:gd name="connsiteY19" fmla="*/ 80963 h 1082918"/>
                <a:gd name="connsiteX20" fmla="*/ 214312 w 334024"/>
                <a:gd name="connsiteY20" fmla="*/ 97632 h 1082918"/>
                <a:gd name="connsiteX21" fmla="*/ 223837 w 334024"/>
                <a:gd name="connsiteY21" fmla="*/ 119063 h 1082918"/>
                <a:gd name="connsiteX22" fmla="*/ 230981 w 334024"/>
                <a:gd name="connsiteY22" fmla="*/ 135732 h 1082918"/>
                <a:gd name="connsiteX23" fmla="*/ 235743 w 334024"/>
                <a:gd name="connsiteY23" fmla="*/ 145257 h 1082918"/>
                <a:gd name="connsiteX24" fmla="*/ 238125 w 334024"/>
                <a:gd name="connsiteY24" fmla="*/ 152400 h 1082918"/>
                <a:gd name="connsiteX25" fmla="*/ 250031 w 334024"/>
                <a:gd name="connsiteY25" fmla="*/ 169069 h 1082918"/>
                <a:gd name="connsiteX26" fmla="*/ 252412 w 334024"/>
                <a:gd name="connsiteY26" fmla="*/ 176213 h 1082918"/>
                <a:gd name="connsiteX27" fmla="*/ 257175 w 334024"/>
                <a:gd name="connsiteY27" fmla="*/ 188119 h 1082918"/>
                <a:gd name="connsiteX28" fmla="*/ 264318 w 334024"/>
                <a:gd name="connsiteY28" fmla="*/ 209550 h 1082918"/>
                <a:gd name="connsiteX29" fmla="*/ 266700 w 334024"/>
                <a:gd name="connsiteY29" fmla="*/ 245269 h 1082918"/>
                <a:gd name="connsiteX30" fmla="*/ 269081 w 334024"/>
                <a:gd name="connsiteY30" fmla="*/ 252413 h 1082918"/>
                <a:gd name="connsiteX31" fmla="*/ 273843 w 334024"/>
                <a:gd name="connsiteY31" fmla="*/ 271463 h 1082918"/>
                <a:gd name="connsiteX32" fmla="*/ 278606 w 334024"/>
                <a:gd name="connsiteY32" fmla="*/ 295275 h 1082918"/>
                <a:gd name="connsiteX33" fmla="*/ 285750 w 334024"/>
                <a:gd name="connsiteY33" fmla="*/ 311944 h 1082918"/>
                <a:gd name="connsiteX34" fmla="*/ 288131 w 334024"/>
                <a:gd name="connsiteY34" fmla="*/ 340519 h 1082918"/>
                <a:gd name="connsiteX35" fmla="*/ 292893 w 334024"/>
                <a:gd name="connsiteY35" fmla="*/ 357188 h 1082918"/>
                <a:gd name="connsiteX36" fmla="*/ 295275 w 334024"/>
                <a:gd name="connsiteY36" fmla="*/ 369094 h 1082918"/>
                <a:gd name="connsiteX37" fmla="*/ 307181 w 334024"/>
                <a:gd name="connsiteY37" fmla="*/ 433388 h 1082918"/>
                <a:gd name="connsiteX38" fmla="*/ 309562 w 334024"/>
                <a:gd name="connsiteY38" fmla="*/ 445294 h 1082918"/>
                <a:gd name="connsiteX39" fmla="*/ 314325 w 334024"/>
                <a:gd name="connsiteY39" fmla="*/ 452438 h 1082918"/>
                <a:gd name="connsiteX40" fmla="*/ 321468 w 334024"/>
                <a:gd name="connsiteY40" fmla="*/ 659607 h 1082918"/>
                <a:gd name="connsiteX41" fmla="*/ 326231 w 334024"/>
                <a:gd name="connsiteY41" fmla="*/ 702469 h 1082918"/>
                <a:gd name="connsiteX42" fmla="*/ 330993 w 334024"/>
                <a:gd name="connsiteY42" fmla="*/ 721519 h 1082918"/>
                <a:gd name="connsiteX43" fmla="*/ 330993 w 334024"/>
                <a:gd name="connsiteY43" fmla="*/ 854869 h 1082918"/>
                <a:gd name="connsiteX44" fmla="*/ 326231 w 334024"/>
                <a:gd name="connsiteY44" fmla="*/ 923925 h 1082918"/>
                <a:gd name="connsiteX45" fmla="*/ 323850 w 334024"/>
                <a:gd name="connsiteY45" fmla="*/ 1026319 h 1082918"/>
                <a:gd name="connsiteX46" fmla="*/ 321468 w 334024"/>
                <a:gd name="connsiteY46" fmla="*/ 1033463 h 1082918"/>
                <a:gd name="connsiteX47" fmla="*/ 319087 w 334024"/>
                <a:gd name="connsiteY47" fmla="*/ 1069182 h 1082918"/>
                <a:gd name="connsiteX48" fmla="*/ 311943 w 334024"/>
                <a:gd name="connsiteY48" fmla="*/ 1076325 h 1082918"/>
                <a:gd name="connsiteX49" fmla="*/ 311943 w 334024"/>
                <a:gd name="connsiteY49" fmla="*/ 1076325 h 1082918"/>
                <a:gd name="connsiteX0" fmla="*/ 0 w 334024"/>
                <a:gd name="connsiteY0" fmla="*/ 121444 h 1082918"/>
                <a:gd name="connsiteX1" fmla="*/ 0 w 334024"/>
                <a:gd name="connsiteY1" fmla="*/ 121444 h 1082918"/>
                <a:gd name="connsiteX2" fmla="*/ 23812 w 334024"/>
                <a:gd name="connsiteY2" fmla="*/ 97632 h 1082918"/>
                <a:gd name="connsiteX3" fmla="*/ 30956 w 334024"/>
                <a:gd name="connsiteY3" fmla="*/ 90488 h 1082918"/>
                <a:gd name="connsiteX4" fmla="*/ 47625 w 334024"/>
                <a:gd name="connsiteY4" fmla="*/ 71438 h 1082918"/>
                <a:gd name="connsiteX5" fmla="*/ 61912 w 334024"/>
                <a:gd name="connsiteY5" fmla="*/ 52388 h 1082918"/>
                <a:gd name="connsiteX6" fmla="*/ 66675 w 334024"/>
                <a:gd name="connsiteY6" fmla="*/ 45244 h 1082918"/>
                <a:gd name="connsiteX7" fmla="*/ 80962 w 334024"/>
                <a:gd name="connsiteY7" fmla="*/ 30957 h 1082918"/>
                <a:gd name="connsiteX8" fmla="*/ 85725 w 334024"/>
                <a:gd name="connsiteY8" fmla="*/ 23813 h 1082918"/>
                <a:gd name="connsiteX9" fmla="*/ 95250 w 334024"/>
                <a:gd name="connsiteY9" fmla="*/ 21432 h 1082918"/>
                <a:gd name="connsiteX10" fmla="*/ 142875 w 334024"/>
                <a:gd name="connsiteY10" fmla="*/ 4763 h 1082918"/>
                <a:gd name="connsiteX11" fmla="*/ 157162 w 334024"/>
                <a:gd name="connsiteY11" fmla="*/ 2382 h 1082918"/>
                <a:gd name="connsiteX12" fmla="*/ 164306 w 334024"/>
                <a:gd name="connsiteY12" fmla="*/ 0 h 1082918"/>
                <a:gd name="connsiteX13" fmla="*/ 171450 w 334024"/>
                <a:gd name="connsiteY13" fmla="*/ 2382 h 1082918"/>
                <a:gd name="connsiteX14" fmla="*/ 176212 w 334024"/>
                <a:gd name="connsiteY14" fmla="*/ 14288 h 1082918"/>
                <a:gd name="connsiteX15" fmla="*/ 183356 w 334024"/>
                <a:gd name="connsiteY15" fmla="*/ 21432 h 1082918"/>
                <a:gd name="connsiteX16" fmla="*/ 185737 w 334024"/>
                <a:gd name="connsiteY16" fmla="*/ 30957 h 1082918"/>
                <a:gd name="connsiteX17" fmla="*/ 190500 w 334024"/>
                <a:gd name="connsiteY17" fmla="*/ 64294 h 1082918"/>
                <a:gd name="connsiteX18" fmla="*/ 197643 w 334024"/>
                <a:gd name="connsiteY18" fmla="*/ 73819 h 1082918"/>
                <a:gd name="connsiteX19" fmla="*/ 200025 w 334024"/>
                <a:gd name="connsiteY19" fmla="*/ 80963 h 1082918"/>
                <a:gd name="connsiteX20" fmla="*/ 214312 w 334024"/>
                <a:gd name="connsiteY20" fmla="*/ 97632 h 1082918"/>
                <a:gd name="connsiteX21" fmla="*/ 223837 w 334024"/>
                <a:gd name="connsiteY21" fmla="*/ 119063 h 1082918"/>
                <a:gd name="connsiteX22" fmla="*/ 230981 w 334024"/>
                <a:gd name="connsiteY22" fmla="*/ 135732 h 1082918"/>
                <a:gd name="connsiteX23" fmla="*/ 235743 w 334024"/>
                <a:gd name="connsiteY23" fmla="*/ 145257 h 1082918"/>
                <a:gd name="connsiteX24" fmla="*/ 238125 w 334024"/>
                <a:gd name="connsiteY24" fmla="*/ 152400 h 1082918"/>
                <a:gd name="connsiteX25" fmla="*/ 250031 w 334024"/>
                <a:gd name="connsiteY25" fmla="*/ 169069 h 1082918"/>
                <a:gd name="connsiteX26" fmla="*/ 252412 w 334024"/>
                <a:gd name="connsiteY26" fmla="*/ 176213 h 1082918"/>
                <a:gd name="connsiteX27" fmla="*/ 257175 w 334024"/>
                <a:gd name="connsiteY27" fmla="*/ 188119 h 1082918"/>
                <a:gd name="connsiteX28" fmla="*/ 264318 w 334024"/>
                <a:gd name="connsiteY28" fmla="*/ 209550 h 1082918"/>
                <a:gd name="connsiteX29" fmla="*/ 266700 w 334024"/>
                <a:gd name="connsiteY29" fmla="*/ 245269 h 1082918"/>
                <a:gd name="connsiteX30" fmla="*/ 269081 w 334024"/>
                <a:gd name="connsiteY30" fmla="*/ 252413 h 1082918"/>
                <a:gd name="connsiteX31" fmla="*/ 273843 w 334024"/>
                <a:gd name="connsiteY31" fmla="*/ 271463 h 1082918"/>
                <a:gd name="connsiteX32" fmla="*/ 278606 w 334024"/>
                <a:gd name="connsiteY32" fmla="*/ 295275 h 1082918"/>
                <a:gd name="connsiteX33" fmla="*/ 285750 w 334024"/>
                <a:gd name="connsiteY33" fmla="*/ 311944 h 1082918"/>
                <a:gd name="connsiteX34" fmla="*/ 288131 w 334024"/>
                <a:gd name="connsiteY34" fmla="*/ 340519 h 1082918"/>
                <a:gd name="connsiteX35" fmla="*/ 292893 w 334024"/>
                <a:gd name="connsiteY35" fmla="*/ 357188 h 1082918"/>
                <a:gd name="connsiteX36" fmla="*/ 295275 w 334024"/>
                <a:gd name="connsiteY36" fmla="*/ 369094 h 1082918"/>
                <a:gd name="connsiteX37" fmla="*/ 307181 w 334024"/>
                <a:gd name="connsiteY37" fmla="*/ 433388 h 1082918"/>
                <a:gd name="connsiteX38" fmla="*/ 309562 w 334024"/>
                <a:gd name="connsiteY38" fmla="*/ 445294 h 1082918"/>
                <a:gd name="connsiteX39" fmla="*/ 314325 w 334024"/>
                <a:gd name="connsiteY39" fmla="*/ 452438 h 1082918"/>
                <a:gd name="connsiteX40" fmla="*/ 321468 w 334024"/>
                <a:gd name="connsiteY40" fmla="*/ 659607 h 1082918"/>
                <a:gd name="connsiteX41" fmla="*/ 326231 w 334024"/>
                <a:gd name="connsiteY41" fmla="*/ 702469 h 1082918"/>
                <a:gd name="connsiteX42" fmla="*/ 330993 w 334024"/>
                <a:gd name="connsiteY42" fmla="*/ 721519 h 1082918"/>
                <a:gd name="connsiteX43" fmla="*/ 330993 w 334024"/>
                <a:gd name="connsiteY43" fmla="*/ 854869 h 1082918"/>
                <a:gd name="connsiteX44" fmla="*/ 326231 w 334024"/>
                <a:gd name="connsiteY44" fmla="*/ 923925 h 1082918"/>
                <a:gd name="connsiteX45" fmla="*/ 323850 w 334024"/>
                <a:gd name="connsiteY45" fmla="*/ 1026319 h 1082918"/>
                <a:gd name="connsiteX46" fmla="*/ 321468 w 334024"/>
                <a:gd name="connsiteY46" fmla="*/ 1033463 h 1082918"/>
                <a:gd name="connsiteX47" fmla="*/ 319087 w 334024"/>
                <a:gd name="connsiteY47" fmla="*/ 1069182 h 1082918"/>
                <a:gd name="connsiteX48" fmla="*/ 311943 w 334024"/>
                <a:gd name="connsiteY48" fmla="*/ 1076325 h 1082918"/>
                <a:gd name="connsiteX0" fmla="*/ 0 w 334024"/>
                <a:gd name="connsiteY0" fmla="*/ 121444 h 1069183"/>
                <a:gd name="connsiteX1" fmla="*/ 0 w 334024"/>
                <a:gd name="connsiteY1" fmla="*/ 121444 h 1069183"/>
                <a:gd name="connsiteX2" fmla="*/ 23812 w 334024"/>
                <a:gd name="connsiteY2" fmla="*/ 97632 h 1069183"/>
                <a:gd name="connsiteX3" fmla="*/ 30956 w 334024"/>
                <a:gd name="connsiteY3" fmla="*/ 90488 h 1069183"/>
                <a:gd name="connsiteX4" fmla="*/ 47625 w 334024"/>
                <a:gd name="connsiteY4" fmla="*/ 71438 h 1069183"/>
                <a:gd name="connsiteX5" fmla="*/ 61912 w 334024"/>
                <a:gd name="connsiteY5" fmla="*/ 52388 h 1069183"/>
                <a:gd name="connsiteX6" fmla="*/ 66675 w 334024"/>
                <a:gd name="connsiteY6" fmla="*/ 45244 h 1069183"/>
                <a:gd name="connsiteX7" fmla="*/ 80962 w 334024"/>
                <a:gd name="connsiteY7" fmla="*/ 30957 h 1069183"/>
                <a:gd name="connsiteX8" fmla="*/ 85725 w 334024"/>
                <a:gd name="connsiteY8" fmla="*/ 23813 h 1069183"/>
                <a:gd name="connsiteX9" fmla="*/ 95250 w 334024"/>
                <a:gd name="connsiteY9" fmla="*/ 21432 h 1069183"/>
                <a:gd name="connsiteX10" fmla="*/ 142875 w 334024"/>
                <a:gd name="connsiteY10" fmla="*/ 4763 h 1069183"/>
                <a:gd name="connsiteX11" fmla="*/ 157162 w 334024"/>
                <a:gd name="connsiteY11" fmla="*/ 2382 h 1069183"/>
                <a:gd name="connsiteX12" fmla="*/ 164306 w 334024"/>
                <a:gd name="connsiteY12" fmla="*/ 0 h 1069183"/>
                <a:gd name="connsiteX13" fmla="*/ 171450 w 334024"/>
                <a:gd name="connsiteY13" fmla="*/ 2382 h 1069183"/>
                <a:gd name="connsiteX14" fmla="*/ 176212 w 334024"/>
                <a:gd name="connsiteY14" fmla="*/ 14288 h 1069183"/>
                <a:gd name="connsiteX15" fmla="*/ 183356 w 334024"/>
                <a:gd name="connsiteY15" fmla="*/ 21432 h 1069183"/>
                <a:gd name="connsiteX16" fmla="*/ 185737 w 334024"/>
                <a:gd name="connsiteY16" fmla="*/ 30957 h 1069183"/>
                <a:gd name="connsiteX17" fmla="*/ 190500 w 334024"/>
                <a:gd name="connsiteY17" fmla="*/ 64294 h 1069183"/>
                <a:gd name="connsiteX18" fmla="*/ 197643 w 334024"/>
                <a:gd name="connsiteY18" fmla="*/ 73819 h 1069183"/>
                <a:gd name="connsiteX19" fmla="*/ 200025 w 334024"/>
                <a:gd name="connsiteY19" fmla="*/ 80963 h 1069183"/>
                <a:gd name="connsiteX20" fmla="*/ 214312 w 334024"/>
                <a:gd name="connsiteY20" fmla="*/ 97632 h 1069183"/>
                <a:gd name="connsiteX21" fmla="*/ 223837 w 334024"/>
                <a:gd name="connsiteY21" fmla="*/ 119063 h 1069183"/>
                <a:gd name="connsiteX22" fmla="*/ 230981 w 334024"/>
                <a:gd name="connsiteY22" fmla="*/ 135732 h 1069183"/>
                <a:gd name="connsiteX23" fmla="*/ 235743 w 334024"/>
                <a:gd name="connsiteY23" fmla="*/ 145257 h 1069183"/>
                <a:gd name="connsiteX24" fmla="*/ 238125 w 334024"/>
                <a:gd name="connsiteY24" fmla="*/ 152400 h 1069183"/>
                <a:gd name="connsiteX25" fmla="*/ 250031 w 334024"/>
                <a:gd name="connsiteY25" fmla="*/ 169069 h 1069183"/>
                <a:gd name="connsiteX26" fmla="*/ 252412 w 334024"/>
                <a:gd name="connsiteY26" fmla="*/ 176213 h 1069183"/>
                <a:gd name="connsiteX27" fmla="*/ 257175 w 334024"/>
                <a:gd name="connsiteY27" fmla="*/ 188119 h 1069183"/>
                <a:gd name="connsiteX28" fmla="*/ 264318 w 334024"/>
                <a:gd name="connsiteY28" fmla="*/ 209550 h 1069183"/>
                <a:gd name="connsiteX29" fmla="*/ 266700 w 334024"/>
                <a:gd name="connsiteY29" fmla="*/ 245269 h 1069183"/>
                <a:gd name="connsiteX30" fmla="*/ 269081 w 334024"/>
                <a:gd name="connsiteY30" fmla="*/ 252413 h 1069183"/>
                <a:gd name="connsiteX31" fmla="*/ 273843 w 334024"/>
                <a:gd name="connsiteY31" fmla="*/ 271463 h 1069183"/>
                <a:gd name="connsiteX32" fmla="*/ 278606 w 334024"/>
                <a:gd name="connsiteY32" fmla="*/ 295275 h 1069183"/>
                <a:gd name="connsiteX33" fmla="*/ 285750 w 334024"/>
                <a:gd name="connsiteY33" fmla="*/ 311944 h 1069183"/>
                <a:gd name="connsiteX34" fmla="*/ 288131 w 334024"/>
                <a:gd name="connsiteY34" fmla="*/ 340519 h 1069183"/>
                <a:gd name="connsiteX35" fmla="*/ 292893 w 334024"/>
                <a:gd name="connsiteY35" fmla="*/ 357188 h 1069183"/>
                <a:gd name="connsiteX36" fmla="*/ 295275 w 334024"/>
                <a:gd name="connsiteY36" fmla="*/ 369094 h 1069183"/>
                <a:gd name="connsiteX37" fmla="*/ 307181 w 334024"/>
                <a:gd name="connsiteY37" fmla="*/ 433388 h 1069183"/>
                <a:gd name="connsiteX38" fmla="*/ 309562 w 334024"/>
                <a:gd name="connsiteY38" fmla="*/ 445294 h 1069183"/>
                <a:gd name="connsiteX39" fmla="*/ 314325 w 334024"/>
                <a:gd name="connsiteY39" fmla="*/ 452438 h 1069183"/>
                <a:gd name="connsiteX40" fmla="*/ 321468 w 334024"/>
                <a:gd name="connsiteY40" fmla="*/ 659607 h 1069183"/>
                <a:gd name="connsiteX41" fmla="*/ 326231 w 334024"/>
                <a:gd name="connsiteY41" fmla="*/ 702469 h 1069183"/>
                <a:gd name="connsiteX42" fmla="*/ 330993 w 334024"/>
                <a:gd name="connsiteY42" fmla="*/ 721519 h 1069183"/>
                <a:gd name="connsiteX43" fmla="*/ 330993 w 334024"/>
                <a:gd name="connsiteY43" fmla="*/ 854869 h 1069183"/>
                <a:gd name="connsiteX44" fmla="*/ 326231 w 334024"/>
                <a:gd name="connsiteY44" fmla="*/ 923925 h 1069183"/>
                <a:gd name="connsiteX45" fmla="*/ 323850 w 334024"/>
                <a:gd name="connsiteY45" fmla="*/ 1026319 h 1069183"/>
                <a:gd name="connsiteX46" fmla="*/ 321468 w 334024"/>
                <a:gd name="connsiteY46" fmla="*/ 1033463 h 1069183"/>
                <a:gd name="connsiteX47" fmla="*/ 319087 w 334024"/>
                <a:gd name="connsiteY47" fmla="*/ 1069182 h 106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4024" h="1069183">
                  <a:moveTo>
                    <a:pt x="0" y="121444"/>
                  </a:moveTo>
                  <a:lnTo>
                    <a:pt x="0" y="121444"/>
                  </a:lnTo>
                  <a:lnTo>
                    <a:pt x="23812" y="97632"/>
                  </a:lnTo>
                  <a:cubicBezTo>
                    <a:pt x="26193" y="95251"/>
                    <a:pt x="29088" y="93290"/>
                    <a:pt x="30956" y="90488"/>
                  </a:cubicBezTo>
                  <a:cubicBezTo>
                    <a:pt x="42068" y="73819"/>
                    <a:pt x="35718" y="79375"/>
                    <a:pt x="47625" y="71438"/>
                  </a:cubicBezTo>
                  <a:lnTo>
                    <a:pt x="61912" y="52388"/>
                  </a:lnTo>
                  <a:cubicBezTo>
                    <a:pt x="63629" y="50098"/>
                    <a:pt x="64774" y="47383"/>
                    <a:pt x="66675" y="45244"/>
                  </a:cubicBezTo>
                  <a:cubicBezTo>
                    <a:pt x="71149" y="40210"/>
                    <a:pt x="76200" y="35719"/>
                    <a:pt x="80962" y="30957"/>
                  </a:cubicBezTo>
                  <a:cubicBezTo>
                    <a:pt x="82986" y="28933"/>
                    <a:pt x="83344" y="25401"/>
                    <a:pt x="85725" y="23813"/>
                  </a:cubicBezTo>
                  <a:cubicBezTo>
                    <a:pt x="88448" y="21998"/>
                    <a:pt x="92075" y="22226"/>
                    <a:pt x="95250" y="21432"/>
                  </a:cubicBezTo>
                  <a:cubicBezTo>
                    <a:pt x="121946" y="1409"/>
                    <a:pt x="106390" y="7803"/>
                    <a:pt x="142875" y="4763"/>
                  </a:cubicBezTo>
                  <a:cubicBezTo>
                    <a:pt x="147637" y="3969"/>
                    <a:pt x="152449" y="3429"/>
                    <a:pt x="157162" y="2382"/>
                  </a:cubicBezTo>
                  <a:cubicBezTo>
                    <a:pt x="159612" y="1837"/>
                    <a:pt x="161796" y="0"/>
                    <a:pt x="164306" y="0"/>
                  </a:cubicBezTo>
                  <a:cubicBezTo>
                    <a:pt x="166816" y="0"/>
                    <a:pt x="169069" y="1588"/>
                    <a:pt x="171450" y="2382"/>
                  </a:cubicBezTo>
                  <a:cubicBezTo>
                    <a:pt x="173037" y="6351"/>
                    <a:pt x="173947" y="10663"/>
                    <a:pt x="176212" y="14288"/>
                  </a:cubicBezTo>
                  <a:cubicBezTo>
                    <a:pt x="177997" y="17144"/>
                    <a:pt x="181685" y="18508"/>
                    <a:pt x="183356" y="21432"/>
                  </a:cubicBezTo>
                  <a:cubicBezTo>
                    <a:pt x="184980" y="24274"/>
                    <a:pt x="185199" y="27729"/>
                    <a:pt x="185737" y="30957"/>
                  </a:cubicBezTo>
                  <a:cubicBezTo>
                    <a:pt x="187582" y="42029"/>
                    <a:pt x="187496" y="53478"/>
                    <a:pt x="190500" y="64294"/>
                  </a:cubicBezTo>
                  <a:cubicBezTo>
                    <a:pt x="191562" y="68118"/>
                    <a:pt x="195262" y="70644"/>
                    <a:pt x="197643" y="73819"/>
                  </a:cubicBezTo>
                  <a:cubicBezTo>
                    <a:pt x="198437" y="76200"/>
                    <a:pt x="198780" y="78784"/>
                    <a:pt x="200025" y="80963"/>
                  </a:cubicBezTo>
                  <a:cubicBezTo>
                    <a:pt x="204099" y="88093"/>
                    <a:pt x="208680" y="92000"/>
                    <a:pt x="214312" y="97632"/>
                  </a:cubicBezTo>
                  <a:cubicBezTo>
                    <a:pt x="219980" y="114634"/>
                    <a:pt x="216291" y="107742"/>
                    <a:pt x="223837" y="119063"/>
                  </a:cubicBezTo>
                  <a:cubicBezTo>
                    <a:pt x="227748" y="134709"/>
                    <a:pt x="223671" y="122940"/>
                    <a:pt x="230981" y="135732"/>
                  </a:cubicBezTo>
                  <a:cubicBezTo>
                    <a:pt x="232742" y="138814"/>
                    <a:pt x="234345" y="141994"/>
                    <a:pt x="235743" y="145257"/>
                  </a:cubicBezTo>
                  <a:cubicBezTo>
                    <a:pt x="236732" y="147564"/>
                    <a:pt x="237002" y="150155"/>
                    <a:pt x="238125" y="152400"/>
                  </a:cubicBezTo>
                  <a:cubicBezTo>
                    <a:pt x="239869" y="155887"/>
                    <a:pt x="248408" y="166905"/>
                    <a:pt x="250031" y="169069"/>
                  </a:cubicBezTo>
                  <a:cubicBezTo>
                    <a:pt x="250825" y="171450"/>
                    <a:pt x="251531" y="173863"/>
                    <a:pt x="252412" y="176213"/>
                  </a:cubicBezTo>
                  <a:cubicBezTo>
                    <a:pt x="253913" y="180215"/>
                    <a:pt x="255947" y="184025"/>
                    <a:pt x="257175" y="188119"/>
                  </a:cubicBezTo>
                  <a:cubicBezTo>
                    <a:pt x="264101" y="211204"/>
                    <a:pt x="254370" y="189653"/>
                    <a:pt x="264318" y="209550"/>
                  </a:cubicBezTo>
                  <a:cubicBezTo>
                    <a:pt x="265112" y="221456"/>
                    <a:pt x="265382" y="233409"/>
                    <a:pt x="266700" y="245269"/>
                  </a:cubicBezTo>
                  <a:cubicBezTo>
                    <a:pt x="266977" y="247764"/>
                    <a:pt x="268421" y="249991"/>
                    <a:pt x="269081" y="252413"/>
                  </a:cubicBezTo>
                  <a:cubicBezTo>
                    <a:pt x="270803" y="258728"/>
                    <a:pt x="272471" y="265063"/>
                    <a:pt x="273843" y="271463"/>
                  </a:cubicBezTo>
                  <a:cubicBezTo>
                    <a:pt x="275373" y="278604"/>
                    <a:pt x="275996" y="288098"/>
                    <a:pt x="278606" y="295275"/>
                  </a:cubicBezTo>
                  <a:cubicBezTo>
                    <a:pt x="280672" y="300956"/>
                    <a:pt x="283369" y="306388"/>
                    <a:pt x="285750" y="311944"/>
                  </a:cubicBezTo>
                  <a:cubicBezTo>
                    <a:pt x="286544" y="321469"/>
                    <a:pt x="286946" y="331035"/>
                    <a:pt x="288131" y="340519"/>
                  </a:cubicBezTo>
                  <a:cubicBezTo>
                    <a:pt x="289244" y="349422"/>
                    <a:pt x="290917" y="349284"/>
                    <a:pt x="292893" y="357188"/>
                  </a:cubicBezTo>
                  <a:cubicBezTo>
                    <a:pt x="293875" y="361114"/>
                    <a:pt x="294682" y="365090"/>
                    <a:pt x="295275" y="369094"/>
                  </a:cubicBezTo>
                  <a:cubicBezTo>
                    <a:pt x="304057" y="428370"/>
                    <a:pt x="295614" y="404475"/>
                    <a:pt x="307181" y="433388"/>
                  </a:cubicBezTo>
                  <a:cubicBezTo>
                    <a:pt x="307975" y="437357"/>
                    <a:pt x="308141" y="441504"/>
                    <a:pt x="309562" y="445294"/>
                  </a:cubicBezTo>
                  <a:cubicBezTo>
                    <a:pt x="310567" y="447974"/>
                    <a:pt x="314222" y="449578"/>
                    <a:pt x="314325" y="452438"/>
                  </a:cubicBezTo>
                  <a:cubicBezTo>
                    <a:pt x="322092" y="667316"/>
                    <a:pt x="298778" y="580183"/>
                    <a:pt x="321468" y="659607"/>
                  </a:cubicBezTo>
                  <a:cubicBezTo>
                    <a:pt x="323056" y="673894"/>
                    <a:pt x="321686" y="688831"/>
                    <a:pt x="326231" y="702469"/>
                  </a:cubicBezTo>
                  <a:cubicBezTo>
                    <a:pt x="329892" y="713453"/>
                    <a:pt x="328120" y="707152"/>
                    <a:pt x="330993" y="721519"/>
                  </a:cubicBezTo>
                  <a:cubicBezTo>
                    <a:pt x="335832" y="784406"/>
                    <a:pt x="334151" y="749086"/>
                    <a:pt x="330993" y="854869"/>
                  </a:cubicBezTo>
                  <a:cubicBezTo>
                    <a:pt x="329293" y="911815"/>
                    <a:pt x="332171" y="894224"/>
                    <a:pt x="326231" y="923925"/>
                  </a:cubicBezTo>
                  <a:cubicBezTo>
                    <a:pt x="325437" y="958056"/>
                    <a:pt x="325333" y="992211"/>
                    <a:pt x="323850" y="1026319"/>
                  </a:cubicBezTo>
                  <a:cubicBezTo>
                    <a:pt x="323741" y="1028827"/>
                    <a:pt x="321745" y="1030968"/>
                    <a:pt x="321468" y="1033463"/>
                  </a:cubicBezTo>
                  <a:cubicBezTo>
                    <a:pt x="320150" y="1045323"/>
                    <a:pt x="321820" y="1057566"/>
                    <a:pt x="319087" y="1069182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415" name="Oval 414"/>
            <p:cNvSpPr/>
            <p:nvPr/>
          </p:nvSpPr>
          <p:spPr>
            <a:xfrm rot="21323529">
              <a:off x="1417224" y="2165458"/>
              <a:ext cx="71604" cy="16993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6" name="Freeform 415"/>
            <p:cNvSpPr/>
            <p:nvPr/>
          </p:nvSpPr>
          <p:spPr>
            <a:xfrm>
              <a:off x="1229209" y="2144075"/>
              <a:ext cx="203945" cy="53372"/>
            </a:xfrm>
            <a:custGeom>
              <a:avLst/>
              <a:gdLst>
                <a:gd name="connsiteX0" fmla="*/ 55419 w 421794"/>
                <a:gd name="connsiteY0" fmla="*/ 21552 h 129309"/>
                <a:gd name="connsiteX1" fmla="*/ 113916 w 421794"/>
                <a:gd name="connsiteY1" fmla="*/ 80049 h 129309"/>
                <a:gd name="connsiteX2" fmla="*/ 421794 w 421794"/>
                <a:gd name="connsiteY2" fmla="*/ 98521 h 129309"/>
                <a:gd name="connsiteX3" fmla="*/ 107758 w 421794"/>
                <a:gd name="connsiteY3" fmla="*/ 129309 h 129309"/>
                <a:gd name="connsiteX4" fmla="*/ 3079 w 421794"/>
                <a:gd name="connsiteY4" fmla="*/ 107758 h 129309"/>
                <a:gd name="connsiteX5" fmla="*/ 0 w 421794"/>
                <a:gd name="connsiteY5" fmla="*/ 0 h 129309"/>
                <a:gd name="connsiteX6" fmla="*/ 55419 w 421794"/>
                <a:gd name="connsiteY6" fmla="*/ 21552 h 129309"/>
                <a:gd name="connsiteX0" fmla="*/ 57283 w 423658"/>
                <a:gd name="connsiteY0" fmla="*/ 21552 h 129309"/>
                <a:gd name="connsiteX1" fmla="*/ 115780 w 423658"/>
                <a:gd name="connsiteY1" fmla="*/ 80049 h 129309"/>
                <a:gd name="connsiteX2" fmla="*/ 423658 w 423658"/>
                <a:gd name="connsiteY2" fmla="*/ 98521 h 129309"/>
                <a:gd name="connsiteX3" fmla="*/ 109622 w 423658"/>
                <a:gd name="connsiteY3" fmla="*/ 129309 h 129309"/>
                <a:gd name="connsiteX4" fmla="*/ 180 w 423658"/>
                <a:gd name="connsiteY4" fmla="*/ 93470 h 129309"/>
                <a:gd name="connsiteX5" fmla="*/ 1864 w 423658"/>
                <a:gd name="connsiteY5" fmla="*/ 0 h 129309"/>
                <a:gd name="connsiteX6" fmla="*/ 57283 w 423658"/>
                <a:gd name="connsiteY6" fmla="*/ 21552 h 129309"/>
                <a:gd name="connsiteX0" fmla="*/ 57283 w 423658"/>
                <a:gd name="connsiteY0" fmla="*/ 21552 h 124547"/>
                <a:gd name="connsiteX1" fmla="*/ 115780 w 423658"/>
                <a:gd name="connsiteY1" fmla="*/ 80049 h 124547"/>
                <a:gd name="connsiteX2" fmla="*/ 423658 w 423658"/>
                <a:gd name="connsiteY2" fmla="*/ 98521 h 124547"/>
                <a:gd name="connsiteX3" fmla="*/ 109622 w 423658"/>
                <a:gd name="connsiteY3" fmla="*/ 124547 h 124547"/>
                <a:gd name="connsiteX4" fmla="*/ 180 w 423658"/>
                <a:gd name="connsiteY4" fmla="*/ 93470 h 124547"/>
                <a:gd name="connsiteX5" fmla="*/ 1864 w 423658"/>
                <a:gd name="connsiteY5" fmla="*/ 0 h 124547"/>
                <a:gd name="connsiteX6" fmla="*/ 57283 w 423658"/>
                <a:gd name="connsiteY6" fmla="*/ 21552 h 124547"/>
                <a:gd name="connsiteX0" fmla="*/ 57283 w 423658"/>
                <a:gd name="connsiteY0" fmla="*/ 21552 h 124888"/>
                <a:gd name="connsiteX1" fmla="*/ 115780 w 423658"/>
                <a:gd name="connsiteY1" fmla="*/ 80049 h 124888"/>
                <a:gd name="connsiteX2" fmla="*/ 423658 w 423658"/>
                <a:gd name="connsiteY2" fmla="*/ 98521 h 124888"/>
                <a:gd name="connsiteX3" fmla="*/ 109622 w 423658"/>
                <a:gd name="connsiteY3" fmla="*/ 124547 h 124888"/>
                <a:gd name="connsiteX4" fmla="*/ 180 w 423658"/>
                <a:gd name="connsiteY4" fmla="*/ 93470 h 124888"/>
                <a:gd name="connsiteX5" fmla="*/ 1864 w 423658"/>
                <a:gd name="connsiteY5" fmla="*/ 0 h 124888"/>
                <a:gd name="connsiteX6" fmla="*/ 57283 w 423658"/>
                <a:gd name="connsiteY6" fmla="*/ 21552 h 124888"/>
                <a:gd name="connsiteX0" fmla="*/ 57283 w 337933"/>
                <a:gd name="connsiteY0" fmla="*/ 21552 h 131009"/>
                <a:gd name="connsiteX1" fmla="*/ 115780 w 337933"/>
                <a:gd name="connsiteY1" fmla="*/ 80049 h 131009"/>
                <a:gd name="connsiteX2" fmla="*/ 337933 w 337933"/>
                <a:gd name="connsiteY2" fmla="*/ 127096 h 131009"/>
                <a:gd name="connsiteX3" fmla="*/ 109622 w 337933"/>
                <a:gd name="connsiteY3" fmla="*/ 124547 h 131009"/>
                <a:gd name="connsiteX4" fmla="*/ 180 w 337933"/>
                <a:gd name="connsiteY4" fmla="*/ 93470 h 131009"/>
                <a:gd name="connsiteX5" fmla="*/ 1864 w 337933"/>
                <a:gd name="connsiteY5" fmla="*/ 0 h 131009"/>
                <a:gd name="connsiteX6" fmla="*/ 57283 w 337933"/>
                <a:gd name="connsiteY6" fmla="*/ 21552 h 131009"/>
                <a:gd name="connsiteX0" fmla="*/ 57283 w 402227"/>
                <a:gd name="connsiteY0" fmla="*/ 21552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57283 w 402227"/>
                <a:gd name="connsiteY6" fmla="*/ 21552 h 126828"/>
                <a:gd name="connsiteX0" fmla="*/ 107289 w 402227"/>
                <a:gd name="connsiteY0" fmla="*/ 33458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26828"/>
                <a:gd name="connsiteX1" fmla="*/ 139593 w 402227"/>
                <a:gd name="connsiteY1" fmla="*/ 94336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32551"/>
                <a:gd name="connsiteX1" fmla="*/ 139593 w 402227"/>
                <a:gd name="connsiteY1" fmla="*/ 94336 h 132551"/>
                <a:gd name="connsiteX2" fmla="*/ 402227 w 402227"/>
                <a:gd name="connsiteY2" fmla="*/ 119952 h 132551"/>
                <a:gd name="connsiteX3" fmla="*/ 102478 w 402227"/>
                <a:gd name="connsiteY3" fmla="*/ 131691 h 132551"/>
                <a:gd name="connsiteX4" fmla="*/ 180 w 402227"/>
                <a:gd name="connsiteY4" fmla="*/ 93470 h 132551"/>
                <a:gd name="connsiteX5" fmla="*/ 1864 w 402227"/>
                <a:gd name="connsiteY5" fmla="*/ 0 h 132551"/>
                <a:gd name="connsiteX6" fmla="*/ 107289 w 402227"/>
                <a:gd name="connsiteY6" fmla="*/ 33458 h 132551"/>
                <a:gd name="connsiteX0" fmla="*/ 105425 w 400363"/>
                <a:gd name="connsiteY0" fmla="*/ 33458 h 132551"/>
                <a:gd name="connsiteX1" fmla="*/ 137729 w 400363"/>
                <a:gd name="connsiteY1" fmla="*/ 94336 h 132551"/>
                <a:gd name="connsiteX2" fmla="*/ 400363 w 400363"/>
                <a:gd name="connsiteY2" fmla="*/ 119952 h 132551"/>
                <a:gd name="connsiteX3" fmla="*/ 100614 w 400363"/>
                <a:gd name="connsiteY3" fmla="*/ 131691 h 132551"/>
                <a:gd name="connsiteX4" fmla="*/ 698 w 400363"/>
                <a:gd name="connsiteY4" fmla="*/ 102995 h 132551"/>
                <a:gd name="connsiteX5" fmla="*/ 0 w 400363"/>
                <a:gd name="connsiteY5" fmla="*/ 0 h 132551"/>
                <a:gd name="connsiteX6" fmla="*/ 105425 w 400363"/>
                <a:gd name="connsiteY6" fmla="*/ 33458 h 132551"/>
                <a:gd name="connsiteX0" fmla="*/ 105425 w 400363"/>
                <a:gd name="connsiteY0" fmla="*/ 33458 h 137507"/>
                <a:gd name="connsiteX1" fmla="*/ 137729 w 400363"/>
                <a:gd name="connsiteY1" fmla="*/ 94336 h 137507"/>
                <a:gd name="connsiteX2" fmla="*/ 400363 w 400363"/>
                <a:gd name="connsiteY2" fmla="*/ 119952 h 137507"/>
                <a:gd name="connsiteX3" fmla="*/ 100614 w 400363"/>
                <a:gd name="connsiteY3" fmla="*/ 131691 h 137507"/>
                <a:gd name="connsiteX4" fmla="*/ 698 w 400363"/>
                <a:gd name="connsiteY4" fmla="*/ 102995 h 137507"/>
                <a:gd name="connsiteX5" fmla="*/ 0 w 400363"/>
                <a:gd name="connsiteY5" fmla="*/ 0 h 137507"/>
                <a:gd name="connsiteX6" fmla="*/ 105425 w 400363"/>
                <a:gd name="connsiteY6" fmla="*/ 33458 h 137507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56779 w 400363"/>
                <a:gd name="connsiteY1" fmla="*/ 99099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34073"/>
                <a:gd name="connsiteY0" fmla="*/ 21552 h 153251"/>
                <a:gd name="connsiteX1" fmla="*/ 156779 w 434073"/>
                <a:gd name="connsiteY1" fmla="*/ 99099 h 153251"/>
                <a:gd name="connsiteX2" fmla="*/ 434073 w 434073"/>
                <a:gd name="connsiteY2" fmla="*/ 141021 h 153251"/>
                <a:gd name="connsiteX3" fmla="*/ 100614 w 434073"/>
                <a:gd name="connsiteY3" fmla="*/ 131691 h 153251"/>
                <a:gd name="connsiteX4" fmla="*/ 698 w 434073"/>
                <a:gd name="connsiteY4" fmla="*/ 102995 h 153251"/>
                <a:gd name="connsiteX5" fmla="*/ 0 w 434073"/>
                <a:gd name="connsiteY5" fmla="*/ 0 h 153251"/>
                <a:gd name="connsiteX6" fmla="*/ 103044 w 434073"/>
                <a:gd name="connsiteY6" fmla="*/ 21552 h 153251"/>
                <a:gd name="connsiteX0" fmla="*/ 103044 w 434073"/>
                <a:gd name="connsiteY0" fmla="*/ 21552 h 148605"/>
                <a:gd name="connsiteX1" fmla="*/ 156779 w 434073"/>
                <a:gd name="connsiteY1" fmla="*/ 9909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  <a:gd name="connsiteX0" fmla="*/ 103044 w 434073"/>
                <a:gd name="connsiteY0" fmla="*/ 21552 h 148605"/>
                <a:gd name="connsiteX1" fmla="*/ 177740 w 434073"/>
                <a:gd name="connsiteY1" fmla="*/ 9385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073" h="148605">
                  <a:moveTo>
                    <a:pt x="103044" y="21552"/>
                  </a:moveTo>
                  <a:cubicBezTo>
                    <a:pt x="96999" y="46767"/>
                    <a:pt x="122569" y="73948"/>
                    <a:pt x="177740" y="93859"/>
                  </a:cubicBezTo>
                  <a:cubicBezTo>
                    <a:pt x="232912" y="113771"/>
                    <a:pt x="310665" y="138199"/>
                    <a:pt x="434073" y="141021"/>
                  </a:cubicBezTo>
                  <a:cubicBezTo>
                    <a:pt x="303909" y="155884"/>
                    <a:pt x="219580" y="146829"/>
                    <a:pt x="100614" y="131691"/>
                  </a:cubicBezTo>
                  <a:cubicBezTo>
                    <a:pt x="65721" y="124507"/>
                    <a:pt x="18658" y="124546"/>
                    <a:pt x="698" y="102995"/>
                  </a:cubicBezTo>
                  <a:cubicBezTo>
                    <a:pt x="-328" y="67076"/>
                    <a:pt x="1026" y="35919"/>
                    <a:pt x="0" y="0"/>
                  </a:cubicBezTo>
                  <a:cubicBezTo>
                    <a:pt x="35142" y="11153"/>
                    <a:pt x="53614" y="24686"/>
                    <a:pt x="103044" y="2155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7" name="Rounded Rectangle 8"/>
            <p:cNvSpPr/>
            <p:nvPr/>
          </p:nvSpPr>
          <p:spPr>
            <a:xfrm>
              <a:off x="1229385" y="2139518"/>
              <a:ext cx="275225" cy="56008"/>
            </a:xfrm>
            <a:custGeom>
              <a:avLst/>
              <a:gdLst>
                <a:gd name="connsiteX0" fmla="*/ 0 w 533400"/>
                <a:gd name="connsiteY0" fmla="*/ 25401 h 152400"/>
                <a:gd name="connsiteX1" fmla="*/ 25401 w 533400"/>
                <a:gd name="connsiteY1" fmla="*/ 0 h 152400"/>
                <a:gd name="connsiteX2" fmla="*/ 507999 w 533400"/>
                <a:gd name="connsiteY2" fmla="*/ 0 h 152400"/>
                <a:gd name="connsiteX3" fmla="*/ 533400 w 533400"/>
                <a:gd name="connsiteY3" fmla="*/ 25401 h 152400"/>
                <a:gd name="connsiteX4" fmla="*/ 533400 w 533400"/>
                <a:gd name="connsiteY4" fmla="*/ 126999 h 152400"/>
                <a:gd name="connsiteX5" fmla="*/ 507999 w 533400"/>
                <a:gd name="connsiteY5" fmla="*/ 152400 h 152400"/>
                <a:gd name="connsiteX6" fmla="*/ 25401 w 533400"/>
                <a:gd name="connsiteY6" fmla="*/ 152400 h 152400"/>
                <a:gd name="connsiteX7" fmla="*/ 0 w 533400"/>
                <a:gd name="connsiteY7" fmla="*/ 126999 h 152400"/>
                <a:gd name="connsiteX8" fmla="*/ 0 w 533400"/>
                <a:gd name="connsiteY8" fmla="*/ 25401 h 152400"/>
                <a:gd name="connsiteX0" fmla="*/ 0 w 533400"/>
                <a:gd name="connsiteY0" fmla="*/ 25401 h 169333"/>
                <a:gd name="connsiteX1" fmla="*/ 25401 w 533400"/>
                <a:gd name="connsiteY1" fmla="*/ 0 h 169333"/>
                <a:gd name="connsiteX2" fmla="*/ 507999 w 533400"/>
                <a:gd name="connsiteY2" fmla="*/ 0 h 169333"/>
                <a:gd name="connsiteX3" fmla="*/ 533400 w 533400"/>
                <a:gd name="connsiteY3" fmla="*/ 25401 h 169333"/>
                <a:gd name="connsiteX4" fmla="*/ 533400 w 533400"/>
                <a:gd name="connsiteY4" fmla="*/ 126999 h 169333"/>
                <a:gd name="connsiteX5" fmla="*/ 507999 w 533400"/>
                <a:gd name="connsiteY5" fmla="*/ 152400 h 169333"/>
                <a:gd name="connsiteX6" fmla="*/ 25401 w 533400"/>
                <a:gd name="connsiteY6" fmla="*/ 152400 h 169333"/>
                <a:gd name="connsiteX7" fmla="*/ 0 w 533400"/>
                <a:gd name="connsiteY7" fmla="*/ 126999 h 169333"/>
                <a:gd name="connsiteX8" fmla="*/ 0 w 533400"/>
                <a:gd name="connsiteY8" fmla="*/ 25401 h 169333"/>
                <a:gd name="connsiteX0" fmla="*/ 0 w 533400"/>
                <a:gd name="connsiteY0" fmla="*/ 25401 h 176713"/>
                <a:gd name="connsiteX1" fmla="*/ 25401 w 533400"/>
                <a:gd name="connsiteY1" fmla="*/ 0 h 176713"/>
                <a:gd name="connsiteX2" fmla="*/ 507999 w 533400"/>
                <a:gd name="connsiteY2" fmla="*/ 0 h 176713"/>
                <a:gd name="connsiteX3" fmla="*/ 533400 w 533400"/>
                <a:gd name="connsiteY3" fmla="*/ 25401 h 176713"/>
                <a:gd name="connsiteX4" fmla="*/ 533400 w 533400"/>
                <a:gd name="connsiteY4" fmla="*/ 126999 h 176713"/>
                <a:gd name="connsiteX5" fmla="*/ 507999 w 533400"/>
                <a:gd name="connsiteY5" fmla="*/ 152400 h 176713"/>
                <a:gd name="connsiteX6" fmla="*/ 25401 w 533400"/>
                <a:gd name="connsiteY6" fmla="*/ 152400 h 176713"/>
                <a:gd name="connsiteX7" fmla="*/ 0 w 533400"/>
                <a:gd name="connsiteY7" fmla="*/ 126999 h 176713"/>
                <a:gd name="connsiteX8" fmla="*/ 0 w 533400"/>
                <a:gd name="connsiteY8" fmla="*/ 25401 h 176713"/>
                <a:gd name="connsiteX0" fmla="*/ 0 w 533400"/>
                <a:gd name="connsiteY0" fmla="*/ 25401 h 181347"/>
                <a:gd name="connsiteX1" fmla="*/ 25401 w 533400"/>
                <a:gd name="connsiteY1" fmla="*/ 0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5401 h 181347"/>
                <a:gd name="connsiteX1" fmla="*/ 51421 w 533400"/>
                <a:gd name="connsiteY1" fmla="*/ 52388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490652 w 533400"/>
                <a:gd name="connsiteY2" fmla="*/ 41817 h 158870"/>
                <a:gd name="connsiteX3" fmla="*/ 533400 w 533400"/>
                <a:gd name="connsiteY3" fmla="*/ 2924 h 158870"/>
                <a:gd name="connsiteX4" fmla="*/ 533400 w 533400"/>
                <a:gd name="connsiteY4" fmla="*/ 104522 h 158870"/>
                <a:gd name="connsiteX5" fmla="*/ 512405 w 533400"/>
                <a:gd name="connsiteY5" fmla="*/ 139448 h 158870"/>
                <a:gd name="connsiteX6" fmla="*/ 25401 w 533400"/>
                <a:gd name="connsiteY6" fmla="*/ 129923 h 158870"/>
                <a:gd name="connsiteX7" fmla="*/ 0 w 533400"/>
                <a:gd name="connsiteY7" fmla="*/ 104522 h 158870"/>
                <a:gd name="connsiteX8" fmla="*/ 0 w 533400"/>
                <a:gd name="connsiteY8" fmla="*/ 2924 h 158870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533400 w 533400"/>
                <a:gd name="connsiteY2" fmla="*/ 2924 h 158870"/>
                <a:gd name="connsiteX3" fmla="*/ 533400 w 533400"/>
                <a:gd name="connsiteY3" fmla="*/ 104522 h 158870"/>
                <a:gd name="connsiteX4" fmla="*/ 512405 w 533400"/>
                <a:gd name="connsiteY4" fmla="*/ 139448 h 158870"/>
                <a:gd name="connsiteX5" fmla="*/ 25401 w 533400"/>
                <a:gd name="connsiteY5" fmla="*/ 129923 h 158870"/>
                <a:gd name="connsiteX6" fmla="*/ 0 w 533400"/>
                <a:gd name="connsiteY6" fmla="*/ 104522 h 158870"/>
                <a:gd name="connsiteX7" fmla="*/ 0 w 533400"/>
                <a:gd name="connsiteY7" fmla="*/ 2924 h 158870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2665 h 158611"/>
                <a:gd name="connsiteX1" fmla="*/ 533400 w 533400"/>
                <a:gd name="connsiteY1" fmla="*/ 2665 h 158611"/>
                <a:gd name="connsiteX2" fmla="*/ 533400 w 533400"/>
                <a:gd name="connsiteY2" fmla="*/ 104263 h 158611"/>
                <a:gd name="connsiteX3" fmla="*/ 512405 w 533400"/>
                <a:gd name="connsiteY3" fmla="*/ 139189 h 158611"/>
                <a:gd name="connsiteX4" fmla="*/ 25401 w 533400"/>
                <a:gd name="connsiteY4" fmla="*/ 129664 h 158611"/>
                <a:gd name="connsiteX5" fmla="*/ 0 w 533400"/>
                <a:gd name="connsiteY5" fmla="*/ 104263 h 158611"/>
                <a:gd name="connsiteX6" fmla="*/ 0 w 533400"/>
                <a:gd name="connsiteY6" fmla="*/ 2665 h 158611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1231 w 533400"/>
                <a:gd name="connsiteY1" fmla="*/ 4763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155946">
                  <a:moveTo>
                    <a:pt x="0" y="0"/>
                  </a:moveTo>
                  <a:cubicBezTo>
                    <a:pt x="36861" y="54505"/>
                    <a:pt x="509548" y="61649"/>
                    <a:pt x="531231" y="4763"/>
                  </a:cubicBezTo>
                  <a:lnTo>
                    <a:pt x="533400" y="101598"/>
                  </a:lnTo>
                  <a:cubicBezTo>
                    <a:pt x="533400" y="115627"/>
                    <a:pt x="526434" y="136524"/>
                    <a:pt x="512405" y="136524"/>
                  </a:cubicBezTo>
                  <a:cubicBezTo>
                    <a:pt x="432501" y="162717"/>
                    <a:pt x="198174" y="165099"/>
                    <a:pt x="25401" y="126999"/>
                  </a:cubicBezTo>
                  <a:cubicBezTo>
                    <a:pt x="11372" y="126999"/>
                    <a:pt x="0" y="115627"/>
                    <a:pt x="0" y="10159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7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2" name="Freeform 321"/>
            <p:cNvSpPr/>
            <p:nvPr/>
          </p:nvSpPr>
          <p:spPr>
            <a:xfrm>
              <a:off x="1354543" y="2426597"/>
              <a:ext cx="12108" cy="280987"/>
            </a:xfrm>
            <a:custGeom>
              <a:avLst/>
              <a:gdLst>
                <a:gd name="connsiteX0" fmla="*/ 4964 w 12108"/>
                <a:gd name="connsiteY0" fmla="*/ 0 h 280987"/>
                <a:gd name="connsiteX1" fmla="*/ 4964 w 12108"/>
                <a:gd name="connsiteY1" fmla="*/ 0 h 280987"/>
                <a:gd name="connsiteX2" fmla="*/ 2583 w 12108"/>
                <a:gd name="connsiteY2" fmla="*/ 21431 h 280987"/>
                <a:gd name="connsiteX3" fmla="*/ 202 w 12108"/>
                <a:gd name="connsiteY3" fmla="*/ 38100 h 280987"/>
                <a:gd name="connsiteX4" fmla="*/ 2583 w 12108"/>
                <a:gd name="connsiteY4" fmla="*/ 102393 h 280987"/>
                <a:gd name="connsiteX5" fmla="*/ 4964 w 12108"/>
                <a:gd name="connsiteY5" fmla="*/ 109537 h 280987"/>
                <a:gd name="connsiteX6" fmla="*/ 2583 w 12108"/>
                <a:gd name="connsiteY6" fmla="*/ 204787 h 280987"/>
                <a:gd name="connsiteX7" fmla="*/ 4964 w 12108"/>
                <a:gd name="connsiteY7" fmla="*/ 269081 h 280987"/>
                <a:gd name="connsiteX8" fmla="*/ 9727 w 12108"/>
                <a:gd name="connsiteY8" fmla="*/ 276225 h 280987"/>
                <a:gd name="connsiteX9" fmla="*/ 12108 w 12108"/>
                <a:gd name="connsiteY9" fmla="*/ 280987 h 280987"/>
                <a:gd name="connsiteX10" fmla="*/ 12108 w 12108"/>
                <a:gd name="connsiteY10" fmla="*/ 280987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08" h="280987">
                  <a:moveTo>
                    <a:pt x="4964" y="0"/>
                  </a:moveTo>
                  <a:lnTo>
                    <a:pt x="4964" y="0"/>
                  </a:lnTo>
                  <a:cubicBezTo>
                    <a:pt x="4170" y="7144"/>
                    <a:pt x="3474" y="14299"/>
                    <a:pt x="2583" y="21431"/>
                  </a:cubicBezTo>
                  <a:cubicBezTo>
                    <a:pt x="1887" y="27000"/>
                    <a:pt x="202" y="32487"/>
                    <a:pt x="202" y="38100"/>
                  </a:cubicBezTo>
                  <a:cubicBezTo>
                    <a:pt x="202" y="59546"/>
                    <a:pt x="1157" y="80995"/>
                    <a:pt x="2583" y="102393"/>
                  </a:cubicBezTo>
                  <a:cubicBezTo>
                    <a:pt x="2750" y="104898"/>
                    <a:pt x="4170" y="107156"/>
                    <a:pt x="4964" y="109537"/>
                  </a:cubicBezTo>
                  <a:cubicBezTo>
                    <a:pt x="4170" y="141287"/>
                    <a:pt x="3804" y="173051"/>
                    <a:pt x="2583" y="204787"/>
                  </a:cubicBezTo>
                  <a:cubicBezTo>
                    <a:pt x="1227" y="240046"/>
                    <a:pt x="-3603" y="230530"/>
                    <a:pt x="4964" y="269081"/>
                  </a:cubicBezTo>
                  <a:cubicBezTo>
                    <a:pt x="5585" y="271875"/>
                    <a:pt x="8254" y="273771"/>
                    <a:pt x="9727" y="276225"/>
                  </a:cubicBezTo>
                  <a:cubicBezTo>
                    <a:pt x="10640" y="277747"/>
                    <a:pt x="11314" y="279400"/>
                    <a:pt x="12108" y="280987"/>
                  </a:cubicBezTo>
                  <a:lnTo>
                    <a:pt x="12108" y="280987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pic>
          <p:nvPicPr>
            <p:cNvPr id="31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143" y="2646807"/>
              <a:ext cx="338115" cy="575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0" name="Arc 319"/>
            <p:cNvSpPr/>
            <p:nvPr/>
          </p:nvSpPr>
          <p:spPr>
            <a:xfrm rot="7810088">
              <a:off x="1288863" y="2708033"/>
              <a:ext cx="74251" cy="98095"/>
            </a:xfrm>
            <a:prstGeom prst="arc">
              <a:avLst>
                <a:gd name="adj1" fmla="val 16432688"/>
                <a:gd name="adj2" fmla="val 21181078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2298700" y="1812019"/>
            <a:ext cx="1485498" cy="2678030"/>
            <a:chOff x="3772896" y="1524704"/>
            <a:chExt cx="1636453" cy="2979674"/>
          </a:xfrm>
        </p:grpSpPr>
        <p:grpSp>
          <p:nvGrpSpPr>
            <p:cNvPr id="498" name="Group 497"/>
            <p:cNvGrpSpPr/>
            <p:nvPr/>
          </p:nvGrpSpPr>
          <p:grpSpPr>
            <a:xfrm>
              <a:off x="3772896" y="1524704"/>
              <a:ext cx="1636453" cy="2979674"/>
              <a:chOff x="3772896" y="1524729"/>
              <a:chExt cx="1636454" cy="2979722"/>
            </a:xfrm>
          </p:grpSpPr>
          <p:grpSp>
            <p:nvGrpSpPr>
              <p:cNvPr id="509" name="Group 508"/>
              <p:cNvGrpSpPr/>
              <p:nvPr/>
            </p:nvGrpSpPr>
            <p:grpSpPr>
              <a:xfrm>
                <a:off x="3772896" y="1524729"/>
                <a:ext cx="1636454" cy="2979722"/>
                <a:chOff x="1828800" y="1524704"/>
                <a:chExt cx="1636455" cy="2979674"/>
              </a:xfrm>
            </p:grpSpPr>
            <p:sp>
              <p:nvSpPr>
                <p:cNvPr id="513" name="Rectangle 512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4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5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16" name="Group 515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524" name="Rectangle 523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17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18" name="Group 517"/>
                <p:cNvGrpSpPr/>
                <p:nvPr/>
              </p:nvGrpSpPr>
              <p:grpSpPr>
                <a:xfrm>
                  <a:off x="2133838" y="1524704"/>
                  <a:ext cx="265669" cy="2721471"/>
                  <a:chOff x="2270760" y="1346989"/>
                  <a:chExt cx="335280" cy="3434561"/>
                </a:xfrm>
              </p:grpSpPr>
              <p:sp>
                <p:nvSpPr>
                  <p:cNvPr id="519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20" name="Group 519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522" name="Rectangle 521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23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521" name="Rectangle 1"/>
                  <p:cNvSpPr/>
                  <p:nvPr/>
                </p:nvSpPr>
                <p:spPr>
                  <a:xfrm>
                    <a:off x="2437495" y="1346989"/>
                    <a:ext cx="63562" cy="986098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510" name="Oval 2"/>
              <p:cNvSpPr/>
              <p:nvPr/>
            </p:nvSpPr>
            <p:spPr>
              <a:xfrm>
                <a:off x="4699895" y="1941098"/>
                <a:ext cx="273616" cy="1359682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96935"/>
                  <a:gd name="connsiteX1" fmla="*/ 526256 w 528638"/>
                  <a:gd name="connsiteY1" fmla="*/ 10048 h 3996935"/>
                  <a:gd name="connsiteX2" fmla="*/ 526256 w 528638"/>
                  <a:gd name="connsiteY2" fmla="*/ 3677823 h 3996935"/>
                  <a:gd name="connsiteX3" fmla="*/ 528638 w 528638"/>
                  <a:gd name="connsiteY3" fmla="*/ 3701665 h 3996935"/>
                  <a:gd name="connsiteX4" fmla="*/ 524857 w 528638"/>
                  <a:gd name="connsiteY4" fmla="*/ 3739516 h 3996935"/>
                  <a:gd name="connsiteX5" fmla="*/ 264319 w 528638"/>
                  <a:gd name="connsiteY5" fmla="*/ 3996935 h 3996935"/>
                  <a:gd name="connsiteX6" fmla="*/ 4650 w 528638"/>
                  <a:gd name="connsiteY6" fmla="*/ 3748209 h 3996935"/>
                  <a:gd name="connsiteX7" fmla="*/ 2282 w 528638"/>
                  <a:gd name="connsiteY7" fmla="*/ 3742984 h 3996935"/>
                  <a:gd name="connsiteX8" fmla="*/ 2282 w 528638"/>
                  <a:gd name="connsiteY8" fmla="*/ 3724506 h 3996935"/>
                  <a:gd name="connsiteX9" fmla="*/ 0 w 528638"/>
                  <a:gd name="connsiteY9" fmla="*/ 3701665 h 3996935"/>
                  <a:gd name="connsiteX10" fmla="*/ 2282 w 528638"/>
                  <a:gd name="connsiteY10" fmla="*/ 3678825 h 3996935"/>
                  <a:gd name="connsiteX11" fmla="*/ 2282 w 528638"/>
                  <a:gd name="connsiteY11" fmla="*/ 0 h 399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9693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96935"/>
                      <a:pt x="264319" y="3996935"/>
                    </a:cubicBezTo>
                    <a:cubicBezTo>
                      <a:pt x="134113" y="399693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1" name="Rectangle 14"/>
              <p:cNvSpPr/>
              <p:nvPr/>
            </p:nvSpPr>
            <p:spPr>
              <a:xfrm flipH="1">
                <a:off x="4726018" y="1941098"/>
                <a:ext cx="84994" cy="1072377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2" name="Oval 511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9" name="Group 498"/>
            <p:cNvGrpSpPr/>
            <p:nvPr/>
          </p:nvGrpSpPr>
          <p:grpSpPr>
            <a:xfrm>
              <a:off x="4657574" y="1883869"/>
              <a:ext cx="423250" cy="1109401"/>
              <a:chOff x="4657574" y="1883869"/>
              <a:chExt cx="423251" cy="1109401"/>
            </a:xfrm>
          </p:grpSpPr>
          <p:sp>
            <p:nvSpPr>
              <p:cNvPr id="500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1" name="Rectangle 14"/>
              <p:cNvSpPr/>
              <p:nvPr/>
            </p:nvSpPr>
            <p:spPr>
              <a:xfrm>
                <a:off x="4899859" y="1942337"/>
                <a:ext cx="49937" cy="1050933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2" name="Freeform 501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3" name="Oval 502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04" name="Group 503"/>
              <p:cNvGrpSpPr/>
              <p:nvPr/>
            </p:nvGrpSpPr>
            <p:grpSpPr>
              <a:xfrm>
                <a:off x="4684919" y="1888939"/>
                <a:ext cx="286002" cy="59384"/>
                <a:chOff x="3733800" y="1293518"/>
                <a:chExt cx="286002" cy="59384"/>
              </a:xfrm>
            </p:grpSpPr>
            <p:sp>
              <p:nvSpPr>
                <p:cNvPr id="507" name="Oval 506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8" name="Freeform 507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06" name="Rounded Rectangle 8"/>
              <p:cNvSpPr/>
              <p:nvPr/>
            </p:nvSpPr>
            <p:spPr>
              <a:xfrm>
                <a:off x="4685113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26" name="Oval 525"/>
          <p:cNvSpPr/>
          <p:nvPr/>
        </p:nvSpPr>
        <p:spPr>
          <a:xfrm rot="21323529">
            <a:off x="3314564" y="2165458"/>
            <a:ext cx="71604" cy="16993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8" name="Rounded Rectangle 8"/>
          <p:cNvSpPr/>
          <p:nvPr/>
        </p:nvSpPr>
        <p:spPr>
          <a:xfrm>
            <a:off x="3126725" y="2139518"/>
            <a:ext cx="275225" cy="56008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35" name="Group 534"/>
          <p:cNvGrpSpPr/>
          <p:nvPr/>
        </p:nvGrpSpPr>
        <p:grpSpPr>
          <a:xfrm>
            <a:off x="4246806" y="1812019"/>
            <a:ext cx="1485498" cy="2678030"/>
            <a:chOff x="3772896" y="1524704"/>
            <a:chExt cx="1636453" cy="2979674"/>
          </a:xfrm>
        </p:grpSpPr>
        <p:grpSp>
          <p:nvGrpSpPr>
            <p:cNvPr id="536" name="Group 535"/>
            <p:cNvGrpSpPr/>
            <p:nvPr/>
          </p:nvGrpSpPr>
          <p:grpSpPr>
            <a:xfrm>
              <a:off x="3772896" y="1524704"/>
              <a:ext cx="1636453" cy="2979674"/>
              <a:chOff x="3772896" y="1524729"/>
              <a:chExt cx="1636454" cy="2979722"/>
            </a:xfrm>
          </p:grpSpPr>
          <p:grpSp>
            <p:nvGrpSpPr>
              <p:cNvPr id="547" name="Group 546"/>
              <p:cNvGrpSpPr/>
              <p:nvPr/>
            </p:nvGrpSpPr>
            <p:grpSpPr>
              <a:xfrm>
                <a:off x="3772896" y="1524729"/>
                <a:ext cx="1636454" cy="2979722"/>
                <a:chOff x="1828800" y="1524704"/>
                <a:chExt cx="1636455" cy="2979674"/>
              </a:xfrm>
            </p:grpSpPr>
            <p:sp>
              <p:nvSpPr>
                <p:cNvPr id="551" name="Rectangle 550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2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3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54" name="Group 553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562" name="Rectangle 561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55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56" name="Group 555"/>
                <p:cNvGrpSpPr/>
                <p:nvPr/>
              </p:nvGrpSpPr>
              <p:grpSpPr>
                <a:xfrm>
                  <a:off x="2133838" y="1524704"/>
                  <a:ext cx="265669" cy="2721471"/>
                  <a:chOff x="2270760" y="1346989"/>
                  <a:chExt cx="335280" cy="3434561"/>
                </a:xfrm>
              </p:grpSpPr>
              <p:sp>
                <p:nvSpPr>
                  <p:cNvPr id="557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58" name="Group 557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560" name="Rectangle 559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61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559" name="Rectangle 1"/>
                  <p:cNvSpPr/>
                  <p:nvPr/>
                </p:nvSpPr>
                <p:spPr>
                  <a:xfrm>
                    <a:off x="2437495" y="1346989"/>
                    <a:ext cx="63562" cy="986098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548" name="Oval 2"/>
              <p:cNvSpPr/>
              <p:nvPr/>
            </p:nvSpPr>
            <p:spPr>
              <a:xfrm>
                <a:off x="4699895" y="1941098"/>
                <a:ext cx="273616" cy="1359682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96935"/>
                  <a:gd name="connsiteX1" fmla="*/ 526256 w 528638"/>
                  <a:gd name="connsiteY1" fmla="*/ 10048 h 3996935"/>
                  <a:gd name="connsiteX2" fmla="*/ 526256 w 528638"/>
                  <a:gd name="connsiteY2" fmla="*/ 3677823 h 3996935"/>
                  <a:gd name="connsiteX3" fmla="*/ 528638 w 528638"/>
                  <a:gd name="connsiteY3" fmla="*/ 3701665 h 3996935"/>
                  <a:gd name="connsiteX4" fmla="*/ 524857 w 528638"/>
                  <a:gd name="connsiteY4" fmla="*/ 3739516 h 3996935"/>
                  <a:gd name="connsiteX5" fmla="*/ 264319 w 528638"/>
                  <a:gd name="connsiteY5" fmla="*/ 3996935 h 3996935"/>
                  <a:gd name="connsiteX6" fmla="*/ 4650 w 528638"/>
                  <a:gd name="connsiteY6" fmla="*/ 3748209 h 3996935"/>
                  <a:gd name="connsiteX7" fmla="*/ 2282 w 528638"/>
                  <a:gd name="connsiteY7" fmla="*/ 3742984 h 3996935"/>
                  <a:gd name="connsiteX8" fmla="*/ 2282 w 528638"/>
                  <a:gd name="connsiteY8" fmla="*/ 3724506 h 3996935"/>
                  <a:gd name="connsiteX9" fmla="*/ 0 w 528638"/>
                  <a:gd name="connsiteY9" fmla="*/ 3701665 h 3996935"/>
                  <a:gd name="connsiteX10" fmla="*/ 2282 w 528638"/>
                  <a:gd name="connsiteY10" fmla="*/ 3678825 h 3996935"/>
                  <a:gd name="connsiteX11" fmla="*/ 2282 w 528638"/>
                  <a:gd name="connsiteY11" fmla="*/ 0 h 399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9693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96935"/>
                      <a:pt x="264319" y="3996935"/>
                    </a:cubicBezTo>
                    <a:cubicBezTo>
                      <a:pt x="134113" y="399693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9" name="Rectangle 14"/>
              <p:cNvSpPr/>
              <p:nvPr/>
            </p:nvSpPr>
            <p:spPr>
              <a:xfrm flipH="1">
                <a:off x="4726018" y="1941098"/>
                <a:ext cx="84994" cy="1072377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7" name="Group 536"/>
            <p:cNvGrpSpPr/>
            <p:nvPr/>
          </p:nvGrpSpPr>
          <p:grpSpPr>
            <a:xfrm>
              <a:off x="4657574" y="1883869"/>
              <a:ext cx="423250" cy="1109401"/>
              <a:chOff x="4657574" y="1883869"/>
              <a:chExt cx="423251" cy="1109401"/>
            </a:xfrm>
          </p:grpSpPr>
          <p:sp>
            <p:nvSpPr>
              <p:cNvPr id="538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9" name="Rectangle 14"/>
              <p:cNvSpPr/>
              <p:nvPr/>
            </p:nvSpPr>
            <p:spPr>
              <a:xfrm>
                <a:off x="4899859" y="1942337"/>
                <a:ext cx="49937" cy="1050933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0" name="Freeform 539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1" name="Oval 540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42" name="Group 541"/>
              <p:cNvGrpSpPr/>
              <p:nvPr/>
            </p:nvGrpSpPr>
            <p:grpSpPr>
              <a:xfrm>
                <a:off x="4684919" y="1888939"/>
                <a:ext cx="286002" cy="59384"/>
                <a:chOff x="3733800" y="1293518"/>
                <a:chExt cx="286002" cy="59384"/>
              </a:xfrm>
            </p:grpSpPr>
            <p:sp>
              <p:nvSpPr>
                <p:cNvPr id="545" name="Oval 544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6" name="Freeform 545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44" name="Rounded Rectangle 8"/>
              <p:cNvSpPr/>
              <p:nvPr/>
            </p:nvSpPr>
            <p:spPr>
              <a:xfrm>
                <a:off x="4685113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64" name="Oval 563"/>
          <p:cNvSpPr/>
          <p:nvPr/>
        </p:nvSpPr>
        <p:spPr>
          <a:xfrm rot="21323529">
            <a:off x="5262670" y="2165458"/>
            <a:ext cx="71604" cy="16993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5" name="Freeform 564"/>
          <p:cNvSpPr/>
          <p:nvPr/>
        </p:nvSpPr>
        <p:spPr>
          <a:xfrm>
            <a:off x="5074655" y="2144075"/>
            <a:ext cx="203945" cy="53372"/>
          </a:xfrm>
          <a:custGeom>
            <a:avLst/>
            <a:gdLst>
              <a:gd name="connsiteX0" fmla="*/ 55419 w 421794"/>
              <a:gd name="connsiteY0" fmla="*/ 21552 h 129309"/>
              <a:gd name="connsiteX1" fmla="*/ 113916 w 421794"/>
              <a:gd name="connsiteY1" fmla="*/ 80049 h 129309"/>
              <a:gd name="connsiteX2" fmla="*/ 421794 w 421794"/>
              <a:gd name="connsiteY2" fmla="*/ 98521 h 129309"/>
              <a:gd name="connsiteX3" fmla="*/ 107758 w 421794"/>
              <a:gd name="connsiteY3" fmla="*/ 129309 h 129309"/>
              <a:gd name="connsiteX4" fmla="*/ 3079 w 421794"/>
              <a:gd name="connsiteY4" fmla="*/ 107758 h 129309"/>
              <a:gd name="connsiteX5" fmla="*/ 0 w 421794"/>
              <a:gd name="connsiteY5" fmla="*/ 0 h 129309"/>
              <a:gd name="connsiteX6" fmla="*/ 55419 w 421794"/>
              <a:gd name="connsiteY6" fmla="*/ 21552 h 129309"/>
              <a:gd name="connsiteX0" fmla="*/ 57283 w 423658"/>
              <a:gd name="connsiteY0" fmla="*/ 21552 h 129309"/>
              <a:gd name="connsiteX1" fmla="*/ 115780 w 423658"/>
              <a:gd name="connsiteY1" fmla="*/ 80049 h 129309"/>
              <a:gd name="connsiteX2" fmla="*/ 423658 w 423658"/>
              <a:gd name="connsiteY2" fmla="*/ 98521 h 129309"/>
              <a:gd name="connsiteX3" fmla="*/ 109622 w 423658"/>
              <a:gd name="connsiteY3" fmla="*/ 129309 h 129309"/>
              <a:gd name="connsiteX4" fmla="*/ 180 w 423658"/>
              <a:gd name="connsiteY4" fmla="*/ 93470 h 129309"/>
              <a:gd name="connsiteX5" fmla="*/ 1864 w 423658"/>
              <a:gd name="connsiteY5" fmla="*/ 0 h 129309"/>
              <a:gd name="connsiteX6" fmla="*/ 57283 w 423658"/>
              <a:gd name="connsiteY6" fmla="*/ 21552 h 129309"/>
              <a:gd name="connsiteX0" fmla="*/ 57283 w 423658"/>
              <a:gd name="connsiteY0" fmla="*/ 21552 h 124547"/>
              <a:gd name="connsiteX1" fmla="*/ 115780 w 423658"/>
              <a:gd name="connsiteY1" fmla="*/ 80049 h 124547"/>
              <a:gd name="connsiteX2" fmla="*/ 423658 w 423658"/>
              <a:gd name="connsiteY2" fmla="*/ 98521 h 124547"/>
              <a:gd name="connsiteX3" fmla="*/ 109622 w 423658"/>
              <a:gd name="connsiteY3" fmla="*/ 124547 h 124547"/>
              <a:gd name="connsiteX4" fmla="*/ 180 w 423658"/>
              <a:gd name="connsiteY4" fmla="*/ 93470 h 124547"/>
              <a:gd name="connsiteX5" fmla="*/ 1864 w 423658"/>
              <a:gd name="connsiteY5" fmla="*/ 0 h 124547"/>
              <a:gd name="connsiteX6" fmla="*/ 57283 w 423658"/>
              <a:gd name="connsiteY6" fmla="*/ 21552 h 124547"/>
              <a:gd name="connsiteX0" fmla="*/ 57283 w 423658"/>
              <a:gd name="connsiteY0" fmla="*/ 21552 h 124888"/>
              <a:gd name="connsiteX1" fmla="*/ 115780 w 423658"/>
              <a:gd name="connsiteY1" fmla="*/ 80049 h 124888"/>
              <a:gd name="connsiteX2" fmla="*/ 423658 w 423658"/>
              <a:gd name="connsiteY2" fmla="*/ 98521 h 124888"/>
              <a:gd name="connsiteX3" fmla="*/ 109622 w 423658"/>
              <a:gd name="connsiteY3" fmla="*/ 124547 h 124888"/>
              <a:gd name="connsiteX4" fmla="*/ 180 w 423658"/>
              <a:gd name="connsiteY4" fmla="*/ 93470 h 124888"/>
              <a:gd name="connsiteX5" fmla="*/ 1864 w 423658"/>
              <a:gd name="connsiteY5" fmla="*/ 0 h 124888"/>
              <a:gd name="connsiteX6" fmla="*/ 57283 w 423658"/>
              <a:gd name="connsiteY6" fmla="*/ 21552 h 124888"/>
              <a:gd name="connsiteX0" fmla="*/ 57283 w 337933"/>
              <a:gd name="connsiteY0" fmla="*/ 21552 h 131009"/>
              <a:gd name="connsiteX1" fmla="*/ 115780 w 337933"/>
              <a:gd name="connsiteY1" fmla="*/ 80049 h 131009"/>
              <a:gd name="connsiteX2" fmla="*/ 337933 w 337933"/>
              <a:gd name="connsiteY2" fmla="*/ 127096 h 131009"/>
              <a:gd name="connsiteX3" fmla="*/ 109622 w 337933"/>
              <a:gd name="connsiteY3" fmla="*/ 124547 h 131009"/>
              <a:gd name="connsiteX4" fmla="*/ 180 w 337933"/>
              <a:gd name="connsiteY4" fmla="*/ 93470 h 131009"/>
              <a:gd name="connsiteX5" fmla="*/ 1864 w 337933"/>
              <a:gd name="connsiteY5" fmla="*/ 0 h 131009"/>
              <a:gd name="connsiteX6" fmla="*/ 57283 w 337933"/>
              <a:gd name="connsiteY6" fmla="*/ 21552 h 131009"/>
              <a:gd name="connsiteX0" fmla="*/ 57283 w 402227"/>
              <a:gd name="connsiteY0" fmla="*/ 21552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57283 w 402227"/>
              <a:gd name="connsiteY6" fmla="*/ 21552 h 126828"/>
              <a:gd name="connsiteX0" fmla="*/ 107289 w 402227"/>
              <a:gd name="connsiteY0" fmla="*/ 33458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26828"/>
              <a:gd name="connsiteX1" fmla="*/ 139593 w 402227"/>
              <a:gd name="connsiteY1" fmla="*/ 94336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32551"/>
              <a:gd name="connsiteX1" fmla="*/ 139593 w 402227"/>
              <a:gd name="connsiteY1" fmla="*/ 94336 h 132551"/>
              <a:gd name="connsiteX2" fmla="*/ 402227 w 402227"/>
              <a:gd name="connsiteY2" fmla="*/ 119952 h 132551"/>
              <a:gd name="connsiteX3" fmla="*/ 102478 w 402227"/>
              <a:gd name="connsiteY3" fmla="*/ 131691 h 132551"/>
              <a:gd name="connsiteX4" fmla="*/ 180 w 402227"/>
              <a:gd name="connsiteY4" fmla="*/ 93470 h 132551"/>
              <a:gd name="connsiteX5" fmla="*/ 1864 w 402227"/>
              <a:gd name="connsiteY5" fmla="*/ 0 h 132551"/>
              <a:gd name="connsiteX6" fmla="*/ 107289 w 402227"/>
              <a:gd name="connsiteY6" fmla="*/ 33458 h 132551"/>
              <a:gd name="connsiteX0" fmla="*/ 105425 w 400363"/>
              <a:gd name="connsiteY0" fmla="*/ 33458 h 132551"/>
              <a:gd name="connsiteX1" fmla="*/ 137729 w 400363"/>
              <a:gd name="connsiteY1" fmla="*/ 94336 h 132551"/>
              <a:gd name="connsiteX2" fmla="*/ 400363 w 400363"/>
              <a:gd name="connsiteY2" fmla="*/ 119952 h 132551"/>
              <a:gd name="connsiteX3" fmla="*/ 100614 w 400363"/>
              <a:gd name="connsiteY3" fmla="*/ 131691 h 132551"/>
              <a:gd name="connsiteX4" fmla="*/ 698 w 400363"/>
              <a:gd name="connsiteY4" fmla="*/ 102995 h 132551"/>
              <a:gd name="connsiteX5" fmla="*/ 0 w 400363"/>
              <a:gd name="connsiteY5" fmla="*/ 0 h 132551"/>
              <a:gd name="connsiteX6" fmla="*/ 105425 w 400363"/>
              <a:gd name="connsiteY6" fmla="*/ 33458 h 132551"/>
              <a:gd name="connsiteX0" fmla="*/ 105425 w 400363"/>
              <a:gd name="connsiteY0" fmla="*/ 33458 h 137507"/>
              <a:gd name="connsiteX1" fmla="*/ 137729 w 400363"/>
              <a:gd name="connsiteY1" fmla="*/ 94336 h 137507"/>
              <a:gd name="connsiteX2" fmla="*/ 400363 w 400363"/>
              <a:gd name="connsiteY2" fmla="*/ 119952 h 137507"/>
              <a:gd name="connsiteX3" fmla="*/ 100614 w 400363"/>
              <a:gd name="connsiteY3" fmla="*/ 131691 h 137507"/>
              <a:gd name="connsiteX4" fmla="*/ 698 w 400363"/>
              <a:gd name="connsiteY4" fmla="*/ 102995 h 137507"/>
              <a:gd name="connsiteX5" fmla="*/ 0 w 400363"/>
              <a:gd name="connsiteY5" fmla="*/ 0 h 137507"/>
              <a:gd name="connsiteX6" fmla="*/ 105425 w 400363"/>
              <a:gd name="connsiteY6" fmla="*/ 33458 h 137507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56779 w 400363"/>
              <a:gd name="connsiteY1" fmla="*/ 99099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34073"/>
              <a:gd name="connsiteY0" fmla="*/ 21552 h 153251"/>
              <a:gd name="connsiteX1" fmla="*/ 156779 w 434073"/>
              <a:gd name="connsiteY1" fmla="*/ 99099 h 153251"/>
              <a:gd name="connsiteX2" fmla="*/ 434073 w 434073"/>
              <a:gd name="connsiteY2" fmla="*/ 141021 h 153251"/>
              <a:gd name="connsiteX3" fmla="*/ 100614 w 434073"/>
              <a:gd name="connsiteY3" fmla="*/ 131691 h 153251"/>
              <a:gd name="connsiteX4" fmla="*/ 698 w 434073"/>
              <a:gd name="connsiteY4" fmla="*/ 102995 h 153251"/>
              <a:gd name="connsiteX5" fmla="*/ 0 w 434073"/>
              <a:gd name="connsiteY5" fmla="*/ 0 h 153251"/>
              <a:gd name="connsiteX6" fmla="*/ 103044 w 434073"/>
              <a:gd name="connsiteY6" fmla="*/ 21552 h 153251"/>
              <a:gd name="connsiteX0" fmla="*/ 103044 w 434073"/>
              <a:gd name="connsiteY0" fmla="*/ 21552 h 148605"/>
              <a:gd name="connsiteX1" fmla="*/ 156779 w 434073"/>
              <a:gd name="connsiteY1" fmla="*/ 9909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  <a:gd name="connsiteX0" fmla="*/ 103044 w 434073"/>
              <a:gd name="connsiteY0" fmla="*/ 21552 h 148605"/>
              <a:gd name="connsiteX1" fmla="*/ 177740 w 434073"/>
              <a:gd name="connsiteY1" fmla="*/ 9385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073" h="148605">
                <a:moveTo>
                  <a:pt x="103044" y="21552"/>
                </a:moveTo>
                <a:cubicBezTo>
                  <a:pt x="96999" y="46767"/>
                  <a:pt x="122569" y="73948"/>
                  <a:pt x="177740" y="93859"/>
                </a:cubicBezTo>
                <a:cubicBezTo>
                  <a:pt x="232912" y="113771"/>
                  <a:pt x="310665" y="138199"/>
                  <a:pt x="434073" y="141021"/>
                </a:cubicBezTo>
                <a:cubicBezTo>
                  <a:pt x="303909" y="155884"/>
                  <a:pt x="219580" y="146829"/>
                  <a:pt x="100614" y="131691"/>
                </a:cubicBezTo>
                <a:cubicBezTo>
                  <a:pt x="65721" y="124507"/>
                  <a:pt x="18658" y="124546"/>
                  <a:pt x="698" y="102995"/>
                </a:cubicBezTo>
                <a:cubicBezTo>
                  <a:pt x="-328" y="67076"/>
                  <a:pt x="1026" y="35919"/>
                  <a:pt x="0" y="0"/>
                </a:cubicBezTo>
                <a:cubicBezTo>
                  <a:pt x="35142" y="11153"/>
                  <a:pt x="53614" y="24686"/>
                  <a:pt x="103044" y="21552"/>
                </a:cubicBezTo>
                <a:close/>
              </a:path>
            </a:pathLst>
          </a:custGeom>
          <a:solidFill>
            <a:schemeClr val="bg1">
              <a:lumMod val="8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6" name="Rounded Rectangle 8"/>
          <p:cNvSpPr/>
          <p:nvPr/>
        </p:nvSpPr>
        <p:spPr>
          <a:xfrm>
            <a:off x="5074831" y="2139518"/>
            <a:ext cx="275225" cy="56008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44604" y="2043523"/>
            <a:ext cx="407100" cy="1178541"/>
            <a:chOff x="4944604" y="2043523"/>
            <a:chExt cx="407100" cy="1178541"/>
          </a:xfrm>
        </p:grpSpPr>
        <p:sp>
          <p:nvSpPr>
            <p:cNvPr id="534" name="Freeform 533"/>
            <p:cNvSpPr/>
            <p:nvPr/>
          </p:nvSpPr>
          <p:spPr>
            <a:xfrm>
              <a:off x="4944604" y="2043523"/>
              <a:ext cx="264971" cy="756928"/>
            </a:xfrm>
            <a:custGeom>
              <a:avLst/>
              <a:gdLst>
                <a:gd name="connsiteX0" fmla="*/ 0 w 334024"/>
                <a:gd name="connsiteY0" fmla="*/ 121444 h 1082918"/>
                <a:gd name="connsiteX1" fmla="*/ 0 w 334024"/>
                <a:gd name="connsiteY1" fmla="*/ 121444 h 1082918"/>
                <a:gd name="connsiteX2" fmla="*/ 23812 w 334024"/>
                <a:gd name="connsiteY2" fmla="*/ 97632 h 1082918"/>
                <a:gd name="connsiteX3" fmla="*/ 30956 w 334024"/>
                <a:gd name="connsiteY3" fmla="*/ 90488 h 1082918"/>
                <a:gd name="connsiteX4" fmla="*/ 47625 w 334024"/>
                <a:gd name="connsiteY4" fmla="*/ 71438 h 1082918"/>
                <a:gd name="connsiteX5" fmla="*/ 61912 w 334024"/>
                <a:gd name="connsiteY5" fmla="*/ 52388 h 1082918"/>
                <a:gd name="connsiteX6" fmla="*/ 66675 w 334024"/>
                <a:gd name="connsiteY6" fmla="*/ 45244 h 1082918"/>
                <a:gd name="connsiteX7" fmla="*/ 80962 w 334024"/>
                <a:gd name="connsiteY7" fmla="*/ 30957 h 1082918"/>
                <a:gd name="connsiteX8" fmla="*/ 85725 w 334024"/>
                <a:gd name="connsiteY8" fmla="*/ 23813 h 1082918"/>
                <a:gd name="connsiteX9" fmla="*/ 95250 w 334024"/>
                <a:gd name="connsiteY9" fmla="*/ 21432 h 1082918"/>
                <a:gd name="connsiteX10" fmla="*/ 142875 w 334024"/>
                <a:gd name="connsiteY10" fmla="*/ 4763 h 1082918"/>
                <a:gd name="connsiteX11" fmla="*/ 157162 w 334024"/>
                <a:gd name="connsiteY11" fmla="*/ 2382 h 1082918"/>
                <a:gd name="connsiteX12" fmla="*/ 164306 w 334024"/>
                <a:gd name="connsiteY12" fmla="*/ 0 h 1082918"/>
                <a:gd name="connsiteX13" fmla="*/ 171450 w 334024"/>
                <a:gd name="connsiteY13" fmla="*/ 2382 h 1082918"/>
                <a:gd name="connsiteX14" fmla="*/ 176212 w 334024"/>
                <a:gd name="connsiteY14" fmla="*/ 14288 h 1082918"/>
                <a:gd name="connsiteX15" fmla="*/ 183356 w 334024"/>
                <a:gd name="connsiteY15" fmla="*/ 21432 h 1082918"/>
                <a:gd name="connsiteX16" fmla="*/ 185737 w 334024"/>
                <a:gd name="connsiteY16" fmla="*/ 30957 h 1082918"/>
                <a:gd name="connsiteX17" fmla="*/ 190500 w 334024"/>
                <a:gd name="connsiteY17" fmla="*/ 64294 h 1082918"/>
                <a:gd name="connsiteX18" fmla="*/ 197643 w 334024"/>
                <a:gd name="connsiteY18" fmla="*/ 73819 h 1082918"/>
                <a:gd name="connsiteX19" fmla="*/ 200025 w 334024"/>
                <a:gd name="connsiteY19" fmla="*/ 80963 h 1082918"/>
                <a:gd name="connsiteX20" fmla="*/ 214312 w 334024"/>
                <a:gd name="connsiteY20" fmla="*/ 97632 h 1082918"/>
                <a:gd name="connsiteX21" fmla="*/ 223837 w 334024"/>
                <a:gd name="connsiteY21" fmla="*/ 119063 h 1082918"/>
                <a:gd name="connsiteX22" fmla="*/ 230981 w 334024"/>
                <a:gd name="connsiteY22" fmla="*/ 135732 h 1082918"/>
                <a:gd name="connsiteX23" fmla="*/ 235743 w 334024"/>
                <a:gd name="connsiteY23" fmla="*/ 145257 h 1082918"/>
                <a:gd name="connsiteX24" fmla="*/ 238125 w 334024"/>
                <a:gd name="connsiteY24" fmla="*/ 152400 h 1082918"/>
                <a:gd name="connsiteX25" fmla="*/ 250031 w 334024"/>
                <a:gd name="connsiteY25" fmla="*/ 169069 h 1082918"/>
                <a:gd name="connsiteX26" fmla="*/ 252412 w 334024"/>
                <a:gd name="connsiteY26" fmla="*/ 176213 h 1082918"/>
                <a:gd name="connsiteX27" fmla="*/ 257175 w 334024"/>
                <a:gd name="connsiteY27" fmla="*/ 188119 h 1082918"/>
                <a:gd name="connsiteX28" fmla="*/ 264318 w 334024"/>
                <a:gd name="connsiteY28" fmla="*/ 209550 h 1082918"/>
                <a:gd name="connsiteX29" fmla="*/ 266700 w 334024"/>
                <a:gd name="connsiteY29" fmla="*/ 245269 h 1082918"/>
                <a:gd name="connsiteX30" fmla="*/ 269081 w 334024"/>
                <a:gd name="connsiteY30" fmla="*/ 252413 h 1082918"/>
                <a:gd name="connsiteX31" fmla="*/ 273843 w 334024"/>
                <a:gd name="connsiteY31" fmla="*/ 271463 h 1082918"/>
                <a:gd name="connsiteX32" fmla="*/ 278606 w 334024"/>
                <a:gd name="connsiteY32" fmla="*/ 295275 h 1082918"/>
                <a:gd name="connsiteX33" fmla="*/ 285750 w 334024"/>
                <a:gd name="connsiteY33" fmla="*/ 311944 h 1082918"/>
                <a:gd name="connsiteX34" fmla="*/ 288131 w 334024"/>
                <a:gd name="connsiteY34" fmla="*/ 340519 h 1082918"/>
                <a:gd name="connsiteX35" fmla="*/ 292893 w 334024"/>
                <a:gd name="connsiteY35" fmla="*/ 357188 h 1082918"/>
                <a:gd name="connsiteX36" fmla="*/ 295275 w 334024"/>
                <a:gd name="connsiteY36" fmla="*/ 369094 h 1082918"/>
                <a:gd name="connsiteX37" fmla="*/ 307181 w 334024"/>
                <a:gd name="connsiteY37" fmla="*/ 433388 h 1082918"/>
                <a:gd name="connsiteX38" fmla="*/ 309562 w 334024"/>
                <a:gd name="connsiteY38" fmla="*/ 445294 h 1082918"/>
                <a:gd name="connsiteX39" fmla="*/ 314325 w 334024"/>
                <a:gd name="connsiteY39" fmla="*/ 452438 h 1082918"/>
                <a:gd name="connsiteX40" fmla="*/ 321468 w 334024"/>
                <a:gd name="connsiteY40" fmla="*/ 659607 h 1082918"/>
                <a:gd name="connsiteX41" fmla="*/ 326231 w 334024"/>
                <a:gd name="connsiteY41" fmla="*/ 702469 h 1082918"/>
                <a:gd name="connsiteX42" fmla="*/ 330993 w 334024"/>
                <a:gd name="connsiteY42" fmla="*/ 721519 h 1082918"/>
                <a:gd name="connsiteX43" fmla="*/ 330993 w 334024"/>
                <a:gd name="connsiteY43" fmla="*/ 854869 h 1082918"/>
                <a:gd name="connsiteX44" fmla="*/ 326231 w 334024"/>
                <a:gd name="connsiteY44" fmla="*/ 923925 h 1082918"/>
                <a:gd name="connsiteX45" fmla="*/ 323850 w 334024"/>
                <a:gd name="connsiteY45" fmla="*/ 1026319 h 1082918"/>
                <a:gd name="connsiteX46" fmla="*/ 321468 w 334024"/>
                <a:gd name="connsiteY46" fmla="*/ 1033463 h 1082918"/>
                <a:gd name="connsiteX47" fmla="*/ 319087 w 334024"/>
                <a:gd name="connsiteY47" fmla="*/ 1069182 h 1082918"/>
                <a:gd name="connsiteX48" fmla="*/ 311943 w 334024"/>
                <a:gd name="connsiteY48" fmla="*/ 1076325 h 1082918"/>
                <a:gd name="connsiteX49" fmla="*/ 311943 w 334024"/>
                <a:gd name="connsiteY49" fmla="*/ 1076325 h 1082918"/>
                <a:gd name="connsiteX0" fmla="*/ 0 w 334024"/>
                <a:gd name="connsiteY0" fmla="*/ 121444 h 1082918"/>
                <a:gd name="connsiteX1" fmla="*/ 0 w 334024"/>
                <a:gd name="connsiteY1" fmla="*/ 121444 h 1082918"/>
                <a:gd name="connsiteX2" fmla="*/ 23812 w 334024"/>
                <a:gd name="connsiteY2" fmla="*/ 97632 h 1082918"/>
                <a:gd name="connsiteX3" fmla="*/ 30956 w 334024"/>
                <a:gd name="connsiteY3" fmla="*/ 90488 h 1082918"/>
                <a:gd name="connsiteX4" fmla="*/ 47625 w 334024"/>
                <a:gd name="connsiteY4" fmla="*/ 71438 h 1082918"/>
                <a:gd name="connsiteX5" fmla="*/ 61912 w 334024"/>
                <a:gd name="connsiteY5" fmla="*/ 52388 h 1082918"/>
                <a:gd name="connsiteX6" fmla="*/ 66675 w 334024"/>
                <a:gd name="connsiteY6" fmla="*/ 45244 h 1082918"/>
                <a:gd name="connsiteX7" fmla="*/ 80962 w 334024"/>
                <a:gd name="connsiteY7" fmla="*/ 30957 h 1082918"/>
                <a:gd name="connsiteX8" fmla="*/ 85725 w 334024"/>
                <a:gd name="connsiteY8" fmla="*/ 23813 h 1082918"/>
                <a:gd name="connsiteX9" fmla="*/ 95250 w 334024"/>
                <a:gd name="connsiteY9" fmla="*/ 21432 h 1082918"/>
                <a:gd name="connsiteX10" fmla="*/ 142875 w 334024"/>
                <a:gd name="connsiteY10" fmla="*/ 4763 h 1082918"/>
                <a:gd name="connsiteX11" fmla="*/ 157162 w 334024"/>
                <a:gd name="connsiteY11" fmla="*/ 2382 h 1082918"/>
                <a:gd name="connsiteX12" fmla="*/ 164306 w 334024"/>
                <a:gd name="connsiteY12" fmla="*/ 0 h 1082918"/>
                <a:gd name="connsiteX13" fmla="*/ 171450 w 334024"/>
                <a:gd name="connsiteY13" fmla="*/ 2382 h 1082918"/>
                <a:gd name="connsiteX14" fmla="*/ 176212 w 334024"/>
                <a:gd name="connsiteY14" fmla="*/ 14288 h 1082918"/>
                <a:gd name="connsiteX15" fmla="*/ 183356 w 334024"/>
                <a:gd name="connsiteY15" fmla="*/ 21432 h 1082918"/>
                <a:gd name="connsiteX16" fmla="*/ 185737 w 334024"/>
                <a:gd name="connsiteY16" fmla="*/ 30957 h 1082918"/>
                <a:gd name="connsiteX17" fmla="*/ 190500 w 334024"/>
                <a:gd name="connsiteY17" fmla="*/ 64294 h 1082918"/>
                <a:gd name="connsiteX18" fmla="*/ 197643 w 334024"/>
                <a:gd name="connsiteY18" fmla="*/ 73819 h 1082918"/>
                <a:gd name="connsiteX19" fmla="*/ 200025 w 334024"/>
                <a:gd name="connsiteY19" fmla="*/ 80963 h 1082918"/>
                <a:gd name="connsiteX20" fmla="*/ 214312 w 334024"/>
                <a:gd name="connsiteY20" fmla="*/ 97632 h 1082918"/>
                <a:gd name="connsiteX21" fmla="*/ 223837 w 334024"/>
                <a:gd name="connsiteY21" fmla="*/ 119063 h 1082918"/>
                <a:gd name="connsiteX22" fmla="*/ 230981 w 334024"/>
                <a:gd name="connsiteY22" fmla="*/ 135732 h 1082918"/>
                <a:gd name="connsiteX23" fmla="*/ 235743 w 334024"/>
                <a:gd name="connsiteY23" fmla="*/ 145257 h 1082918"/>
                <a:gd name="connsiteX24" fmla="*/ 238125 w 334024"/>
                <a:gd name="connsiteY24" fmla="*/ 152400 h 1082918"/>
                <a:gd name="connsiteX25" fmla="*/ 250031 w 334024"/>
                <a:gd name="connsiteY25" fmla="*/ 169069 h 1082918"/>
                <a:gd name="connsiteX26" fmla="*/ 252412 w 334024"/>
                <a:gd name="connsiteY26" fmla="*/ 176213 h 1082918"/>
                <a:gd name="connsiteX27" fmla="*/ 257175 w 334024"/>
                <a:gd name="connsiteY27" fmla="*/ 188119 h 1082918"/>
                <a:gd name="connsiteX28" fmla="*/ 264318 w 334024"/>
                <a:gd name="connsiteY28" fmla="*/ 209550 h 1082918"/>
                <a:gd name="connsiteX29" fmla="*/ 266700 w 334024"/>
                <a:gd name="connsiteY29" fmla="*/ 245269 h 1082918"/>
                <a:gd name="connsiteX30" fmla="*/ 269081 w 334024"/>
                <a:gd name="connsiteY30" fmla="*/ 252413 h 1082918"/>
                <a:gd name="connsiteX31" fmla="*/ 273843 w 334024"/>
                <a:gd name="connsiteY31" fmla="*/ 271463 h 1082918"/>
                <a:gd name="connsiteX32" fmla="*/ 278606 w 334024"/>
                <a:gd name="connsiteY32" fmla="*/ 295275 h 1082918"/>
                <a:gd name="connsiteX33" fmla="*/ 285750 w 334024"/>
                <a:gd name="connsiteY33" fmla="*/ 311944 h 1082918"/>
                <a:gd name="connsiteX34" fmla="*/ 288131 w 334024"/>
                <a:gd name="connsiteY34" fmla="*/ 340519 h 1082918"/>
                <a:gd name="connsiteX35" fmla="*/ 292893 w 334024"/>
                <a:gd name="connsiteY35" fmla="*/ 357188 h 1082918"/>
                <a:gd name="connsiteX36" fmla="*/ 295275 w 334024"/>
                <a:gd name="connsiteY36" fmla="*/ 369094 h 1082918"/>
                <a:gd name="connsiteX37" fmla="*/ 307181 w 334024"/>
                <a:gd name="connsiteY37" fmla="*/ 433388 h 1082918"/>
                <a:gd name="connsiteX38" fmla="*/ 309562 w 334024"/>
                <a:gd name="connsiteY38" fmla="*/ 445294 h 1082918"/>
                <a:gd name="connsiteX39" fmla="*/ 314325 w 334024"/>
                <a:gd name="connsiteY39" fmla="*/ 452438 h 1082918"/>
                <a:gd name="connsiteX40" fmla="*/ 321468 w 334024"/>
                <a:gd name="connsiteY40" fmla="*/ 659607 h 1082918"/>
                <a:gd name="connsiteX41" fmla="*/ 326231 w 334024"/>
                <a:gd name="connsiteY41" fmla="*/ 702469 h 1082918"/>
                <a:gd name="connsiteX42" fmla="*/ 330993 w 334024"/>
                <a:gd name="connsiteY42" fmla="*/ 721519 h 1082918"/>
                <a:gd name="connsiteX43" fmla="*/ 330993 w 334024"/>
                <a:gd name="connsiteY43" fmla="*/ 854869 h 1082918"/>
                <a:gd name="connsiteX44" fmla="*/ 326231 w 334024"/>
                <a:gd name="connsiteY44" fmla="*/ 923925 h 1082918"/>
                <a:gd name="connsiteX45" fmla="*/ 323850 w 334024"/>
                <a:gd name="connsiteY45" fmla="*/ 1026319 h 1082918"/>
                <a:gd name="connsiteX46" fmla="*/ 321468 w 334024"/>
                <a:gd name="connsiteY46" fmla="*/ 1033463 h 1082918"/>
                <a:gd name="connsiteX47" fmla="*/ 319087 w 334024"/>
                <a:gd name="connsiteY47" fmla="*/ 1069182 h 1082918"/>
                <a:gd name="connsiteX48" fmla="*/ 311943 w 334024"/>
                <a:gd name="connsiteY48" fmla="*/ 1076325 h 1082918"/>
                <a:gd name="connsiteX0" fmla="*/ 0 w 334024"/>
                <a:gd name="connsiteY0" fmla="*/ 121444 h 1069183"/>
                <a:gd name="connsiteX1" fmla="*/ 0 w 334024"/>
                <a:gd name="connsiteY1" fmla="*/ 121444 h 1069183"/>
                <a:gd name="connsiteX2" fmla="*/ 23812 w 334024"/>
                <a:gd name="connsiteY2" fmla="*/ 97632 h 1069183"/>
                <a:gd name="connsiteX3" fmla="*/ 30956 w 334024"/>
                <a:gd name="connsiteY3" fmla="*/ 90488 h 1069183"/>
                <a:gd name="connsiteX4" fmla="*/ 47625 w 334024"/>
                <a:gd name="connsiteY4" fmla="*/ 71438 h 1069183"/>
                <a:gd name="connsiteX5" fmla="*/ 61912 w 334024"/>
                <a:gd name="connsiteY5" fmla="*/ 52388 h 1069183"/>
                <a:gd name="connsiteX6" fmla="*/ 66675 w 334024"/>
                <a:gd name="connsiteY6" fmla="*/ 45244 h 1069183"/>
                <a:gd name="connsiteX7" fmla="*/ 80962 w 334024"/>
                <a:gd name="connsiteY7" fmla="*/ 30957 h 1069183"/>
                <a:gd name="connsiteX8" fmla="*/ 85725 w 334024"/>
                <a:gd name="connsiteY8" fmla="*/ 23813 h 1069183"/>
                <a:gd name="connsiteX9" fmla="*/ 95250 w 334024"/>
                <a:gd name="connsiteY9" fmla="*/ 21432 h 1069183"/>
                <a:gd name="connsiteX10" fmla="*/ 142875 w 334024"/>
                <a:gd name="connsiteY10" fmla="*/ 4763 h 1069183"/>
                <a:gd name="connsiteX11" fmla="*/ 157162 w 334024"/>
                <a:gd name="connsiteY11" fmla="*/ 2382 h 1069183"/>
                <a:gd name="connsiteX12" fmla="*/ 164306 w 334024"/>
                <a:gd name="connsiteY12" fmla="*/ 0 h 1069183"/>
                <a:gd name="connsiteX13" fmla="*/ 171450 w 334024"/>
                <a:gd name="connsiteY13" fmla="*/ 2382 h 1069183"/>
                <a:gd name="connsiteX14" fmla="*/ 176212 w 334024"/>
                <a:gd name="connsiteY14" fmla="*/ 14288 h 1069183"/>
                <a:gd name="connsiteX15" fmla="*/ 183356 w 334024"/>
                <a:gd name="connsiteY15" fmla="*/ 21432 h 1069183"/>
                <a:gd name="connsiteX16" fmla="*/ 185737 w 334024"/>
                <a:gd name="connsiteY16" fmla="*/ 30957 h 1069183"/>
                <a:gd name="connsiteX17" fmla="*/ 190500 w 334024"/>
                <a:gd name="connsiteY17" fmla="*/ 64294 h 1069183"/>
                <a:gd name="connsiteX18" fmla="*/ 197643 w 334024"/>
                <a:gd name="connsiteY18" fmla="*/ 73819 h 1069183"/>
                <a:gd name="connsiteX19" fmla="*/ 200025 w 334024"/>
                <a:gd name="connsiteY19" fmla="*/ 80963 h 1069183"/>
                <a:gd name="connsiteX20" fmla="*/ 214312 w 334024"/>
                <a:gd name="connsiteY20" fmla="*/ 97632 h 1069183"/>
                <a:gd name="connsiteX21" fmla="*/ 223837 w 334024"/>
                <a:gd name="connsiteY21" fmla="*/ 119063 h 1069183"/>
                <a:gd name="connsiteX22" fmla="*/ 230981 w 334024"/>
                <a:gd name="connsiteY22" fmla="*/ 135732 h 1069183"/>
                <a:gd name="connsiteX23" fmla="*/ 235743 w 334024"/>
                <a:gd name="connsiteY23" fmla="*/ 145257 h 1069183"/>
                <a:gd name="connsiteX24" fmla="*/ 238125 w 334024"/>
                <a:gd name="connsiteY24" fmla="*/ 152400 h 1069183"/>
                <a:gd name="connsiteX25" fmla="*/ 250031 w 334024"/>
                <a:gd name="connsiteY25" fmla="*/ 169069 h 1069183"/>
                <a:gd name="connsiteX26" fmla="*/ 252412 w 334024"/>
                <a:gd name="connsiteY26" fmla="*/ 176213 h 1069183"/>
                <a:gd name="connsiteX27" fmla="*/ 257175 w 334024"/>
                <a:gd name="connsiteY27" fmla="*/ 188119 h 1069183"/>
                <a:gd name="connsiteX28" fmla="*/ 264318 w 334024"/>
                <a:gd name="connsiteY28" fmla="*/ 209550 h 1069183"/>
                <a:gd name="connsiteX29" fmla="*/ 266700 w 334024"/>
                <a:gd name="connsiteY29" fmla="*/ 245269 h 1069183"/>
                <a:gd name="connsiteX30" fmla="*/ 269081 w 334024"/>
                <a:gd name="connsiteY30" fmla="*/ 252413 h 1069183"/>
                <a:gd name="connsiteX31" fmla="*/ 273843 w 334024"/>
                <a:gd name="connsiteY31" fmla="*/ 271463 h 1069183"/>
                <a:gd name="connsiteX32" fmla="*/ 278606 w 334024"/>
                <a:gd name="connsiteY32" fmla="*/ 295275 h 1069183"/>
                <a:gd name="connsiteX33" fmla="*/ 285750 w 334024"/>
                <a:gd name="connsiteY33" fmla="*/ 311944 h 1069183"/>
                <a:gd name="connsiteX34" fmla="*/ 288131 w 334024"/>
                <a:gd name="connsiteY34" fmla="*/ 340519 h 1069183"/>
                <a:gd name="connsiteX35" fmla="*/ 292893 w 334024"/>
                <a:gd name="connsiteY35" fmla="*/ 357188 h 1069183"/>
                <a:gd name="connsiteX36" fmla="*/ 295275 w 334024"/>
                <a:gd name="connsiteY36" fmla="*/ 369094 h 1069183"/>
                <a:gd name="connsiteX37" fmla="*/ 307181 w 334024"/>
                <a:gd name="connsiteY37" fmla="*/ 433388 h 1069183"/>
                <a:gd name="connsiteX38" fmla="*/ 309562 w 334024"/>
                <a:gd name="connsiteY38" fmla="*/ 445294 h 1069183"/>
                <a:gd name="connsiteX39" fmla="*/ 314325 w 334024"/>
                <a:gd name="connsiteY39" fmla="*/ 452438 h 1069183"/>
                <a:gd name="connsiteX40" fmla="*/ 321468 w 334024"/>
                <a:gd name="connsiteY40" fmla="*/ 659607 h 1069183"/>
                <a:gd name="connsiteX41" fmla="*/ 326231 w 334024"/>
                <a:gd name="connsiteY41" fmla="*/ 702469 h 1069183"/>
                <a:gd name="connsiteX42" fmla="*/ 330993 w 334024"/>
                <a:gd name="connsiteY42" fmla="*/ 721519 h 1069183"/>
                <a:gd name="connsiteX43" fmla="*/ 330993 w 334024"/>
                <a:gd name="connsiteY43" fmla="*/ 854869 h 1069183"/>
                <a:gd name="connsiteX44" fmla="*/ 326231 w 334024"/>
                <a:gd name="connsiteY44" fmla="*/ 923925 h 1069183"/>
                <a:gd name="connsiteX45" fmla="*/ 323850 w 334024"/>
                <a:gd name="connsiteY45" fmla="*/ 1026319 h 1069183"/>
                <a:gd name="connsiteX46" fmla="*/ 321468 w 334024"/>
                <a:gd name="connsiteY46" fmla="*/ 1033463 h 1069183"/>
                <a:gd name="connsiteX47" fmla="*/ 319087 w 334024"/>
                <a:gd name="connsiteY47" fmla="*/ 1069182 h 106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4024" h="1069183">
                  <a:moveTo>
                    <a:pt x="0" y="121444"/>
                  </a:moveTo>
                  <a:lnTo>
                    <a:pt x="0" y="121444"/>
                  </a:lnTo>
                  <a:lnTo>
                    <a:pt x="23812" y="97632"/>
                  </a:lnTo>
                  <a:cubicBezTo>
                    <a:pt x="26193" y="95251"/>
                    <a:pt x="29088" y="93290"/>
                    <a:pt x="30956" y="90488"/>
                  </a:cubicBezTo>
                  <a:cubicBezTo>
                    <a:pt x="42068" y="73819"/>
                    <a:pt x="35718" y="79375"/>
                    <a:pt x="47625" y="71438"/>
                  </a:cubicBezTo>
                  <a:lnTo>
                    <a:pt x="61912" y="52388"/>
                  </a:lnTo>
                  <a:cubicBezTo>
                    <a:pt x="63629" y="50098"/>
                    <a:pt x="64774" y="47383"/>
                    <a:pt x="66675" y="45244"/>
                  </a:cubicBezTo>
                  <a:cubicBezTo>
                    <a:pt x="71149" y="40210"/>
                    <a:pt x="76200" y="35719"/>
                    <a:pt x="80962" y="30957"/>
                  </a:cubicBezTo>
                  <a:cubicBezTo>
                    <a:pt x="82986" y="28933"/>
                    <a:pt x="83344" y="25401"/>
                    <a:pt x="85725" y="23813"/>
                  </a:cubicBezTo>
                  <a:cubicBezTo>
                    <a:pt x="88448" y="21998"/>
                    <a:pt x="92075" y="22226"/>
                    <a:pt x="95250" y="21432"/>
                  </a:cubicBezTo>
                  <a:cubicBezTo>
                    <a:pt x="121946" y="1409"/>
                    <a:pt x="106390" y="7803"/>
                    <a:pt x="142875" y="4763"/>
                  </a:cubicBezTo>
                  <a:cubicBezTo>
                    <a:pt x="147637" y="3969"/>
                    <a:pt x="152449" y="3429"/>
                    <a:pt x="157162" y="2382"/>
                  </a:cubicBezTo>
                  <a:cubicBezTo>
                    <a:pt x="159612" y="1837"/>
                    <a:pt x="161796" y="0"/>
                    <a:pt x="164306" y="0"/>
                  </a:cubicBezTo>
                  <a:cubicBezTo>
                    <a:pt x="166816" y="0"/>
                    <a:pt x="169069" y="1588"/>
                    <a:pt x="171450" y="2382"/>
                  </a:cubicBezTo>
                  <a:cubicBezTo>
                    <a:pt x="173037" y="6351"/>
                    <a:pt x="173947" y="10663"/>
                    <a:pt x="176212" y="14288"/>
                  </a:cubicBezTo>
                  <a:cubicBezTo>
                    <a:pt x="177997" y="17144"/>
                    <a:pt x="181685" y="18508"/>
                    <a:pt x="183356" y="21432"/>
                  </a:cubicBezTo>
                  <a:cubicBezTo>
                    <a:pt x="184980" y="24274"/>
                    <a:pt x="185199" y="27729"/>
                    <a:pt x="185737" y="30957"/>
                  </a:cubicBezTo>
                  <a:cubicBezTo>
                    <a:pt x="187582" y="42029"/>
                    <a:pt x="187496" y="53478"/>
                    <a:pt x="190500" y="64294"/>
                  </a:cubicBezTo>
                  <a:cubicBezTo>
                    <a:pt x="191562" y="68118"/>
                    <a:pt x="195262" y="70644"/>
                    <a:pt x="197643" y="73819"/>
                  </a:cubicBezTo>
                  <a:cubicBezTo>
                    <a:pt x="198437" y="76200"/>
                    <a:pt x="198780" y="78784"/>
                    <a:pt x="200025" y="80963"/>
                  </a:cubicBezTo>
                  <a:cubicBezTo>
                    <a:pt x="204099" y="88093"/>
                    <a:pt x="208680" y="92000"/>
                    <a:pt x="214312" y="97632"/>
                  </a:cubicBezTo>
                  <a:cubicBezTo>
                    <a:pt x="219980" y="114634"/>
                    <a:pt x="216291" y="107742"/>
                    <a:pt x="223837" y="119063"/>
                  </a:cubicBezTo>
                  <a:cubicBezTo>
                    <a:pt x="227748" y="134709"/>
                    <a:pt x="223671" y="122940"/>
                    <a:pt x="230981" y="135732"/>
                  </a:cubicBezTo>
                  <a:cubicBezTo>
                    <a:pt x="232742" y="138814"/>
                    <a:pt x="234345" y="141994"/>
                    <a:pt x="235743" y="145257"/>
                  </a:cubicBezTo>
                  <a:cubicBezTo>
                    <a:pt x="236732" y="147564"/>
                    <a:pt x="237002" y="150155"/>
                    <a:pt x="238125" y="152400"/>
                  </a:cubicBezTo>
                  <a:cubicBezTo>
                    <a:pt x="239869" y="155887"/>
                    <a:pt x="248408" y="166905"/>
                    <a:pt x="250031" y="169069"/>
                  </a:cubicBezTo>
                  <a:cubicBezTo>
                    <a:pt x="250825" y="171450"/>
                    <a:pt x="251531" y="173863"/>
                    <a:pt x="252412" y="176213"/>
                  </a:cubicBezTo>
                  <a:cubicBezTo>
                    <a:pt x="253913" y="180215"/>
                    <a:pt x="255947" y="184025"/>
                    <a:pt x="257175" y="188119"/>
                  </a:cubicBezTo>
                  <a:cubicBezTo>
                    <a:pt x="264101" y="211204"/>
                    <a:pt x="254370" y="189653"/>
                    <a:pt x="264318" y="209550"/>
                  </a:cubicBezTo>
                  <a:cubicBezTo>
                    <a:pt x="265112" y="221456"/>
                    <a:pt x="265382" y="233409"/>
                    <a:pt x="266700" y="245269"/>
                  </a:cubicBezTo>
                  <a:cubicBezTo>
                    <a:pt x="266977" y="247764"/>
                    <a:pt x="268421" y="249991"/>
                    <a:pt x="269081" y="252413"/>
                  </a:cubicBezTo>
                  <a:cubicBezTo>
                    <a:pt x="270803" y="258728"/>
                    <a:pt x="272471" y="265063"/>
                    <a:pt x="273843" y="271463"/>
                  </a:cubicBezTo>
                  <a:cubicBezTo>
                    <a:pt x="275373" y="278604"/>
                    <a:pt x="275996" y="288098"/>
                    <a:pt x="278606" y="295275"/>
                  </a:cubicBezTo>
                  <a:cubicBezTo>
                    <a:pt x="280672" y="300956"/>
                    <a:pt x="283369" y="306388"/>
                    <a:pt x="285750" y="311944"/>
                  </a:cubicBezTo>
                  <a:cubicBezTo>
                    <a:pt x="286544" y="321469"/>
                    <a:pt x="286946" y="331035"/>
                    <a:pt x="288131" y="340519"/>
                  </a:cubicBezTo>
                  <a:cubicBezTo>
                    <a:pt x="289244" y="349422"/>
                    <a:pt x="290917" y="349284"/>
                    <a:pt x="292893" y="357188"/>
                  </a:cubicBezTo>
                  <a:cubicBezTo>
                    <a:pt x="293875" y="361114"/>
                    <a:pt x="294682" y="365090"/>
                    <a:pt x="295275" y="369094"/>
                  </a:cubicBezTo>
                  <a:cubicBezTo>
                    <a:pt x="304057" y="428370"/>
                    <a:pt x="295614" y="404475"/>
                    <a:pt x="307181" y="433388"/>
                  </a:cubicBezTo>
                  <a:cubicBezTo>
                    <a:pt x="307975" y="437357"/>
                    <a:pt x="308141" y="441504"/>
                    <a:pt x="309562" y="445294"/>
                  </a:cubicBezTo>
                  <a:cubicBezTo>
                    <a:pt x="310567" y="447974"/>
                    <a:pt x="314222" y="449578"/>
                    <a:pt x="314325" y="452438"/>
                  </a:cubicBezTo>
                  <a:cubicBezTo>
                    <a:pt x="322092" y="667316"/>
                    <a:pt x="298778" y="580183"/>
                    <a:pt x="321468" y="659607"/>
                  </a:cubicBezTo>
                  <a:cubicBezTo>
                    <a:pt x="323056" y="673894"/>
                    <a:pt x="321686" y="688831"/>
                    <a:pt x="326231" y="702469"/>
                  </a:cubicBezTo>
                  <a:cubicBezTo>
                    <a:pt x="329892" y="713453"/>
                    <a:pt x="328120" y="707152"/>
                    <a:pt x="330993" y="721519"/>
                  </a:cubicBezTo>
                  <a:cubicBezTo>
                    <a:pt x="335832" y="784406"/>
                    <a:pt x="334151" y="749086"/>
                    <a:pt x="330993" y="854869"/>
                  </a:cubicBezTo>
                  <a:cubicBezTo>
                    <a:pt x="329293" y="911815"/>
                    <a:pt x="332171" y="894224"/>
                    <a:pt x="326231" y="923925"/>
                  </a:cubicBezTo>
                  <a:cubicBezTo>
                    <a:pt x="325437" y="958056"/>
                    <a:pt x="325333" y="992211"/>
                    <a:pt x="323850" y="1026319"/>
                  </a:cubicBezTo>
                  <a:cubicBezTo>
                    <a:pt x="323741" y="1028827"/>
                    <a:pt x="321745" y="1030968"/>
                    <a:pt x="321468" y="1033463"/>
                  </a:cubicBezTo>
                  <a:cubicBezTo>
                    <a:pt x="320150" y="1045323"/>
                    <a:pt x="321820" y="1057566"/>
                    <a:pt x="319087" y="1069182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567" name="Freeform 566"/>
            <p:cNvSpPr/>
            <p:nvPr/>
          </p:nvSpPr>
          <p:spPr>
            <a:xfrm>
              <a:off x="5199989" y="2426597"/>
              <a:ext cx="12108" cy="280987"/>
            </a:xfrm>
            <a:custGeom>
              <a:avLst/>
              <a:gdLst>
                <a:gd name="connsiteX0" fmla="*/ 4964 w 12108"/>
                <a:gd name="connsiteY0" fmla="*/ 0 h 280987"/>
                <a:gd name="connsiteX1" fmla="*/ 4964 w 12108"/>
                <a:gd name="connsiteY1" fmla="*/ 0 h 280987"/>
                <a:gd name="connsiteX2" fmla="*/ 2583 w 12108"/>
                <a:gd name="connsiteY2" fmla="*/ 21431 h 280987"/>
                <a:gd name="connsiteX3" fmla="*/ 202 w 12108"/>
                <a:gd name="connsiteY3" fmla="*/ 38100 h 280987"/>
                <a:gd name="connsiteX4" fmla="*/ 2583 w 12108"/>
                <a:gd name="connsiteY4" fmla="*/ 102393 h 280987"/>
                <a:gd name="connsiteX5" fmla="*/ 4964 w 12108"/>
                <a:gd name="connsiteY5" fmla="*/ 109537 h 280987"/>
                <a:gd name="connsiteX6" fmla="*/ 2583 w 12108"/>
                <a:gd name="connsiteY6" fmla="*/ 204787 h 280987"/>
                <a:gd name="connsiteX7" fmla="*/ 4964 w 12108"/>
                <a:gd name="connsiteY7" fmla="*/ 269081 h 280987"/>
                <a:gd name="connsiteX8" fmla="*/ 9727 w 12108"/>
                <a:gd name="connsiteY8" fmla="*/ 276225 h 280987"/>
                <a:gd name="connsiteX9" fmla="*/ 12108 w 12108"/>
                <a:gd name="connsiteY9" fmla="*/ 280987 h 280987"/>
                <a:gd name="connsiteX10" fmla="*/ 12108 w 12108"/>
                <a:gd name="connsiteY10" fmla="*/ 280987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08" h="280987">
                  <a:moveTo>
                    <a:pt x="4964" y="0"/>
                  </a:moveTo>
                  <a:lnTo>
                    <a:pt x="4964" y="0"/>
                  </a:lnTo>
                  <a:cubicBezTo>
                    <a:pt x="4170" y="7144"/>
                    <a:pt x="3474" y="14299"/>
                    <a:pt x="2583" y="21431"/>
                  </a:cubicBezTo>
                  <a:cubicBezTo>
                    <a:pt x="1887" y="27000"/>
                    <a:pt x="202" y="32487"/>
                    <a:pt x="202" y="38100"/>
                  </a:cubicBezTo>
                  <a:cubicBezTo>
                    <a:pt x="202" y="59546"/>
                    <a:pt x="1157" y="80995"/>
                    <a:pt x="2583" y="102393"/>
                  </a:cubicBezTo>
                  <a:cubicBezTo>
                    <a:pt x="2750" y="104898"/>
                    <a:pt x="4170" y="107156"/>
                    <a:pt x="4964" y="109537"/>
                  </a:cubicBezTo>
                  <a:cubicBezTo>
                    <a:pt x="4170" y="141287"/>
                    <a:pt x="3804" y="173051"/>
                    <a:pt x="2583" y="204787"/>
                  </a:cubicBezTo>
                  <a:cubicBezTo>
                    <a:pt x="1227" y="240046"/>
                    <a:pt x="-3603" y="230530"/>
                    <a:pt x="4964" y="269081"/>
                  </a:cubicBezTo>
                  <a:cubicBezTo>
                    <a:pt x="5585" y="271875"/>
                    <a:pt x="8254" y="273771"/>
                    <a:pt x="9727" y="276225"/>
                  </a:cubicBezTo>
                  <a:cubicBezTo>
                    <a:pt x="10640" y="277747"/>
                    <a:pt x="11314" y="279400"/>
                    <a:pt x="12108" y="280987"/>
                  </a:cubicBezTo>
                  <a:lnTo>
                    <a:pt x="12108" y="280987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pic>
          <p:nvPicPr>
            <p:cNvPr id="56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589" y="2646807"/>
              <a:ext cx="338115" cy="575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0" name="Arc 569"/>
            <p:cNvSpPr/>
            <p:nvPr/>
          </p:nvSpPr>
          <p:spPr>
            <a:xfrm rot="7810088">
              <a:off x="5134309" y="2708033"/>
              <a:ext cx="74251" cy="98095"/>
            </a:xfrm>
            <a:prstGeom prst="arc">
              <a:avLst>
                <a:gd name="adj1" fmla="val 16432688"/>
                <a:gd name="adj2" fmla="val 21181078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3" name="Group 572"/>
          <p:cNvGrpSpPr/>
          <p:nvPr/>
        </p:nvGrpSpPr>
        <p:grpSpPr>
          <a:xfrm>
            <a:off x="1425913" y="2930803"/>
            <a:ext cx="1176094" cy="307777"/>
            <a:chOff x="4856917" y="2045233"/>
            <a:chExt cx="1176094" cy="307777"/>
          </a:xfrm>
        </p:grpSpPr>
        <p:grpSp>
          <p:nvGrpSpPr>
            <p:cNvPr id="574" name="Group 573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578" name="Oval 577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79" name="Straight Connector 578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75" name="Group 574"/>
            <p:cNvGrpSpPr/>
            <p:nvPr/>
          </p:nvGrpSpPr>
          <p:grpSpPr>
            <a:xfrm>
              <a:off x="5105557" y="2045233"/>
              <a:ext cx="927454" cy="307777"/>
              <a:chOff x="4833606" y="-482676"/>
              <a:chExt cx="927454" cy="307777"/>
            </a:xfrm>
          </p:grpSpPr>
          <p:sp>
            <p:nvSpPr>
              <p:cNvPr id="576" name="Rounded Rectangle 575"/>
              <p:cNvSpPr/>
              <p:nvPr/>
            </p:nvSpPr>
            <p:spPr>
              <a:xfrm flipV="1">
                <a:off x="4885623" y="-448884"/>
                <a:ext cx="821862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4833606" y="-482676"/>
                <a:ext cx="9274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Iron nail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3388763" y="2930803"/>
            <a:ext cx="1176094" cy="307777"/>
            <a:chOff x="4856917" y="2045233"/>
            <a:chExt cx="1176094" cy="307777"/>
          </a:xfrm>
        </p:grpSpPr>
        <p:grpSp>
          <p:nvGrpSpPr>
            <p:cNvPr id="153" name="Group 152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157" name="Oval 156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54" name="Group 153"/>
            <p:cNvGrpSpPr/>
            <p:nvPr/>
          </p:nvGrpSpPr>
          <p:grpSpPr>
            <a:xfrm>
              <a:off x="5105557" y="2045233"/>
              <a:ext cx="927454" cy="307777"/>
              <a:chOff x="4833606" y="-482676"/>
              <a:chExt cx="927454" cy="307777"/>
            </a:xfrm>
          </p:grpSpPr>
          <p:sp>
            <p:nvSpPr>
              <p:cNvPr id="155" name="Rounded Rectangle 154"/>
              <p:cNvSpPr/>
              <p:nvPr/>
            </p:nvSpPr>
            <p:spPr>
              <a:xfrm flipV="1">
                <a:off x="4885623" y="-448884"/>
                <a:ext cx="821862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4833606" y="-482676"/>
                <a:ext cx="9274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Iron nail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159" name="Group 158"/>
          <p:cNvGrpSpPr/>
          <p:nvPr/>
        </p:nvGrpSpPr>
        <p:grpSpPr>
          <a:xfrm>
            <a:off x="5334000" y="2930803"/>
            <a:ext cx="1176094" cy="307777"/>
            <a:chOff x="4856917" y="2045233"/>
            <a:chExt cx="1176094" cy="307777"/>
          </a:xfrm>
        </p:grpSpPr>
        <p:grpSp>
          <p:nvGrpSpPr>
            <p:cNvPr id="160" name="Group 159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61" name="Group 160"/>
            <p:cNvGrpSpPr/>
            <p:nvPr/>
          </p:nvGrpSpPr>
          <p:grpSpPr>
            <a:xfrm>
              <a:off x="5105557" y="2045233"/>
              <a:ext cx="927454" cy="307777"/>
              <a:chOff x="4833606" y="-482676"/>
              <a:chExt cx="927454" cy="307777"/>
            </a:xfrm>
          </p:grpSpPr>
          <p:sp>
            <p:nvSpPr>
              <p:cNvPr id="162" name="Rounded Rectangle 161"/>
              <p:cNvSpPr/>
              <p:nvPr/>
            </p:nvSpPr>
            <p:spPr>
              <a:xfrm flipV="1">
                <a:off x="4885623" y="-448884"/>
                <a:ext cx="821862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4833606" y="-482676"/>
                <a:ext cx="9274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Iron nail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914400" y="3387539"/>
            <a:ext cx="821862" cy="458603"/>
            <a:chOff x="5157574" y="1903932"/>
            <a:chExt cx="821862" cy="458603"/>
          </a:xfrm>
        </p:grpSpPr>
        <p:grpSp>
          <p:nvGrpSpPr>
            <p:cNvPr id="169" name="Group 168"/>
            <p:cNvGrpSpPr/>
            <p:nvPr/>
          </p:nvGrpSpPr>
          <p:grpSpPr>
            <a:xfrm>
              <a:off x="5551204" y="1903932"/>
              <a:ext cx="43939" cy="186717"/>
              <a:chOff x="5279253" y="-658106"/>
              <a:chExt cx="43939" cy="186717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279253" y="-658106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4" name="Straight Connector 173"/>
              <p:cNvCxnSpPr/>
              <p:nvPr/>
            </p:nvCxnSpPr>
            <p:spPr>
              <a:xfrm flipH="1">
                <a:off x="5300857" y="-609818"/>
                <a:ext cx="312" cy="138429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5157574" y="2054758"/>
              <a:ext cx="821862" cy="307777"/>
              <a:chOff x="4885623" y="-473151"/>
              <a:chExt cx="821862" cy="307777"/>
            </a:xfrm>
          </p:grpSpPr>
          <p:sp>
            <p:nvSpPr>
              <p:cNvPr id="171" name="Rounded Rectangle 170"/>
              <p:cNvSpPr/>
              <p:nvPr/>
            </p:nvSpPr>
            <p:spPr>
              <a:xfrm flipV="1">
                <a:off x="4885623" y="-448884"/>
                <a:ext cx="821862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4929789" y="-473151"/>
                <a:ext cx="71603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Water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sp>
        <p:nvSpPr>
          <p:cNvPr id="178" name="Rectangle 16"/>
          <p:cNvSpPr/>
          <p:nvPr/>
        </p:nvSpPr>
        <p:spPr>
          <a:xfrm>
            <a:off x="5046480" y="2546457"/>
            <a:ext cx="384207" cy="70742"/>
          </a:xfrm>
          <a:custGeom>
            <a:avLst/>
            <a:gdLst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0 w 710958"/>
              <a:gd name="connsiteY3" fmla="*/ 62296 h 62296"/>
              <a:gd name="connsiteX4" fmla="*/ 0 w 710958"/>
              <a:gd name="connsiteY4" fmla="*/ 0 h 62296"/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343479 w 710958"/>
              <a:gd name="connsiteY3" fmla="*/ 62205 h 62296"/>
              <a:gd name="connsiteX4" fmla="*/ 0 w 710958"/>
              <a:gd name="connsiteY4" fmla="*/ 62296 h 62296"/>
              <a:gd name="connsiteX5" fmla="*/ 0 w 710958"/>
              <a:gd name="connsiteY5" fmla="*/ 0 h 62296"/>
              <a:gd name="connsiteX0" fmla="*/ 0 w 710958"/>
              <a:gd name="connsiteY0" fmla="*/ 0 h 62296"/>
              <a:gd name="connsiteX1" fmla="*/ 321794 w 710958"/>
              <a:gd name="connsiteY1" fmla="*/ 763 h 62296"/>
              <a:gd name="connsiteX2" fmla="*/ 710958 w 710958"/>
              <a:gd name="connsiteY2" fmla="*/ 0 h 62296"/>
              <a:gd name="connsiteX3" fmla="*/ 710958 w 710958"/>
              <a:gd name="connsiteY3" fmla="*/ 62296 h 62296"/>
              <a:gd name="connsiteX4" fmla="*/ 343479 w 710958"/>
              <a:gd name="connsiteY4" fmla="*/ 62205 h 62296"/>
              <a:gd name="connsiteX5" fmla="*/ 0 w 710958"/>
              <a:gd name="connsiteY5" fmla="*/ 62296 h 62296"/>
              <a:gd name="connsiteX6" fmla="*/ 0 w 710958"/>
              <a:gd name="connsiteY6" fmla="*/ 0 h 62296"/>
              <a:gd name="connsiteX0" fmla="*/ 0 w 710958"/>
              <a:gd name="connsiteY0" fmla="*/ 0 h 109190"/>
              <a:gd name="connsiteX1" fmla="*/ 321794 w 710958"/>
              <a:gd name="connsiteY1" fmla="*/ 763 h 109190"/>
              <a:gd name="connsiteX2" fmla="*/ 710958 w 710958"/>
              <a:gd name="connsiteY2" fmla="*/ 0 h 109190"/>
              <a:gd name="connsiteX3" fmla="*/ 710958 w 710958"/>
              <a:gd name="connsiteY3" fmla="*/ 62296 h 109190"/>
              <a:gd name="connsiteX4" fmla="*/ 354322 w 710958"/>
              <a:gd name="connsiteY4" fmla="*/ 109190 h 109190"/>
              <a:gd name="connsiteX5" fmla="*/ 0 w 710958"/>
              <a:gd name="connsiteY5" fmla="*/ 62296 h 109190"/>
              <a:gd name="connsiteX6" fmla="*/ 0 w 710958"/>
              <a:gd name="connsiteY6" fmla="*/ 0 h 109190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57400 w 710958"/>
              <a:gd name="connsiteY1" fmla="*/ 64824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06318 w 710958"/>
              <a:gd name="connsiteY2" fmla="*/ 5240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58" h="109268">
                <a:moveTo>
                  <a:pt x="0" y="0"/>
                </a:moveTo>
                <a:cubicBezTo>
                  <a:pt x="220242" y="13772"/>
                  <a:pt x="160408" y="55662"/>
                  <a:pt x="334199" y="59585"/>
                </a:cubicBezTo>
                <a:cubicBezTo>
                  <a:pt x="473203" y="57286"/>
                  <a:pt x="457909" y="-2938"/>
                  <a:pt x="706318" y="5240"/>
                </a:cubicBezTo>
                <a:lnTo>
                  <a:pt x="710958" y="51818"/>
                </a:lnTo>
                <a:cubicBezTo>
                  <a:pt x="508952" y="27692"/>
                  <a:pt x="509343" y="104401"/>
                  <a:pt x="354322" y="109190"/>
                </a:cubicBezTo>
                <a:cubicBezTo>
                  <a:pt x="228986" y="111630"/>
                  <a:pt x="161477" y="56242"/>
                  <a:pt x="0" y="6229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75000"/>
                </a:schemeClr>
              </a:gs>
              <a:gs pos="9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2" name="Rectangle 16"/>
          <p:cNvSpPr/>
          <p:nvPr/>
        </p:nvSpPr>
        <p:spPr>
          <a:xfrm>
            <a:off x="1201034" y="2546457"/>
            <a:ext cx="384207" cy="70742"/>
          </a:xfrm>
          <a:custGeom>
            <a:avLst/>
            <a:gdLst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0 w 710958"/>
              <a:gd name="connsiteY3" fmla="*/ 62296 h 62296"/>
              <a:gd name="connsiteX4" fmla="*/ 0 w 710958"/>
              <a:gd name="connsiteY4" fmla="*/ 0 h 62296"/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343479 w 710958"/>
              <a:gd name="connsiteY3" fmla="*/ 62205 h 62296"/>
              <a:gd name="connsiteX4" fmla="*/ 0 w 710958"/>
              <a:gd name="connsiteY4" fmla="*/ 62296 h 62296"/>
              <a:gd name="connsiteX5" fmla="*/ 0 w 710958"/>
              <a:gd name="connsiteY5" fmla="*/ 0 h 62296"/>
              <a:gd name="connsiteX0" fmla="*/ 0 w 710958"/>
              <a:gd name="connsiteY0" fmla="*/ 0 h 62296"/>
              <a:gd name="connsiteX1" fmla="*/ 321794 w 710958"/>
              <a:gd name="connsiteY1" fmla="*/ 763 h 62296"/>
              <a:gd name="connsiteX2" fmla="*/ 710958 w 710958"/>
              <a:gd name="connsiteY2" fmla="*/ 0 h 62296"/>
              <a:gd name="connsiteX3" fmla="*/ 710958 w 710958"/>
              <a:gd name="connsiteY3" fmla="*/ 62296 h 62296"/>
              <a:gd name="connsiteX4" fmla="*/ 343479 w 710958"/>
              <a:gd name="connsiteY4" fmla="*/ 62205 h 62296"/>
              <a:gd name="connsiteX5" fmla="*/ 0 w 710958"/>
              <a:gd name="connsiteY5" fmla="*/ 62296 h 62296"/>
              <a:gd name="connsiteX6" fmla="*/ 0 w 710958"/>
              <a:gd name="connsiteY6" fmla="*/ 0 h 62296"/>
              <a:gd name="connsiteX0" fmla="*/ 0 w 710958"/>
              <a:gd name="connsiteY0" fmla="*/ 0 h 109190"/>
              <a:gd name="connsiteX1" fmla="*/ 321794 w 710958"/>
              <a:gd name="connsiteY1" fmla="*/ 763 h 109190"/>
              <a:gd name="connsiteX2" fmla="*/ 710958 w 710958"/>
              <a:gd name="connsiteY2" fmla="*/ 0 h 109190"/>
              <a:gd name="connsiteX3" fmla="*/ 710958 w 710958"/>
              <a:gd name="connsiteY3" fmla="*/ 62296 h 109190"/>
              <a:gd name="connsiteX4" fmla="*/ 354322 w 710958"/>
              <a:gd name="connsiteY4" fmla="*/ 109190 h 109190"/>
              <a:gd name="connsiteX5" fmla="*/ 0 w 710958"/>
              <a:gd name="connsiteY5" fmla="*/ 62296 h 109190"/>
              <a:gd name="connsiteX6" fmla="*/ 0 w 710958"/>
              <a:gd name="connsiteY6" fmla="*/ 0 h 109190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57400 w 710958"/>
              <a:gd name="connsiteY1" fmla="*/ 64824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06318 w 710958"/>
              <a:gd name="connsiteY2" fmla="*/ 5240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58" h="109268">
                <a:moveTo>
                  <a:pt x="0" y="0"/>
                </a:moveTo>
                <a:cubicBezTo>
                  <a:pt x="220242" y="13772"/>
                  <a:pt x="160408" y="55662"/>
                  <a:pt x="334199" y="59585"/>
                </a:cubicBezTo>
                <a:cubicBezTo>
                  <a:pt x="473203" y="57286"/>
                  <a:pt x="457909" y="-2938"/>
                  <a:pt x="706318" y="5240"/>
                </a:cubicBezTo>
                <a:lnTo>
                  <a:pt x="710958" y="51818"/>
                </a:lnTo>
                <a:cubicBezTo>
                  <a:pt x="508952" y="27692"/>
                  <a:pt x="509343" y="104401"/>
                  <a:pt x="354322" y="109190"/>
                </a:cubicBezTo>
                <a:cubicBezTo>
                  <a:pt x="228986" y="111630"/>
                  <a:pt x="161477" y="56242"/>
                  <a:pt x="0" y="6229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75000"/>
                </a:schemeClr>
              </a:gs>
              <a:gs pos="9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2" name="Group 191"/>
          <p:cNvGrpSpPr/>
          <p:nvPr/>
        </p:nvGrpSpPr>
        <p:grpSpPr>
          <a:xfrm rot="10800000">
            <a:off x="1220261" y="2069776"/>
            <a:ext cx="303537" cy="222142"/>
            <a:chOff x="2225973" y="1643175"/>
            <a:chExt cx="938683" cy="1311876"/>
          </a:xfrm>
        </p:grpSpPr>
        <p:sp>
          <p:nvSpPr>
            <p:cNvPr id="193" name="Trapezoid 3"/>
            <p:cNvSpPr/>
            <p:nvPr/>
          </p:nvSpPr>
          <p:spPr>
            <a:xfrm>
              <a:off x="2235084" y="1643175"/>
              <a:ext cx="922543" cy="1235970"/>
            </a:xfrm>
            <a:custGeom>
              <a:avLst/>
              <a:gdLst>
                <a:gd name="connsiteX0" fmla="*/ 228423 w 922542"/>
                <a:gd name="connsiteY0" fmla="*/ 163376 h 1323045"/>
                <a:gd name="connsiteX1" fmla="*/ 458838 w 922542"/>
                <a:gd name="connsiteY1" fmla="*/ 0 h 1323045"/>
                <a:gd name="connsiteX2" fmla="*/ 696176 w 922542"/>
                <a:gd name="connsiteY2" fmla="*/ 170494 h 1323045"/>
                <a:gd name="connsiteX3" fmla="*/ 922542 w 922542"/>
                <a:gd name="connsiteY3" fmla="*/ 1319723 h 1323045"/>
                <a:gd name="connsiteX4" fmla="*/ 464374 w 922542"/>
                <a:gd name="connsiteY4" fmla="*/ 1262500 h 1323045"/>
                <a:gd name="connsiteX5" fmla="*/ 0 w 922542"/>
                <a:gd name="connsiteY5" fmla="*/ 1323045 h 1323045"/>
                <a:gd name="connsiteX6" fmla="*/ 228423 w 922542"/>
                <a:gd name="connsiteY6" fmla="*/ 163376 h 1323045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51315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542" h="1235973">
                  <a:moveTo>
                    <a:pt x="228423" y="76304"/>
                  </a:moveTo>
                  <a:cubicBezTo>
                    <a:pt x="269569" y="35602"/>
                    <a:pt x="340871" y="0"/>
                    <a:pt x="451315" y="0"/>
                  </a:cubicBezTo>
                  <a:cubicBezTo>
                    <a:pt x="606290" y="0"/>
                    <a:pt x="649232" y="67809"/>
                    <a:pt x="696176" y="83422"/>
                  </a:cubicBezTo>
                  <a:lnTo>
                    <a:pt x="922542" y="1232651"/>
                  </a:lnTo>
                  <a:cubicBezTo>
                    <a:pt x="862603" y="1199080"/>
                    <a:pt x="680109" y="1175428"/>
                    <a:pt x="464374" y="1175428"/>
                  </a:cubicBezTo>
                  <a:cubicBezTo>
                    <a:pt x="240760" y="1175428"/>
                    <a:pt x="52858" y="1200839"/>
                    <a:pt x="0" y="1235973"/>
                  </a:cubicBezTo>
                  <a:lnTo>
                    <a:pt x="228423" y="763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2225973" y="2795508"/>
              <a:ext cx="938683" cy="159543"/>
            </a:xfrm>
            <a:prstGeom prst="ellipse">
              <a:avLst/>
            </a:prstGeom>
            <a:solidFill>
              <a:srgbClr val="A72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2604073" y="2833961"/>
              <a:ext cx="204285" cy="108968"/>
            </a:xfrm>
            <a:prstGeom prst="ellipse">
              <a:avLst/>
            </a:prstGeom>
            <a:solidFill>
              <a:srgbClr val="7A1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6" name="Trapezoid 3"/>
            <p:cNvSpPr/>
            <p:nvPr/>
          </p:nvSpPr>
          <p:spPr>
            <a:xfrm>
              <a:off x="2366043" y="1659619"/>
              <a:ext cx="662632" cy="600354"/>
            </a:xfrm>
            <a:custGeom>
              <a:avLst/>
              <a:gdLst>
                <a:gd name="connsiteX0" fmla="*/ 228423 w 922542"/>
                <a:gd name="connsiteY0" fmla="*/ 163376 h 1323045"/>
                <a:gd name="connsiteX1" fmla="*/ 458838 w 922542"/>
                <a:gd name="connsiteY1" fmla="*/ 0 h 1323045"/>
                <a:gd name="connsiteX2" fmla="*/ 696176 w 922542"/>
                <a:gd name="connsiteY2" fmla="*/ 170494 h 1323045"/>
                <a:gd name="connsiteX3" fmla="*/ 922542 w 922542"/>
                <a:gd name="connsiteY3" fmla="*/ 1319723 h 1323045"/>
                <a:gd name="connsiteX4" fmla="*/ 464374 w 922542"/>
                <a:gd name="connsiteY4" fmla="*/ 1262500 h 1323045"/>
                <a:gd name="connsiteX5" fmla="*/ 0 w 922542"/>
                <a:gd name="connsiteY5" fmla="*/ 1323045 h 1323045"/>
                <a:gd name="connsiteX6" fmla="*/ 228423 w 922542"/>
                <a:gd name="connsiteY6" fmla="*/ 163376 h 1323045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51315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785746"/>
                <a:gd name="connsiteY0" fmla="*/ 76304 h 1235973"/>
                <a:gd name="connsiteX1" fmla="*/ 451315 w 785746"/>
                <a:gd name="connsiteY1" fmla="*/ 0 h 1235973"/>
                <a:gd name="connsiteX2" fmla="*/ 696176 w 785746"/>
                <a:gd name="connsiteY2" fmla="*/ 83422 h 1235973"/>
                <a:gd name="connsiteX3" fmla="*/ 785746 w 785746"/>
                <a:gd name="connsiteY3" fmla="*/ 573042 h 1235973"/>
                <a:gd name="connsiteX4" fmla="*/ 464374 w 785746"/>
                <a:gd name="connsiteY4" fmla="*/ 1175428 h 1235973"/>
                <a:gd name="connsiteX5" fmla="*/ 0 w 785746"/>
                <a:gd name="connsiteY5" fmla="*/ 1235973 h 1235973"/>
                <a:gd name="connsiteX6" fmla="*/ 228423 w 785746"/>
                <a:gd name="connsiteY6" fmla="*/ 76304 h 1235973"/>
                <a:gd name="connsiteX0" fmla="*/ 91627 w 648950"/>
                <a:gd name="connsiteY0" fmla="*/ 76304 h 1175430"/>
                <a:gd name="connsiteX1" fmla="*/ 314519 w 648950"/>
                <a:gd name="connsiteY1" fmla="*/ 0 h 1175430"/>
                <a:gd name="connsiteX2" fmla="*/ 559380 w 648950"/>
                <a:gd name="connsiteY2" fmla="*/ 83422 h 1175430"/>
                <a:gd name="connsiteX3" fmla="*/ 648950 w 648950"/>
                <a:gd name="connsiteY3" fmla="*/ 573042 h 1175430"/>
                <a:gd name="connsiteX4" fmla="*/ 327578 w 648950"/>
                <a:gd name="connsiteY4" fmla="*/ 1175428 h 1175430"/>
                <a:gd name="connsiteX5" fmla="*/ 0 w 648950"/>
                <a:gd name="connsiteY5" fmla="*/ 540386 h 1175430"/>
                <a:gd name="connsiteX6" fmla="*/ 91627 w 648950"/>
                <a:gd name="connsiteY6" fmla="*/ 76304 h 1175430"/>
                <a:gd name="connsiteX0" fmla="*/ 91627 w 648950"/>
                <a:gd name="connsiteY0" fmla="*/ 76304 h 618319"/>
                <a:gd name="connsiteX1" fmla="*/ 314519 w 648950"/>
                <a:gd name="connsiteY1" fmla="*/ 0 h 618319"/>
                <a:gd name="connsiteX2" fmla="*/ 559380 w 648950"/>
                <a:gd name="connsiteY2" fmla="*/ 83422 h 618319"/>
                <a:gd name="connsiteX3" fmla="*/ 648950 w 648950"/>
                <a:gd name="connsiteY3" fmla="*/ 573042 h 618319"/>
                <a:gd name="connsiteX4" fmla="*/ 0 w 648950"/>
                <a:gd name="connsiteY4" fmla="*/ 540386 h 618319"/>
                <a:gd name="connsiteX5" fmla="*/ 91627 w 648950"/>
                <a:gd name="connsiteY5" fmla="*/ 76304 h 618319"/>
                <a:gd name="connsiteX0" fmla="*/ 91627 w 648950"/>
                <a:gd name="connsiteY0" fmla="*/ 76304 h 589576"/>
                <a:gd name="connsiteX1" fmla="*/ 314519 w 648950"/>
                <a:gd name="connsiteY1" fmla="*/ 0 h 589576"/>
                <a:gd name="connsiteX2" fmla="*/ 559380 w 648950"/>
                <a:gd name="connsiteY2" fmla="*/ 83422 h 589576"/>
                <a:gd name="connsiteX3" fmla="*/ 648950 w 648950"/>
                <a:gd name="connsiteY3" fmla="*/ 573042 h 589576"/>
                <a:gd name="connsiteX4" fmla="*/ 0 w 648950"/>
                <a:gd name="connsiteY4" fmla="*/ 540386 h 589576"/>
                <a:gd name="connsiteX5" fmla="*/ 91627 w 648950"/>
                <a:gd name="connsiteY5" fmla="*/ 76304 h 589576"/>
                <a:gd name="connsiteX0" fmla="*/ 91627 w 648950"/>
                <a:gd name="connsiteY0" fmla="*/ 76304 h 573042"/>
                <a:gd name="connsiteX1" fmla="*/ 314519 w 648950"/>
                <a:gd name="connsiteY1" fmla="*/ 0 h 573042"/>
                <a:gd name="connsiteX2" fmla="*/ 559380 w 648950"/>
                <a:gd name="connsiteY2" fmla="*/ 83422 h 573042"/>
                <a:gd name="connsiteX3" fmla="*/ 648950 w 648950"/>
                <a:gd name="connsiteY3" fmla="*/ 573042 h 573042"/>
                <a:gd name="connsiteX4" fmla="*/ 0 w 648950"/>
                <a:gd name="connsiteY4" fmla="*/ 540386 h 573042"/>
                <a:gd name="connsiteX5" fmla="*/ 91627 w 648950"/>
                <a:gd name="connsiteY5" fmla="*/ 76304 h 573042"/>
                <a:gd name="connsiteX0" fmla="*/ 105308 w 662631"/>
                <a:gd name="connsiteY0" fmla="*/ 76304 h 600354"/>
                <a:gd name="connsiteX1" fmla="*/ 328200 w 662631"/>
                <a:gd name="connsiteY1" fmla="*/ 0 h 600354"/>
                <a:gd name="connsiteX2" fmla="*/ 573061 w 662631"/>
                <a:gd name="connsiteY2" fmla="*/ 83422 h 600354"/>
                <a:gd name="connsiteX3" fmla="*/ 662631 w 662631"/>
                <a:gd name="connsiteY3" fmla="*/ 573042 h 600354"/>
                <a:gd name="connsiteX4" fmla="*/ 0 w 662631"/>
                <a:gd name="connsiteY4" fmla="*/ 600354 h 600354"/>
                <a:gd name="connsiteX5" fmla="*/ 105308 w 662631"/>
                <a:gd name="connsiteY5" fmla="*/ 76304 h 6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631" h="600354">
                  <a:moveTo>
                    <a:pt x="105308" y="76304"/>
                  </a:moveTo>
                  <a:cubicBezTo>
                    <a:pt x="146454" y="35602"/>
                    <a:pt x="217756" y="0"/>
                    <a:pt x="328200" y="0"/>
                  </a:cubicBezTo>
                  <a:cubicBezTo>
                    <a:pt x="483175" y="0"/>
                    <a:pt x="526117" y="67809"/>
                    <a:pt x="573061" y="83422"/>
                  </a:cubicBezTo>
                  <a:lnTo>
                    <a:pt x="662631" y="573042"/>
                  </a:lnTo>
                  <a:cubicBezTo>
                    <a:pt x="494162" y="481303"/>
                    <a:pt x="236524" y="491255"/>
                    <a:pt x="0" y="600354"/>
                  </a:cubicBezTo>
                  <a:lnTo>
                    <a:pt x="105308" y="763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97" name="Oval 196"/>
          <p:cNvSpPr/>
          <p:nvPr/>
        </p:nvSpPr>
        <p:spPr>
          <a:xfrm rot="21323529">
            <a:off x="1422094" y="2161686"/>
            <a:ext cx="71604" cy="16993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8" name="Freeform 197"/>
          <p:cNvSpPr/>
          <p:nvPr/>
        </p:nvSpPr>
        <p:spPr>
          <a:xfrm>
            <a:off x="1234079" y="2140303"/>
            <a:ext cx="203945" cy="53372"/>
          </a:xfrm>
          <a:custGeom>
            <a:avLst/>
            <a:gdLst>
              <a:gd name="connsiteX0" fmla="*/ 55419 w 421794"/>
              <a:gd name="connsiteY0" fmla="*/ 21552 h 129309"/>
              <a:gd name="connsiteX1" fmla="*/ 113916 w 421794"/>
              <a:gd name="connsiteY1" fmla="*/ 80049 h 129309"/>
              <a:gd name="connsiteX2" fmla="*/ 421794 w 421794"/>
              <a:gd name="connsiteY2" fmla="*/ 98521 h 129309"/>
              <a:gd name="connsiteX3" fmla="*/ 107758 w 421794"/>
              <a:gd name="connsiteY3" fmla="*/ 129309 h 129309"/>
              <a:gd name="connsiteX4" fmla="*/ 3079 w 421794"/>
              <a:gd name="connsiteY4" fmla="*/ 107758 h 129309"/>
              <a:gd name="connsiteX5" fmla="*/ 0 w 421794"/>
              <a:gd name="connsiteY5" fmla="*/ 0 h 129309"/>
              <a:gd name="connsiteX6" fmla="*/ 55419 w 421794"/>
              <a:gd name="connsiteY6" fmla="*/ 21552 h 129309"/>
              <a:gd name="connsiteX0" fmla="*/ 57283 w 423658"/>
              <a:gd name="connsiteY0" fmla="*/ 21552 h 129309"/>
              <a:gd name="connsiteX1" fmla="*/ 115780 w 423658"/>
              <a:gd name="connsiteY1" fmla="*/ 80049 h 129309"/>
              <a:gd name="connsiteX2" fmla="*/ 423658 w 423658"/>
              <a:gd name="connsiteY2" fmla="*/ 98521 h 129309"/>
              <a:gd name="connsiteX3" fmla="*/ 109622 w 423658"/>
              <a:gd name="connsiteY3" fmla="*/ 129309 h 129309"/>
              <a:gd name="connsiteX4" fmla="*/ 180 w 423658"/>
              <a:gd name="connsiteY4" fmla="*/ 93470 h 129309"/>
              <a:gd name="connsiteX5" fmla="*/ 1864 w 423658"/>
              <a:gd name="connsiteY5" fmla="*/ 0 h 129309"/>
              <a:gd name="connsiteX6" fmla="*/ 57283 w 423658"/>
              <a:gd name="connsiteY6" fmla="*/ 21552 h 129309"/>
              <a:gd name="connsiteX0" fmla="*/ 57283 w 423658"/>
              <a:gd name="connsiteY0" fmla="*/ 21552 h 124547"/>
              <a:gd name="connsiteX1" fmla="*/ 115780 w 423658"/>
              <a:gd name="connsiteY1" fmla="*/ 80049 h 124547"/>
              <a:gd name="connsiteX2" fmla="*/ 423658 w 423658"/>
              <a:gd name="connsiteY2" fmla="*/ 98521 h 124547"/>
              <a:gd name="connsiteX3" fmla="*/ 109622 w 423658"/>
              <a:gd name="connsiteY3" fmla="*/ 124547 h 124547"/>
              <a:gd name="connsiteX4" fmla="*/ 180 w 423658"/>
              <a:gd name="connsiteY4" fmla="*/ 93470 h 124547"/>
              <a:gd name="connsiteX5" fmla="*/ 1864 w 423658"/>
              <a:gd name="connsiteY5" fmla="*/ 0 h 124547"/>
              <a:gd name="connsiteX6" fmla="*/ 57283 w 423658"/>
              <a:gd name="connsiteY6" fmla="*/ 21552 h 124547"/>
              <a:gd name="connsiteX0" fmla="*/ 57283 w 423658"/>
              <a:gd name="connsiteY0" fmla="*/ 21552 h 124888"/>
              <a:gd name="connsiteX1" fmla="*/ 115780 w 423658"/>
              <a:gd name="connsiteY1" fmla="*/ 80049 h 124888"/>
              <a:gd name="connsiteX2" fmla="*/ 423658 w 423658"/>
              <a:gd name="connsiteY2" fmla="*/ 98521 h 124888"/>
              <a:gd name="connsiteX3" fmla="*/ 109622 w 423658"/>
              <a:gd name="connsiteY3" fmla="*/ 124547 h 124888"/>
              <a:gd name="connsiteX4" fmla="*/ 180 w 423658"/>
              <a:gd name="connsiteY4" fmla="*/ 93470 h 124888"/>
              <a:gd name="connsiteX5" fmla="*/ 1864 w 423658"/>
              <a:gd name="connsiteY5" fmla="*/ 0 h 124888"/>
              <a:gd name="connsiteX6" fmla="*/ 57283 w 423658"/>
              <a:gd name="connsiteY6" fmla="*/ 21552 h 124888"/>
              <a:gd name="connsiteX0" fmla="*/ 57283 w 337933"/>
              <a:gd name="connsiteY0" fmla="*/ 21552 h 131009"/>
              <a:gd name="connsiteX1" fmla="*/ 115780 w 337933"/>
              <a:gd name="connsiteY1" fmla="*/ 80049 h 131009"/>
              <a:gd name="connsiteX2" fmla="*/ 337933 w 337933"/>
              <a:gd name="connsiteY2" fmla="*/ 127096 h 131009"/>
              <a:gd name="connsiteX3" fmla="*/ 109622 w 337933"/>
              <a:gd name="connsiteY3" fmla="*/ 124547 h 131009"/>
              <a:gd name="connsiteX4" fmla="*/ 180 w 337933"/>
              <a:gd name="connsiteY4" fmla="*/ 93470 h 131009"/>
              <a:gd name="connsiteX5" fmla="*/ 1864 w 337933"/>
              <a:gd name="connsiteY5" fmla="*/ 0 h 131009"/>
              <a:gd name="connsiteX6" fmla="*/ 57283 w 337933"/>
              <a:gd name="connsiteY6" fmla="*/ 21552 h 131009"/>
              <a:gd name="connsiteX0" fmla="*/ 57283 w 402227"/>
              <a:gd name="connsiteY0" fmla="*/ 21552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57283 w 402227"/>
              <a:gd name="connsiteY6" fmla="*/ 21552 h 126828"/>
              <a:gd name="connsiteX0" fmla="*/ 107289 w 402227"/>
              <a:gd name="connsiteY0" fmla="*/ 33458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26828"/>
              <a:gd name="connsiteX1" fmla="*/ 139593 w 402227"/>
              <a:gd name="connsiteY1" fmla="*/ 94336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32551"/>
              <a:gd name="connsiteX1" fmla="*/ 139593 w 402227"/>
              <a:gd name="connsiteY1" fmla="*/ 94336 h 132551"/>
              <a:gd name="connsiteX2" fmla="*/ 402227 w 402227"/>
              <a:gd name="connsiteY2" fmla="*/ 119952 h 132551"/>
              <a:gd name="connsiteX3" fmla="*/ 102478 w 402227"/>
              <a:gd name="connsiteY3" fmla="*/ 131691 h 132551"/>
              <a:gd name="connsiteX4" fmla="*/ 180 w 402227"/>
              <a:gd name="connsiteY4" fmla="*/ 93470 h 132551"/>
              <a:gd name="connsiteX5" fmla="*/ 1864 w 402227"/>
              <a:gd name="connsiteY5" fmla="*/ 0 h 132551"/>
              <a:gd name="connsiteX6" fmla="*/ 107289 w 402227"/>
              <a:gd name="connsiteY6" fmla="*/ 33458 h 132551"/>
              <a:gd name="connsiteX0" fmla="*/ 105425 w 400363"/>
              <a:gd name="connsiteY0" fmla="*/ 33458 h 132551"/>
              <a:gd name="connsiteX1" fmla="*/ 137729 w 400363"/>
              <a:gd name="connsiteY1" fmla="*/ 94336 h 132551"/>
              <a:gd name="connsiteX2" fmla="*/ 400363 w 400363"/>
              <a:gd name="connsiteY2" fmla="*/ 119952 h 132551"/>
              <a:gd name="connsiteX3" fmla="*/ 100614 w 400363"/>
              <a:gd name="connsiteY3" fmla="*/ 131691 h 132551"/>
              <a:gd name="connsiteX4" fmla="*/ 698 w 400363"/>
              <a:gd name="connsiteY4" fmla="*/ 102995 h 132551"/>
              <a:gd name="connsiteX5" fmla="*/ 0 w 400363"/>
              <a:gd name="connsiteY5" fmla="*/ 0 h 132551"/>
              <a:gd name="connsiteX6" fmla="*/ 105425 w 400363"/>
              <a:gd name="connsiteY6" fmla="*/ 33458 h 132551"/>
              <a:gd name="connsiteX0" fmla="*/ 105425 w 400363"/>
              <a:gd name="connsiteY0" fmla="*/ 33458 h 137507"/>
              <a:gd name="connsiteX1" fmla="*/ 137729 w 400363"/>
              <a:gd name="connsiteY1" fmla="*/ 94336 h 137507"/>
              <a:gd name="connsiteX2" fmla="*/ 400363 w 400363"/>
              <a:gd name="connsiteY2" fmla="*/ 119952 h 137507"/>
              <a:gd name="connsiteX3" fmla="*/ 100614 w 400363"/>
              <a:gd name="connsiteY3" fmla="*/ 131691 h 137507"/>
              <a:gd name="connsiteX4" fmla="*/ 698 w 400363"/>
              <a:gd name="connsiteY4" fmla="*/ 102995 h 137507"/>
              <a:gd name="connsiteX5" fmla="*/ 0 w 400363"/>
              <a:gd name="connsiteY5" fmla="*/ 0 h 137507"/>
              <a:gd name="connsiteX6" fmla="*/ 105425 w 400363"/>
              <a:gd name="connsiteY6" fmla="*/ 33458 h 137507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56779 w 400363"/>
              <a:gd name="connsiteY1" fmla="*/ 99099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34073"/>
              <a:gd name="connsiteY0" fmla="*/ 21552 h 153251"/>
              <a:gd name="connsiteX1" fmla="*/ 156779 w 434073"/>
              <a:gd name="connsiteY1" fmla="*/ 99099 h 153251"/>
              <a:gd name="connsiteX2" fmla="*/ 434073 w 434073"/>
              <a:gd name="connsiteY2" fmla="*/ 141021 h 153251"/>
              <a:gd name="connsiteX3" fmla="*/ 100614 w 434073"/>
              <a:gd name="connsiteY3" fmla="*/ 131691 h 153251"/>
              <a:gd name="connsiteX4" fmla="*/ 698 w 434073"/>
              <a:gd name="connsiteY4" fmla="*/ 102995 h 153251"/>
              <a:gd name="connsiteX5" fmla="*/ 0 w 434073"/>
              <a:gd name="connsiteY5" fmla="*/ 0 h 153251"/>
              <a:gd name="connsiteX6" fmla="*/ 103044 w 434073"/>
              <a:gd name="connsiteY6" fmla="*/ 21552 h 153251"/>
              <a:gd name="connsiteX0" fmla="*/ 103044 w 434073"/>
              <a:gd name="connsiteY0" fmla="*/ 21552 h 148605"/>
              <a:gd name="connsiteX1" fmla="*/ 156779 w 434073"/>
              <a:gd name="connsiteY1" fmla="*/ 9909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  <a:gd name="connsiteX0" fmla="*/ 103044 w 434073"/>
              <a:gd name="connsiteY0" fmla="*/ 21552 h 148605"/>
              <a:gd name="connsiteX1" fmla="*/ 177740 w 434073"/>
              <a:gd name="connsiteY1" fmla="*/ 9385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073" h="148605">
                <a:moveTo>
                  <a:pt x="103044" y="21552"/>
                </a:moveTo>
                <a:cubicBezTo>
                  <a:pt x="96999" y="46767"/>
                  <a:pt x="122569" y="73948"/>
                  <a:pt x="177740" y="93859"/>
                </a:cubicBezTo>
                <a:cubicBezTo>
                  <a:pt x="232912" y="113771"/>
                  <a:pt x="310665" y="138199"/>
                  <a:pt x="434073" y="141021"/>
                </a:cubicBezTo>
                <a:cubicBezTo>
                  <a:pt x="303909" y="155884"/>
                  <a:pt x="219580" y="146829"/>
                  <a:pt x="100614" y="131691"/>
                </a:cubicBezTo>
                <a:cubicBezTo>
                  <a:pt x="65721" y="124507"/>
                  <a:pt x="18658" y="124546"/>
                  <a:pt x="698" y="102995"/>
                </a:cubicBezTo>
                <a:cubicBezTo>
                  <a:pt x="-328" y="67076"/>
                  <a:pt x="1026" y="35919"/>
                  <a:pt x="0" y="0"/>
                </a:cubicBezTo>
                <a:cubicBezTo>
                  <a:pt x="35142" y="11153"/>
                  <a:pt x="53614" y="24686"/>
                  <a:pt x="103044" y="21552"/>
                </a:cubicBezTo>
                <a:close/>
              </a:path>
            </a:pathLst>
          </a:custGeom>
          <a:solidFill>
            <a:schemeClr val="bg1">
              <a:lumMod val="8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9" name="Rounded Rectangle 8"/>
          <p:cNvSpPr/>
          <p:nvPr/>
        </p:nvSpPr>
        <p:spPr>
          <a:xfrm>
            <a:off x="1234255" y="2135746"/>
            <a:ext cx="275225" cy="56008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138079" y="2694052"/>
            <a:ext cx="252930" cy="176068"/>
            <a:chOff x="3138079" y="2694052"/>
            <a:chExt cx="252930" cy="176068"/>
          </a:xfrm>
        </p:grpSpPr>
        <p:sp>
          <p:nvSpPr>
            <p:cNvPr id="530" name="Oval 270"/>
            <p:cNvSpPr/>
            <p:nvPr/>
          </p:nvSpPr>
          <p:spPr>
            <a:xfrm>
              <a:off x="3139331" y="2789774"/>
              <a:ext cx="250426" cy="80346"/>
            </a:xfrm>
            <a:custGeom>
              <a:avLst/>
              <a:gdLst>
                <a:gd name="connsiteX0" fmla="*/ 0 w 285002"/>
                <a:gd name="connsiteY0" fmla="*/ 36601 h 73201"/>
                <a:gd name="connsiteX1" fmla="*/ 142501 w 285002"/>
                <a:gd name="connsiteY1" fmla="*/ 0 h 73201"/>
                <a:gd name="connsiteX2" fmla="*/ 285002 w 285002"/>
                <a:gd name="connsiteY2" fmla="*/ 36601 h 73201"/>
                <a:gd name="connsiteX3" fmla="*/ 142501 w 285002"/>
                <a:gd name="connsiteY3" fmla="*/ 73202 h 73201"/>
                <a:gd name="connsiteX4" fmla="*/ 0 w 285002"/>
                <a:gd name="connsiteY4" fmla="*/ 36601 h 73201"/>
                <a:gd name="connsiteX0" fmla="*/ 7 w 285009"/>
                <a:gd name="connsiteY0" fmla="*/ 36601 h 80346"/>
                <a:gd name="connsiteX1" fmla="*/ 142508 w 285009"/>
                <a:gd name="connsiteY1" fmla="*/ 0 h 80346"/>
                <a:gd name="connsiteX2" fmla="*/ 285009 w 285009"/>
                <a:gd name="connsiteY2" fmla="*/ 36601 h 80346"/>
                <a:gd name="connsiteX3" fmla="*/ 137746 w 285009"/>
                <a:gd name="connsiteY3" fmla="*/ 80346 h 80346"/>
                <a:gd name="connsiteX4" fmla="*/ 7 w 285009"/>
                <a:gd name="connsiteY4" fmla="*/ 36601 h 8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009" h="80346">
                  <a:moveTo>
                    <a:pt x="7" y="36601"/>
                  </a:moveTo>
                  <a:cubicBezTo>
                    <a:pt x="801" y="23210"/>
                    <a:pt x="63807" y="0"/>
                    <a:pt x="142508" y="0"/>
                  </a:cubicBezTo>
                  <a:cubicBezTo>
                    <a:pt x="221209" y="0"/>
                    <a:pt x="285009" y="16387"/>
                    <a:pt x="285009" y="36601"/>
                  </a:cubicBezTo>
                  <a:cubicBezTo>
                    <a:pt x="285009" y="56815"/>
                    <a:pt x="216447" y="80346"/>
                    <a:pt x="137746" y="80346"/>
                  </a:cubicBezTo>
                  <a:cubicBezTo>
                    <a:pt x="59045" y="80346"/>
                    <a:pt x="-787" y="49992"/>
                    <a:pt x="7" y="36601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2" name="Oval 270"/>
            <p:cNvSpPr/>
            <p:nvPr/>
          </p:nvSpPr>
          <p:spPr>
            <a:xfrm>
              <a:off x="3138079" y="2694052"/>
              <a:ext cx="252930" cy="45719"/>
            </a:xfrm>
            <a:custGeom>
              <a:avLst/>
              <a:gdLst>
                <a:gd name="connsiteX0" fmla="*/ 0 w 285002"/>
                <a:gd name="connsiteY0" fmla="*/ 36601 h 73201"/>
                <a:gd name="connsiteX1" fmla="*/ 142501 w 285002"/>
                <a:gd name="connsiteY1" fmla="*/ 0 h 73201"/>
                <a:gd name="connsiteX2" fmla="*/ 285002 w 285002"/>
                <a:gd name="connsiteY2" fmla="*/ 36601 h 73201"/>
                <a:gd name="connsiteX3" fmla="*/ 142501 w 285002"/>
                <a:gd name="connsiteY3" fmla="*/ 73202 h 73201"/>
                <a:gd name="connsiteX4" fmla="*/ 0 w 285002"/>
                <a:gd name="connsiteY4" fmla="*/ 36601 h 73201"/>
                <a:gd name="connsiteX0" fmla="*/ 7 w 285009"/>
                <a:gd name="connsiteY0" fmla="*/ 36601 h 80346"/>
                <a:gd name="connsiteX1" fmla="*/ 142508 w 285009"/>
                <a:gd name="connsiteY1" fmla="*/ 0 h 80346"/>
                <a:gd name="connsiteX2" fmla="*/ 285009 w 285009"/>
                <a:gd name="connsiteY2" fmla="*/ 36601 h 80346"/>
                <a:gd name="connsiteX3" fmla="*/ 137746 w 285009"/>
                <a:gd name="connsiteY3" fmla="*/ 80346 h 80346"/>
                <a:gd name="connsiteX4" fmla="*/ 7 w 285009"/>
                <a:gd name="connsiteY4" fmla="*/ 36601 h 8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009" h="80346">
                  <a:moveTo>
                    <a:pt x="7" y="36601"/>
                  </a:moveTo>
                  <a:cubicBezTo>
                    <a:pt x="801" y="23210"/>
                    <a:pt x="63807" y="0"/>
                    <a:pt x="142508" y="0"/>
                  </a:cubicBezTo>
                  <a:cubicBezTo>
                    <a:pt x="221209" y="0"/>
                    <a:pt x="285009" y="16387"/>
                    <a:pt x="285009" y="36601"/>
                  </a:cubicBezTo>
                  <a:cubicBezTo>
                    <a:pt x="285009" y="56815"/>
                    <a:pt x="216447" y="80346"/>
                    <a:pt x="137746" y="80346"/>
                  </a:cubicBezTo>
                  <a:cubicBezTo>
                    <a:pt x="59045" y="80346"/>
                    <a:pt x="-787" y="49992"/>
                    <a:pt x="7" y="36601"/>
                  </a:cubicBezTo>
                  <a:close/>
                </a:path>
              </a:pathLst>
            </a:custGeom>
            <a:solidFill>
              <a:srgbClr val="FFFF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96498" y="2043523"/>
            <a:ext cx="407100" cy="1178541"/>
            <a:chOff x="2996498" y="2043523"/>
            <a:chExt cx="407100" cy="1178541"/>
          </a:xfrm>
        </p:grpSpPr>
        <p:sp>
          <p:nvSpPr>
            <p:cNvPr id="496" name="Freeform 495"/>
            <p:cNvSpPr/>
            <p:nvPr/>
          </p:nvSpPr>
          <p:spPr>
            <a:xfrm>
              <a:off x="2996498" y="2043523"/>
              <a:ext cx="264971" cy="756928"/>
            </a:xfrm>
            <a:custGeom>
              <a:avLst/>
              <a:gdLst>
                <a:gd name="connsiteX0" fmla="*/ 0 w 334024"/>
                <a:gd name="connsiteY0" fmla="*/ 121444 h 1082918"/>
                <a:gd name="connsiteX1" fmla="*/ 0 w 334024"/>
                <a:gd name="connsiteY1" fmla="*/ 121444 h 1082918"/>
                <a:gd name="connsiteX2" fmla="*/ 23812 w 334024"/>
                <a:gd name="connsiteY2" fmla="*/ 97632 h 1082918"/>
                <a:gd name="connsiteX3" fmla="*/ 30956 w 334024"/>
                <a:gd name="connsiteY3" fmla="*/ 90488 h 1082918"/>
                <a:gd name="connsiteX4" fmla="*/ 47625 w 334024"/>
                <a:gd name="connsiteY4" fmla="*/ 71438 h 1082918"/>
                <a:gd name="connsiteX5" fmla="*/ 61912 w 334024"/>
                <a:gd name="connsiteY5" fmla="*/ 52388 h 1082918"/>
                <a:gd name="connsiteX6" fmla="*/ 66675 w 334024"/>
                <a:gd name="connsiteY6" fmla="*/ 45244 h 1082918"/>
                <a:gd name="connsiteX7" fmla="*/ 80962 w 334024"/>
                <a:gd name="connsiteY7" fmla="*/ 30957 h 1082918"/>
                <a:gd name="connsiteX8" fmla="*/ 85725 w 334024"/>
                <a:gd name="connsiteY8" fmla="*/ 23813 h 1082918"/>
                <a:gd name="connsiteX9" fmla="*/ 95250 w 334024"/>
                <a:gd name="connsiteY9" fmla="*/ 21432 h 1082918"/>
                <a:gd name="connsiteX10" fmla="*/ 142875 w 334024"/>
                <a:gd name="connsiteY10" fmla="*/ 4763 h 1082918"/>
                <a:gd name="connsiteX11" fmla="*/ 157162 w 334024"/>
                <a:gd name="connsiteY11" fmla="*/ 2382 h 1082918"/>
                <a:gd name="connsiteX12" fmla="*/ 164306 w 334024"/>
                <a:gd name="connsiteY12" fmla="*/ 0 h 1082918"/>
                <a:gd name="connsiteX13" fmla="*/ 171450 w 334024"/>
                <a:gd name="connsiteY13" fmla="*/ 2382 h 1082918"/>
                <a:gd name="connsiteX14" fmla="*/ 176212 w 334024"/>
                <a:gd name="connsiteY14" fmla="*/ 14288 h 1082918"/>
                <a:gd name="connsiteX15" fmla="*/ 183356 w 334024"/>
                <a:gd name="connsiteY15" fmla="*/ 21432 h 1082918"/>
                <a:gd name="connsiteX16" fmla="*/ 185737 w 334024"/>
                <a:gd name="connsiteY16" fmla="*/ 30957 h 1082918"/>
                <a:gd name="connsiteX17" fmla="*/ 190500 w 334024"/>
                <a:gd name="connsiteY17" fmla="*/ 64294 h 1082918"/>
                <a:gd name="connsiteX18" fmla="*/ 197643 w 334024"/>
                <a:gd name="connsiteY18" fmla="*/ 73819 h 1082918"/>
                <a:gd name="connsiteX19" fmla="*/ 200025 w 334024"/>
                <a:gd name="connsiteY19" fmla="*/ 80963 h 1082918"/>
                <a:gd name="connsiteX20" fmla="*/ 214312 w 334024"/>
                <a:gd name="connsiteY20" fmla="*/ 97632 h 1082918"/>
                <a:gd name="connsiteX21" fmla="*/ 223837 w 334024"/>
                <a:gd name="connsiteY21" fmla="*/ 119063 h 1082918"/>
                <a:gd name="connsiteX22" fmla="*/ 230981 w 334024"/>
                <a:gd name="connsiteY22" fmla="*/ 135732 h 1082918"/>
                <a:gd name="connsiteX23" fmla="*/ 235743 w 334024"/>
                <a:gd name="connsiteY23" fmla="*/ 145257 h 1082918"/>
                <a:gd name="connsiteX24" fmla="*/ 238125 w 334024"/>
                <a:gd name="connsiteY24" fmla="*/ 152400 h 1082918"/>
                <a:gd name="connsiteX25" fmla="*/ 250031 w 334024"/>
                <a:gd name="connsiteY25" fmla="*/ 169069 h 1082918"/>
                <a:gd name="connsiteX26" fmla="*/ 252412 w 334024"/>
                <a:gd name="connsiteY26" fmla="*/ 176213 h 1082918"/>
                <a:gd name="connsiteX27" fmla="*/ 257175 w 334024"/>
                <a:gd name="connsiteY27" fmla="*/ 188119 h 1082918"/>
                <a:gd name="connsiteX28" fmla="*/ 264318 w 334024"/>
                <a:gd name="connsiteY28" fmla="*/ 209550 h 1082918"/>
                <a:gd name="connsiteX29" fmla="*/ 266700 w 334024"/>
                <a:gd name="connsiteY29" fmla="*/ 245269 h 1082918"/>
                <a:gd name="connsiteX30" fmla="*/ 269081 w 334024"/>
                <a:gd name="connsiteY30" fmla="*/ 252413 h 1082918"/>
                <a:gd name="connsiteX31" fmla="*/ 273843 w 334024"/>
                <a:gd name="connsiteY31" fmla="*/ 271463 h 1082918"/>
                <a:gd name="connsiteX32" fmla="*/ 278606 w 334024"/>
                <a:gd name="connsiteY32" fmla="*/ 295275 h 1082918"/>
                <a:gd name="connsiteX33" fmla="*/ 285750 w 334024"/>
                <a:gd name="connsiteY33" fmla="*/ 311944 h 1082918"/>
                <a:gd name="connsiteX34" fmla="*/ 288131 w 334024"/>
                <a:gd name="connsiteY34" fmla="*/ 340519 h 1082918"/>
                <a:gd name="connsiteX35" fmla="*/ 292893 w 334024"/>
                <a:gd name="connsiteY35" fmla="*/ 357188 h 1082918"/>
                <a:gd name="connsiteX36" fmla="*/ 295275 w 334024"/>
                <a:gd name="connsiteY36" fmla="*/ 369094 h 1082918"/>
                <a:gd name="connsiteX37" fmla="*/ 307181 w 334024"/>
                <a:gd name="connsiteY37" fmla="*/ 433388 h 1082918"/>
                <a:gd name="connsiteX38" fmla="*/ 309562 w 334024"/>
                <a:gd name="connsiteY38" fmla="*/ 445294 h 1082918"/>
                <a:gd name="connsiteX39" fmla="*/ 314325 w 334024"/>
                <a:gd name="connsiteY39" fmla="*/ 452438 h 1082918"/>
                <a:gd name="connsiteX40" fmla="*/ 321468 w 334024"/>
                <a:gd name="connsiteY40" fmla="*/ 659607 h 1082918"/>
                <a:gd name="connsiteX41" fmla="*/ 326231 w 334024"/>
                <a:gd name="connsiteY41" fmla="*/ 702469 h 1082918"/>
                <a:gd name="connsiteX42" fmla="*/ 330993 w 334024"/>
                <a:gd name="connsiteY42" fmla="*/ 721519 h 1082918"/>
                <a:gd name="connsiteX43" fmla="*/ 330993 w 334024"/>
                <a:gd name="connsiteY43" fmla="*/ 854869 h 1082918"/>
                <a:gd name="connsiteX44" fmla="*/ 326231 w 334024"/>
                <a:gd name="connsiteY44" fmla="*/ 923925 h 1082918"/>
                <a:gd name="connsiteX45" fmla="*/ 323850 w 334024"/>
                <a:gd name="connsiteY45" fmla="*/ 1026319 h 1082918"/>
                <a:gd name="connsiteX46" fmla="*/ 321468 w 334024"/>
                <a:gd name="connsiteY46" fmla="*/ 1033463 h 1082918"/>
                <a:gd name="connsiteX47" fmla="*/ 319087 w 334024"/>
                <a:gd name="connsiteY47" fmla="*/ 1069182 h 1082918"/>
                <a:gd name="connsiteX48" fmla="*/ 311943 w 334024"/>
                <a:gd name="connsiteY48" fmla="*/ 1076325 h 1082918"/>
                <a:gd name="connsiteX49" fmla="*/ 311943 w 334024"/>
                <a:gd name="connsiteY49" fmla="*/ 1076325 h 1082918"/>
                <a:gd name="connsiteX0" fmla="*/ 0 w 334024"/>
                <a:gd name="connsiteY0" fmla="*/ 121444 h 1082918"/>
                <a:gd name="connsiteX1" fmla="*/ 0 w 334024"/>
                <a:gd name="connsiteY1" fmla="*/ 121444 h 1082918"/>
                <a:gd name="connsiteX2" fmla="*/ 23812 w 334024"/>
                <a:gd name="connsiteY2" fmla="*/ 97632 h 1082918"/>
                <a:gd name="connsiteX3" fmla="*/ 30956 w 334024"/>
                <a:gd name="connsiteY3" fmla="*/ 90488 h 1082918"/>
                <a:gd name="connsiteX4" fmla="*/ 47625 w 334024"/>
                <a:gd name="connsiteY4" fmla="*/ 71438 h 1082918"/>
                <a:gd name="connsiteX5" fmla="*/ 61912 w 334024"/>
                <a:gd name="connsiteY5" fmla="*/ 52388 h 1082918"/>
                <a:gd name="connsiteX6" fmla="*/ 66675 w 334024"/>
                <a:gd name="connsiteY6" fmla="*/ 45244 h 1082918"/>
                <a:gd name="connsiteX7" fmla="*/ 80962 w 334024"/>
                <a:gd name="connsiteY7" fmla="*/ 30957 h 1082918"/>
                <a:gd name="connsiteX8" fmla="*/ 85725 w 334024"/>
                <a:gd name="connsiteY8" fmla="*/ 23813 h 1082918"/>
                <a:gd name="connsiteX9" fmla="*/ 95250 w 334024"/>
                <a:gd name="connsiteY9" fmla="*/ 21432 h 1082918"/>
                <a:gd name="connsiteX10" fmla="*/ 142875 w 334024"/>
                <a:gd name="connsiteY10" fmla="*/ 4763 h 1082918"/>
                <a:gd name="connsiteX11" fmla="*/ 157162 w 334024"/>
                <a:gd name="connsiteY11" fmla="*/ 2382 h 1082918"/>
                <a:gd name="connsiteX12" fmla="*/ 164306 w 334024"/>
                <a:gd name="connsiteY12" fmla="*/ 0 h 1082918"/>
                <a:gd name="connsiteX13" fmla="*/ 171450 w 334024"/>
                <a:gd name="connsiteY13" fmla="*/ 2382 h 1082918"/>
                <a:gd name="connsiteX14" fmla="*/ 176212 w 334024"/>
                <a:gd name="connsiteY14" fmla="*/ 14288 h 1082918"/>
                <a:gd name="connsiteX15" fmla="*/ 183356 w 334024"/>
                <a:gd name="connsiteY15" fmla="*/ 21432 h 1082918"/>
                <a:gd name="connsiteX16" fmla="*/ 185737 w 334024"/>
                <a:gd name="connsiteY16" fmla="*/ 30957 h 1082918"/>
                <a:gd name="connsiteX17" fmla="*/ 190500 w 334024"/>
                <a:gd name="connsiteY17" fmla="*/ 64294 h 1082918"/>
                <a:gd name="connsiteX18" fmla="*/ 197643 w 334024"/>
                <a:gd name="connsiteY18" fmla="*/ 73819 h 1082918"/>
                <a:gd name="connsiteX19" fmla="*/ 200025 w 334024"/>
                <a:gd name="connsiteY19" fmla="*/ 80963 h 1082918"/>
                <a:gd name="connsiteX20" fmla="*/ 214312 w 334024"/>
                <a:gd name="connsiteY20" fmla="*/ 97632 h 1082918"/>
                <a:gd name="connsiteX21" fmla="*/ 223837 w 334024"/>
                <a:gd name="connsiteY21" fmla="*/ 119063 h 1082918"/>
                <a:gd name="connsiteX22" fmla="*/ 230981 w 334024"/>
                <a:gd name="connsiteY22" fmla="*/ 135732 h 1082918"/>
                <a:gd name="connsiteX23" fmla="*/ 235743 w 334024"/>
                <a:gd name="connsiteY23" fmla="*/ 145257 h 1082918"/>
                <a:gd name="connsiteX24" fmla="*/ 238125 w 334024"/>
                <a:gd name="connsiteY24" fmla="*/ 152400 h 1082918"/>
                <a:gd name="connsiteX25" fmla="*/ 250031 w 334024"/>
                <a:gd name="connsiteY25" fmla="*/ 169069 h 1082918"/>
                <a:gd name="connsiteX26" fmla="*/ 252412 w 334024"/>
                <a:gd name="connsiteY26" fmla="*/ 176213 h 1082918"/>
                <a:gd name="connsiteX27" fmla="*/ 257175 w 334024"/>
                <a:gd name="connsiteY27" fmla="*/ 188119 h 1082918"/>
                <a:gd name="connsiteX28" fmla="*/ 264318 w 334024"/>
                <a:gd name="connsiteY28" fmla="*/ 209550 h 1082918"/>
                <a:gd name="connsiteX29" fmla="*/ 266700 w 334024"/>
                <a:gd name="connsiteY29" fmla="*/ 245269 h 1082918"/>
                <a:gd name="connsiteX30" fmla="*/ 269081 w 334024"/>
                <a:gd name="connsiteY30" fmla="*/ 252413 h 1082918"/>
                <a:gd name="connsiteX31" fmla="*/ 273843 w 334024"/>
                <a:gd name="connsiteY31" fmla="*/ 271463 h 1082918"/>
                <a:gd name="connsiteX32" fmla="*/ 278606 w 334024"/>
                <a:gd name="connsiteY32" fmla="*/ 295275 h 1082918"/>
                <a:gd name="connsiteX33" fmla="*/ 285750 w 334024"/>
                <a:gd name="connsiteY33" fmla="*/ 311944 h 1082918"/>
                <a:gd name="connsiteX34" fmla="*/ 288131 w 334024"/>
                <a:gd name="connsiteY34" fmla="*/ 340519 h 1082918"/>
                <a:gd name="connsiteX35" fmla="*/ 292893 w 334024"/>
                <a:gd name="connsiteY35" fmla="*/ 357188 h 1082918"/>
                <a:gd name="connsiteX36" fmla="*/ 295275 w 334024"/>
                <a:gd name="connsiteY36" fmla="*/ 369094 h 1082918"/>
                <a:gd name="connsiteX37" fmla="*/ 307181 w 334024"/>
                <a:gd name="connsiteY37" fmla="*/ 433388 h 1082918"/>
                <a:gd name="connsiteX38" fmla="*/ 309562 w 334024"/>
                <a:gd name="connsiteY38" fmla="*/ 445294 h 1082918"/>
                <a:gd name="connsiteX39" fmla="*/ 314325 w 334024"/>
                <a:gd name="connsiteY39" fmla="*/ 452438 h 1082918"/>
                <a:gd name="connsiteX40" fmla="*/ 321468 w 334024"/>
                <a:gd name="connsiteY40" fmla="*/ 659607 h 1082918"/>
                <a:gd name="connsiteX41" fmla="*/ 326231 w 334024"/>
                <a:gd name="connsiteY41" fmla="*/ 702469 h 1082918"/>
                <a:gd name="connsiteX42" fmla="*/ 330993 w 334024"/>
                <a:gd name="connsiteY42" fmla="*/ 721519 h 1082918"/>
                <a:gd name="connsiteX43" fmla="*/ 330993 w 334024"/>
                <a:gd name="connsiteY43" fmla="*/ 854869 h 1082918"/>
                <a:gd name="connsiteX44" fmla="*/ 326231 w 334024"/>
                <a:gd name="connsiteY44" fmla="*/ 923925 h 1082918"/>
                <a:gd name="connsiteX45" fmla="*/ 323850 w 334024"/>
                <a:gd name="connsiteY45" fmla="*/ 1026319 h 1082918"/>
                <a:gd name="connsiteX46" fmla="*/ 321468 w 334024"/>
                <a:gd name="connsiteY46" fmla="*/ 1033463 h 1082918"/>
                <a:gd name="connsiteX47" fmla="*/ 319087 w 334024"/>
                <a:gd name="connsiteY47" fmla="*/ 1069182 h 1082918"/>
                <a:gd name="connsiteX48" fmla="*/ 311943 w 334024"/>
                <a:gd name="connsiteY48" fmla="*/ 1076325 h 1082918"/>
                <a:gd name="connsiteX0" fmla="*/ 0 w 334024"/>
                <a:gd name="connsiteY0" fmla="*/ 121444 h 1069183"/>
                <a:gd name="connsiteX1" fmla="*/ 0 w 334024"/>
                <a:gd name="connsiteY1" fmla="*/ 121444 h 1069183"/>
                <a:gd name="connsiteX2" fmla="*/ 23812 w 334024"/>
                <a:gd name="connsiteY2" fmla="*/ 97632 h 1069183"/>
                <a:gd name="connsiteX3" fmla="*/ 30956 w 334024"/>
                <a:gd name="connsiteY3" fmla="*/ 90488 h 1069183"/>
                <a:gd name="connsiteX4" fmla="*/ 47625 w 334024"/>
                <a:gd name="connsiteY4" fmla="*/ 71438 h 1069183"/>
                <a:gd name="connsiteX5" fmla="*/ 61912 w 334024"/>
                <a:gd name="connsiteY5" fmla="*/ 52388 h 1069183"/>
                <a:gd name="connsiteX6" fmla="*/ 66675 w 334024"/>
                <a:gd name="connsiteY6" fmla="*/ 45244 h 1069183"/>
                <a:gd name="connsiteX7" fmla="*/ 80962 w 334024"/>
                <a:gd name="connsiteY7" fmla="*/ 30957 h 1069183"/>
                <a:gd name="connsiteX8" fmla="*/ 85725 w 334024"/>
                <a:gd name="connsiteY8" fmla="*/ 23813 h 1069183"/>
                <a:gd name="connsiteX9" fmla="*/ 95250 w 334024"/>
                <a:gd name="connsiteY9" fmla="*/ 21432 h 1069183"/>
                <a:gd name="connsiteX10" fmla="*/ 142875 w 334024"/>
                <a:gd name="connsiteY10" fmla="*/ 4763 h 1069183"/>
                <a:gd name="connsiteX11" fmla="*/ 157162 w 334024"/>
                <a:gd name="connsiteY11" fmla="*/ 2382 h 1069183"/>
                <a:gd name="connsiteX12" fmla="*/ 164306 w 334024"/>
                <a:gd name="connsiteY12" fmla="*/ 0 h 1069183"/>
                <a:gd name="connsiteX13" fmla="*/ 171450 w 334024"/>
                <a:gd name="connsiteY13" fmla="*/ 2382 h 1069183"/>
                <a:gd name="connsiteX14" fmla="*/ 176212 w 334024"/>
                <a:gd name="connsiteY14" fmla="*/ 14288 h 1069183"/>
                <a:gd name="connsiteX15" fmla="*/ 183356 w 334024"/>
                <a:gd name="connsiteY15" fmla="*/ 21432 h 1069183"/>
                <a:gd name="connsiteX16" fmla="*/ 185737 w 334024"/>
                <a:gd name="connsiteY16" fmla="*/ 30957 h 1069183"/>
                <a:gd name="connsiteX17" fmla="*/ 190500 w 334024"/>
                <a:gd name="connsiteY17" fmla="*/ 64294 h 1069183"/>
                <a:gd name="connsiteX18" fmla="*/ 197643 w 334024"/>
                <a:gd name="connsiteY18" fmla="*/ 73819 h 1069183"/>
                <a:gd name="connsiteX19" fmla="*/ 200025 w 334024"/>
                <a:gd name="connsiteY19" fmla="*/ 80963 h 1069183"/>
                <a:gd name="connsiteX20" fmla="*/ 214312 w 334024"/>
                <a:gd name="connsiteY20" fmla="*/ 97632 h 1069183"/>
                <a:gd name="connsiteX21" fmla="*/ 223837 w 334024"/>
                <a:gd name="connsiteY21" fmla="*/ 119063 h 1069183"/>
                <a:gd name="connsiteX22" fmla="*/ 230981 w 334024"/>
                <a:gd name="connsiteY22" fmla="*/ 135732 h 1069183"/>
                <a:gd name="connsiteX23" fmla="*/ 235743 w 334024"/>
                <a:gd name="connsiteY23" fmla="*/ 145257 h 1069183"/>
                <a:gd name="connsiteX24" fmla="*/ 238125 w 334024"/>
                <a:gd name="connsiteY24" fmla="*/ 152400 h 1069183"/>
                <a:gd name="connsiteX25" fmla="*/ 250031 w 334024"/>
                <a:gd name="connsiteY25" fmla="*/ 169069 h 1069183"/>
                <a:gd name="connsiteX26" fmla="*/ 252412 w 334024"/>
                <a:gd name="connsiteY26" fmla="*/ 176213 h 1069183"/>
                <a:gd name="connsiteX27" fmla="*/ 257175 w 334024"/>
                <a:gd name="connsiteY27" fmla="*/ 188119 h 1069183"/>
                <a:gd name="connsiteX28" fmla="*/ 264318 w 334024"/>
                <a:gd name="connsiteY28" fmla="*/ 209550 h 1069183"/>
                <a:gd name="connsiteX29" fmla="*/ 266700 w 334024"/>
                <a:gd name="connsiteY29" fmla="*/ 245269 h 1069183"/>
                <a:gd name="connsiteX30" fmla="*/ 269081 w 334024"/>
                <a:gd name="connsiteY30" fmla="*/ 252413 h 1069183"/>
                <a:gd name="connsiteX31" fmla="*/ 273843 w 334024"/>
                <a:gd name="connsiteY31" fmla="*/ 271463 h 1069183"/>
                <a:gd name="connsiteX32" fmla="*/ 278606 w 334024"/>
                <a:gd name="connsiteY32" fmla="*/ 295275 h 1069183"/>
                <a:gd name="connsiteX33" fmla="*/ 285750 w 334024"/>
                <a:gd name="connsiteY33" fmla="*/ 311944 h 1069183"/>
                <a:gd name="connsiteX34" fmla="*/ 288131 w 334024"/>
                <a:gd name="connsiteY34" fmla="*/ 340519 h 1069183"/>
                <a:gd name="connsiteX35" fmla="*/ 292893 w 334024"/>
                <a:gd name="connsiteY35" fmla="*/ 357188 h 1069183"/>
                <a:gd name="connsiteX36" fmla="*/ 295275 w 334024"/>
                <a:gd name="connsiteY36" fmla="*/ 369094 h 1069183"/>
                <a:gd name="connsiteX37" fmla="*/ 307181 w 334024"/>
                <a:gd name="connsiteY37" fmla="*/ 433388 h 1069183"/>
                <a:gd name="connsiteX38" fmla="*/ 309562 w 334024"/>
                <a:gd name="connsiteY38" fmla="*/ 445294 h 1069183"/>
                <a:gd name="connsiteX39" fmla="*/ 314325 w 334024"/>
                <a:gd name="connsiteY39" fmla="*/ 452438 h 1069183"/>
                <a:gd name="connsiteX40" fmla="*/ 321468 w 334024"/>
                <a:gd name="connsiteY40" fmla="*/ 659607 h 1069183"/>
                <a:gd name="connsiteX41" fmla="*/ 326231 w 334024"/>
                <a:gd name="connsiteY41" fmla="*/ 702469 h 1069183"/>
                <a:gd name="connsiteX42" fmla="*/ 330993 w 334024"/>
                <a:gd name="connsiteY42" fmla="*/ 721519 h 1069183"/>
                <a:gd name="connsiteX43" fmla="*/ 330993 w 334024"/>
                <a:gd name="connsiteY43" fmla="*/ 854869 h 1069183"/>
                <a:gd name="connsiteX44" fmla="*/ 326231 w 334024"/>
                <a:gd name="connsiteY44" fmla="*/ 923925 h 1069183"/>
                <a:gd name="connsiteX45" fmla="*/ 323850 w 334024"/>
                <a:gd name="connsiteY45" fmla="*/ 1026319 h 1069183"/>
                <a:gd name="connsiteX46" fmla="*/ 321468 w 334024"/>
                <a:gd name="connsiteY46" fmla="*/ 1033463 h 1069183"/>
                <a:gd name="connsiteX47" fmla="*/ 319087 w 334024"/>
                <a:gd name="connsiteY47" fmla="*/ 1069182 h 106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4024" h="1069183">
                  <a:moveTo>
                    <a:pt x="0" y="121444"/>
                  </a:moveTo>
                  <a:lnTo>
                    <a:pt x="0" y="121444"/>
                  </a:lnTo>
                  <a:lnTo>
                    <a:pt x="23812" y="97632"/>
                  </a:lnTo>
                  <a:cubicBezTo>
                    <a:pt x="26193" y="95251"/>
                    <a:pt x="29088" y="93290"/>
                    <a:pt x="30956" y="90488"/>
                  </a:cubicBezTo>
                  <a:cubicBezTo>
                    <a:pt x="42068" y="73819"/>
                    <a:pt x="35718" y="79375"/>
                    <a:pt x="47625" y="71438"/>
                  </a:cubicBezTo>
                  <a:lnTo>
                    <a:pt x="61912" y="52388"/>
                  </a:lnTo>
                  <a:cubicBezTo>
                    <a:pt x="63629" y="50098"/>
                    <a:pt x="64774" y="47383"/>
                    <a:pt x="66675" y="45244"/>
                  </a:cubicBezTo>
                  <a:cubicBezTo>
                    <a:pt x="71149" y="40210"/>
                    <a:pt x="76200" y="35719"/>
                    <a:pt x="80962" y="30957"/>
                  </a:cubicBezTo>
                  <a:cubicBezTo>
                    <a:pt x="82986" y="28933"/>
                    <a:pt x="83344" y="25401"/>
                    <a:pt x="85725" y="23813"/>
                  </a:cubicBezTo>
                  <a:cubicBezTo>
                    <a:pt x="88448" y="21998"/>
                    <a:pt x="92075" y="22226"/>
                    <a:pt x="95250" y="21432"/>
                  </a:cubicBezTo>
                  <a:cubicBezTo>
                    <a:pt x="121946" y="1409"/>
                    <a:pt x="106390" y="7803"/>
                    <a:pt x="142875" y="4763"/>
                  </a:cubicBezTo>
                  <a:cubicBezTo>
                    <a:pt x="147637" y="3969"/>
                    <a:pt x="152449" y="3429"/>
                    <a:pt x="157162" y="2382"/>
                  </a:cubicBezTo>
                  <a:cubicBezTo>
                    <a:pt x="159612" y="1837"/>
                    <a:pt x="161796" y="0"/>
                    <a:pt x="164306" y="0"/>
                  </a:cubicBezTo>
                  <a:cubicBezTo>
                    <a:pt x="166816" y="0"/>
                    <a:pt x="169069" y="1588"/>
                    <a:pt x="171450" y="2382"/>
                  </a:cubicBezTo>
                  <a:cubicBezTo>
                    <a:pt x="173037" y="6351"/>
                    <a:pt x="173947" y="10663"/>
                    <a:pt x="176212" y="14288"/>
                  </a:cubicBezTo>
                  <a:cubicBezTo>
                    <a:pt x="177997" y="17144"/>
                    <a:pt x="181685" y="18508"/>
                    <a:pt x="183356" y="21432"/>
                  </a:cubicBezTo>
                  <a:cubicBezTo>
                    <a:pt x="184980" y="24274"/>
                    <a:pt x="185199" y="27729"/>
                    <a:pt x="185737" y="30957"/>
                  </a:cubicBezTo>
                  <a:cubicBezTo>
                    <a:pt x="187582" y="42029"/>
                    <a:pt x="187496" y="53478"/>
                    <a:pt x="190500" y="64294"/>
                  </a:cubicBezTo>
                  <a:cubicBezTo>
                    <a:pt x="191562" y="68118"/>
                    <a:pt x="195262" y="70644"/>
                    <a:pt x="197643" y="73819"/>
                  </a:cubicBezTo>
                  <a:cubicBezTo>
                    <a:pt x="198437" y="76200"/>
                    <a:pt x="198780" y="78784"/>
                    <a:pt x="200025" y="80963"/>
                  </a:cubicBezTo>
                  <a:cubicBezTo>
                    <a:pt x="204099" y="88093"/>
                    <a:pt x="208680" y="92000"/>
                    <a:pt x="214312" y="97632"/>
                  </a:cubicBezTo>
                  <a:cubicBezTo>
                    <a:pt x="219980" y="114634"/>
                    <a:pt x="216291" y="107742"/>
                    <a:pt x="223837" y="119063"/>
                  </a:cubicBezTo>
                  <a:cubicBezTo>
                    <a:pt x="227748" y="134709"/>
                    <a:pt x="223671" y="122940"/>
                    <a:pt x="230981" y="135732"/>
                  </a:cubicBezTo>
                  <a:cubicBezTo>
                    <a:pt x="232742" y="138814"/>
                    <a:pt x="234345" y="141994"/>
                    <a:pt x="235743" y="145257"/>
                  </a:cubicBezTo>
                  <a:cubicBezTo>
                    <a:pt x="236732" y="147564"/>
                    <a:pt x="237002" y="150155"/>
                    <a:pt x="238125" y="152400"/>
                  </a:cubicBezTo>
                  <a:cubicBezTo>
                    <a:pt x="239869" y="155887"/>
                    <a:pt x="248408" y="166905"/>
                    <a:pt x="250031" y="169069"/>
                  </a:cubicBezTo>
                  <a:cubicBezTo>
                    <a:pt x="250825" y="171450"/>
                    <a:pt x="251531" y="173863"/>
                    <a:pt x="252412" y="176213"/>
                  </a:cubicBezTo>
                  <a:cubicBezTo>
                    <a:pt x="253913" y="180215"/>
                    <a:pt x="255947" y="184025"/>
                    <a:pt x="257175" y="188119"/>
                  </a:cubicBezTo>
                  <a:cubicBezTo>
                    <a:pt x="264101" y="211204"/>
                    <a:pt x="254370" y="189653"/>
                    <a:pt x="264318" y="209550"/>
                  </a:cubicBezTo>
                  <a:cubicBezTo>
                    <a:pt x="265112" y="221456"/>
                    <a:pt x="265382" y="233409"/>
                    <a:pt x="266700" y="245269"/>
                  </a:cubicBezTo>
                  <a:cubicBezTo>
                    <a:pt x="266977" y="247764"/>
                    <a:pt x="268421" y="249991"/>
                    <a:pt x="269081" y="252413"/>
                  </a:cubicBezTo>
                  <a:cubicBezTo>
                    <a:pt x="270803" y="258728"/>
                    <a:pt x="272471" y="265063"/>
                    <a:pt x="273843" y="271463"/>
                  </a:cubicBezTo>
                  <a:cubicBezTo>
                    <a:pt x="275373" y="278604"/>
                    <a:pt x="275996" y="288098"/>
                    <a:pt x="278606" y="295275"/>
                  </a:cubicBezTo>
                  <a:cubicBezTo>
                    <a:pt x="280672" y="300956"/>
                    <a:pt x="283369" y="306388"/>
                    <a:pt x="285750" y="311944"/>
                  </a:cubicBezTo>
                  <a:cubicBezTo>
                    <a:pt x="286544" y="321469"/>
                    <a:pt x="286946" y="331035"/>
                    <a:pt x="288131" y="340519"/>
                  </a:cubicBezTo>
                  <a:cubicBezTo>
                    <a:pt x="289244" y="349422"/>
                    <a:pt x="290917" y="349284"/>
                    <a:pt x="292893" y="357188"/>
                  </a:cubicBezTo>
                  <a:cubicBezTo>
                    <a:pt x="293875" y="361114"/>
                    <a:pt x="294682" y="365090"/>
                    <a:pt x="295275" y="369094"/>
                  </a:cubicBezTo>
                  <a:cubicBezTo>
                    <a:pt x="304057" y="428370"/>
                    <a:pt x="295614" y="404475"/>
                    <a:pt x="307181" y="433388"/>
                  </a:cubicBezTo>
                  <a:cubicBezTo>
                    <a:pt x="307975" y="437357"/>
                    <a:pt x="308141" y="441504"/>
                    <a:pt x="309562" y="445294"/>
                  </a:cubicBezTo>
                  <a:cubicBezTo>
                    <a:pt x="310567" y="447974"/>
                    <a:pt x="314222" y="449578"/>
                    <a:pt x="314325" y="452438"/>
                  </a:cubicBezTo>
                  <a:cubicBezTo>
                    <a:pt x="322092" y="667316"/>
                    <a:pt x="298778" y="580183"/>
                    <a:pt x="321468" y="659607"/>
                  </a:cubicBezTo>
                  <a:cubicBezTo>
                    <a:pt x="323056" y="673894"/>
                    <a:pt x="321686" y="688831"/>
                    <a:pt x="326231" y="702469"/>
                  </a:cubicBezTo>
                  <a:cubicBezTo>
                    <a:pt x="329892" y="713453"/>
                    <a:pt x="328120" y="707152"/>
                    <a:pt x="330993" y="721519"/>
                  </a:cubicBezTo>
                  <a:cubicBezTo>
                    <a:pt x="335832" y="784406"/>
                    <a:pt x="334151" y="749086"/>
                    <a:pt x="330993" y="854869"/>
                  </a:cubicBezTo>
                  <a:cubicBezTo>
                    <a:pt x="329293" y="911815"/>
                    <a:pt x="332171" y="894224"/>
                    <a:pt x="326231" y="923925"/>
                  </a:cubicBezTo>
                  <a:cubicBezTo>
                    <a:pt x="325437" y="958056"/>
                    <a:pt x="325333" y="992211"/>
                    <a:pt x="323850" y="1026319"/>
                  </a:cubicBezTo>
                  <a:cubicBezTo>
                    <a:pt x="323741" y="1028827"/>
                    <a:pt x="321745" y="1030968"/>
                    <a:pt x="321468" y="1033463"/>
                  </a:cubicBezTo>
                  <a:cubicBezTo>
                    <a:pt x="320150" y="1045323"/>
                    <a:pt x="321820" y="1057566"/>
                    <a:pt x="319087" y="1069182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527" name="Freeform 526"/>
            <p:cNvSpPr/>
            <p:nvPr/>
          </p:nvSpPr>
          <p:spPr>
            <a:xfrm>
              <a:off x="3126549" y="2144075"/>
              <a:ext cx="203945" cy="53372"/>
            </a:xfrm>
            <a:custGeom>
              <a:avLst/>
              <a:gdLst>
                <a:gd name="connsiteX0" fmla="*/ 55419 w 421794"/>
                <a:gd name="connsiteY0" fmla="*/ 21552 h 129309"/>
                <a:gd name="connsiteX1" fmla="*/ 113916 w 421794"/>
                <a:gd name="connsiteY1" fmla="*/ 80049 h 129309"/>
                <a:gd name="connsiteX2" fmla="*/ 421794 w 421794"/>
                <a:gd name="connsiteY2" fmla="*/ 98521 h 129309"/>
                <a:gd name="connsiteX3" fmla="*/ 107758 w 421794"/>
                <a:gd name="connsiteY3" fmla="*/ 129309 h 129309"/>
                <a:gd name="connsiteX4" fmla="*/ 3079 w 421794"/>
                <a:gd name="connsiteY4" fmla="*/ 107758 h 129309"/>
                <a:gd name="connsiteX5" fmla="*/ 0 w 421794"/>
                <a:gd name="connsiteY5" fmla="*/ 0 h 129309"/>
                <a:gd name="connsiteX6" fmla="*/ 55419 w 421794"/>
                <a:gd name="connsiteY6" fmla="*/ 21552 h 129309"/>
                <a:gd name="connsiteX0" fmla="*/ 57283 w 423658"/>
                <a:gd name="connsiteY0" fmla="*/ 21552 h 129309"/>
                <a:gd name="connsiteX1" fmla="*/ 115780 w 423658"/>
                <a:gd name="connsiteY1" fmla="*/ 80049 h 129309"/>
                <a:gd name="connsiteX2" fmla="*/ 423658 w 423658"/>
                <a:gd name="connsiteY2" fmla="*/ 98521 h 129309"/>
                <a:gd name="connsiteX3" fmla="*/ 109622 w 423658"/>
                <a:gd name="connsiteY3" fmla="*/ 129309 h 129309"/>
                <a:gd name="connsiteX4" fmla="*/ 180 w 423658"/>
                <a:gd name="connsiteY4" fmla="*/ 93470 h 129309"/>
                <a:gd name="connsiteX5" fmla="*/ 1864 w 423658"/>
                <a:gd name="connsiteY5" fmla="*/ 0 h 129309"/>
                <a:gd name="connsiteX6" fmla="*/ 57283 w 423658"/>
                <a:gd name="connsiteY6" fmla="*/ 21552 h 129309"/>
                <a:gd name="connsiteX0" fmla="*/ 57283 w 423658"/>
                <a:gd name="connsiteY0" fmla="*/ 21552 h 124547"/>
                <a:gd name="connsiteX1" fmla="*/ 115780 w 423658"/>
                <a:gd name="connsiteY1" fmla="*/ 80049 h 124547"/>
                <a:gd name="connsiteX2" fmla="*/ 423658 w 423658"/>
                <a:gd name="connsiteY2" fmla="*/ 98521 h 124547"/>
                <a:gd name="connsiteX3" fmla="*/ 109622 w 423658"/>
                <a:gd name="connsiteY3" fmla="*/ 124547 h 124547"/>
                <a:gd name="connsiteX4" fmla="*/ 180 w 423658"/>
                <a:gd name="connsiteY4" fmla="*/ 93470 h 124547"/>
                <a:gd name="connsiteX5" fmla="*/ 1864 w 423658"/>
                <a:gd name="connsiteY5" fmla="*/ 0 h 124547"/>
                <a:gd name="connsiteX6" fmla="*/ 57283 w 423658"/>
                <a:gd name="connsiteY6" fmla="*/ 21552 h 124547"/>
                <a:gd name="connsiteX0" fmla="*/ 57283 w 423658"/>
                <a:gd name="connsiteY0" fmla="*/ 21552 h 124888"/>
                <a:gd name="connsiteX1" fmla="*/ 115780 w 423658"/>
                <a:gd name="connsiteY1" fmla="*/ 80049 h 124888"/>
                <a:gd name="connsiteX2" fmla="*/ 423658 w 423658"/>
                <a:gd name="connsiteY2" fmla="*/ 98521 h 124888"/>
                <a:gd name="connsiteX3" fmla="*/ 109622 w 423658"/>
                <a:gd name="connsiteY3" fmla="*/ 124547 h 124888"/>
                <a:gd name="connsiteX4" fmla="*/ 180 w 423658"/>
                <a:gd name="connsiteY4" fmla="*/ 93470 h 124888"/>
                <a:gd name="connsiteX5" fmla="*/ 1864 w 423658"/>
                <a:gd name="connsiteY5" fmla="*/ 0 h 124888"/>
                <a:gd name="connsiteX6" fmla="*/ 57283 w 423658"/>
                <a:gd name="connsiteY6" fmla="*/ 21552 h 124888"/>
                <a:gd name="connsiteX0" fmla="*/ 57283 w 337933"/>
                <a:gd name="connsiteY0" fmla="*/ 21552 h 131009"/>
                <a:gd name="connsiteX1" fmla="*/ 115780 w 337933"/>
                <a:gd name="connsiteY1" fmla="*/ 80049 h 131009"/>
                <a:gd name="connsiteX2" fmla="*/ 337933 w 337933"/>
                <a:gd name="connsiteY2" fmla="*/ 127096 h 131009"/>
                <a:gd name="connsiteX3" fmla="*/ 109622 w 337933"/>
                <a:gd name="connsiteY3" fmla="*/ 124547 h 131009"/>
                <a:gd name="connsiteX4" fmla="*/ 180 w 337933"/>
                <a:gd name="connsiteY4" fmla="*/ 93470 h 131009"/>
                <a:gd name="connsiteX5" fmla="*/ 1864 w 337933"/>
                <a:gd name="connsiteY5" fmla="*/ 0 h 131009"/>
                <a:gd name="connsiteX6" fmla="*/ 57283 w 337933"/>
                <a:gd name="connsiteY6" fmla="*/ 21552 h 131009"/>
                <a:gd name="connsiteX0" fmla="*/ 57283 w 402227"/>
                <a:gd name="connsiteY0" fmla="*/ 21552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57283 w 402227"/>
                <a:gd name="connsiteY6" fmla="*/ 21552 h 126828"/>
                <a:gd name="connsiteX0" fmla="*/ 107289 w 402227"/>
                <a:gd name="connsiteY0" fmla="*/ 33458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26828"/>
                <a:gd name="connsiteX1" fmla="*/ 139593 w 402227"/>
                <a:gd name="connsiteY1" fmla="*/ 94336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32551"/>
                <a:gd name="connsiteX1" fmla="*/ 139593 w 402227"/>
                <a:gd name="connsiteY1" fmla="*/ 94336 h 132551"/>
                <a:gd name="connsiteX2" fmla="*/ 402227 w 402227"/>
                <a:gd name="connsiteY2" fmla="*/ 119952 h 132551"/>
                <a:gd name="connsiteX3" fmla="*/ 102478 w 402227"/>
                <a:gd name="connsiteY3" fmla="*/ 131691 h 132551"/>
                <a:gd name="connsiteX4" fmla="*/ 180 w 402227"/>
                <a:gd name="connsiteY4" fmla="*/ 93470 h 132551"/>
                <a:gd name="connsiteX5" fmla="*/ 1864 w 402227"/>
                <a:gd name="connsiteY5" fmla="*/ 0 h 132551"/>
                <a:gd name="connsiteX6" fmla="*/ 107289 w 402227"/>
                <a:gd name="connsiteY6" fmla="*/ 33458 h 132551"/>
                <a:gd name="connsiteX0" fmla="*/ 105425 w 400363"/>
                <a:gd name="connsiteY0" fmla="*/ 33458 h 132551"/>
                <a:gd name="connsiteX1" fmla="*/ 137729 w 400363"/>
                <a:gd name="connsiteY1" fmla="*/ 94336 h 132551"/>
                <a:gd name="connsiteX2" fmla="*/ 400363 w 400363"/>
                <a:gd name="connsiteY2" fmla="*/ 119952 h 132551"/>
                <a:gd name="connsiteX3" fmla="*/ 100614 w 400363"/>
                <a:gd name="connsiteY3" fmla="*/ 131691 h 132551"/>
                <a:gd name="connsiteX4" fmla="*/ 698 w 400363"/>
                <a:gd name="connsiteY4" fmla="*/ 102995 h 132551"/>
                <a:gd name="connsiteX5" fmla="*/ 0 w 400363"/>
                <a:gd name="connsiteY5" fmla="*/ 0 h 132551"/>
                <a:gd name="connsiteX6" fmla="*/ 105425 w 400363"/>
                <a:gd name="connsiteY6" fmla="*/ 33458 h 132551"/>
                <a:gd name="connsiteX0" fmla="*/ 105425 w 400363"/>
                <a:gd name="connsiteY0" fmla="*/ 33458 h 137507"/>
                <a:gd name="connsiteX1" fmla="*/ 137729 w 400363"/>
                <a:gd name="connsiteY1" fmla="*/ 94336 h 137507"/>
                <a:gd name="connsiteX2" fmla="*/ 400363 w 400363"/>
                <a:gd name="connsiteY2" fmla="*/ 119952 h 137507"/>
                <a:gd name="connsiteX3" fmla="*/ 100614 w 400363"/>
                <a:gd name="connsiteY3" fmla="*/ 131691 h 137507"/>
                <a:gd name="connsiteX4" fmla="*/ 698 w 400363"/>
                <a:gd name="connsiteY4" fmla="*/ 102995 h 137507"/>
                <a:gd name="connsiteX5" fmla="*/ 0 w 400363"/>
                <a:gd name="connsiteY5" fmla="*/ 0 h 137507"/>
                <a:gd name="connsiteX6" fmla="*/ 105425 w 400363"/>
                <a:gd name="connsiteY6" fmla="*/ 33458 h 137507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56779 w 400363"/>
                <a:gd name="connsiteY1" fmla="*/ 99099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34073"/>
                <a:gd name="connsiteY0" fmla="*/ 21552 h 153251"/>
                <a:gd name="connsiteX1" fmla="*/ 156779 w 434073"/>
                <a:gd name="connsiteY1" fmla="*/ 99099 h 153251"/>
                <a:gd name="connsiteX2" fmla="*/ 434073 w 434073"/>
                <a:gd name="connsiteY2" fmla="*/ 141021 h 153251"/>
                <a:gd name="connsiteX3" fmla="*/ 100614 w 434073"/>
                <a:gd name="connsiteY3" fmla="*/ 131691 h 153251"/>
                <a:gd name="connsiteX4" fmla="*/ 698 w 434073"/>
                <a:gd name="connsiteY4" fmla="*/ 102995 h 153251"/>
                <a:gd name="connsiteX5" fmla="*/ 0 w 434073"/>
                <a:gd name="connsiteY5" fmla="*/ 0 h 153251"/>
                <a:gd name="connsiteX6" fmla="*/ 103044 w 434073"/>
                <a:gd name="connsiteY6" fmla="*/ 21552 h 153251"/>
                <a:gd name="connsiteX0" fmla="*/ 103044 w 434073"/>
                <a:gd name="connsiteY0" fmla="*/ 21552 h 148605"/>
                <a:gd name="connsiteX1" fmla="*/ 156779 w 434073"/>
                <a:gd name="connsiteY1" fmla="*/ 9909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  <a:gd name="connsiteX0" fmla="*/ 103044 w 434073"/>
                <a:gd name="connsiteY0" fmla="*/ 21552 h 148605"/>
                <a:gd name="connsiteX1" fmla="*/ 177740 w 434073"/>
                <a:gd name="connsiteY1" fmla="*/ 9385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073" h="148605">
                  <a:moveTo>
                    <a:pt x="103044" y="21552"/>
                  </a:moveTo>
                  <a:cubicBezTo>
                    <a:pt x="96999" y="46767"/>
                    <a:pt x="122569" y="73948"/>
                    <a:pt x="177740" y="93859"/>
                  </a:cubicBezTo>
                  <a:cubicBezTo>
                    <a:pt x="232912" y="113771"/>
                    <a:pt x="310665" y="138199"/>
                    <a:pt x="434073" y="141021"/>
                  </a:cubicBezTo>
                  <a:cubicBezTo>
                    <a:pt x="303909" y="155884"/>
                    <a:pt x="219580" y="146829"/>
                    <a:pt x="100614" y="131691"/>
                  </a:cubicBezTo>
                  <a:cubicBezTo>
                    <a:pt x="65721" y="124507"/>
                    <a:pt x="18658" y="124546"/>
                    <a:pt x="698" y="102995"/>
                  </a:cubicBezTo>
                  <a:cubicBezTo>
                    <a:pt x="-328" y="67076"/>
                    <a:pt x="1026" y="35919"/>
                    <a:pt x="0" y="0"/>
                  </a:cubicBezTo>
                  <a:cubicBezTo>
                    <a:pt x="35142" y="11153"/>
                    <a:pt x="53614" y="24686"/>
                    <a:pt x="103044" y="2155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9" name="Freeform 528"/>
            <p:cNvSpPr/>
            <p:nvPr/>
          </p:nvSpPr>
          <p:spPr>
            <a:xfrm>
              <a:off x="3251883" y="2426597"/>
              <a:ext cx="12108" cy="280987"/>
            </a:xfrm>
            <a:custGeom>
              <a:avLst/>
              <a:gdLst>
                <a:gd name="connsiteX0" fmla="*/ 4964 w 12108"/>
                <a:gd name="connsiteY0" fmla="*/ 0 h 280987"/>
                <a:gd name="connsiteX1" fmla="*/ 4964 w 12108"/>
                <a:gd name="connsiteY1" fmla="*/ 0 h 280987"/>
                <a:gd name="connsiteX2" fmla="*/ 2583 w 12108"/>
                <a:gd name="connsiteY2" fmla="*/ 21431 h 280987"/>
                <a:gd name="connsiteX3" fmla="*/ 202 w 12108"/>
                <a:gd name="connsiteY3" fmla="*/ 38100 h 280987"/>
                <a:gd name="connsiteX4" fmla="*/ 2583 w 12108"/>
                <a:gd name="connsiteY4" fmla="*/ 102393 h 280987"/>
                <a:gd name="connsiteX5" fmla="*/ 4964 w 12108"/>
                <a:gd name="connsiteY5" fmla="*/ 109537 h 280987"/>
                <a:gd name="connsiteX6" fmla="*/ 2583 w 12108"/>
                <a:gd name="connsiteY6" fmla="*/ 204787 h 280987"/>
                <a:gd name="connsiteX7" fmla="*/ 4964 w 12108"/>
                <a:gd name="connsiteY7" fmla="*/ 269081 h 280987"/>
                <a:gd name="connsiteX8" fmla="*/ 9727 w 12108"/>
                <a:gd name="connsiteY8" fmla="*/ 276225 h 280987"/>
                <a:gd name="connsiteX9" fmla="*/ 12108 w 12108"/>
                <a:gd name="connsiteY9" fmla="*/ 280987 h 280987"/>
                <a:gd name="connsiteX10" fmla="*/ 12108 w 12108"/>
                <a:gd name="connsiteY10" fmla="*/ 280987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08" h="280987">
                  <a:moveTo>
                    <a:pt x="4964" y="0"/>
                  </a:moveTo>
                  <a:lnTo>
                    <a:pt x="4964" y="0"/>
                  </a:lnTo>
                  <a:cubicBezTo>
                    <a:pt x="4170" y="7144"/>
                    <a:pt x="3474" y="14299"/>
                    <a:pt x="2583" y="21431"/>
                  </a:cubicBezTo>
                  <a:cubicBezTo>
                    <a:pt x="1887" y="27000"/>
                    <a:pt x="202" y="32487"/>
                    <a:pt x="202" y="38100"/>
                  </a:cubicBezTo>
                  <a:cubicBezTo>
                    <a:pt x="202" y="59546"/>
                    <a:pt x="1157" y="80995"/>
                    <a:pt x="2583" y="102393"/>
                  </a:cubicBezTo>
                  <a:cubicBezTo>
                    <a:pt x="2750" y="104898"/>
                    <a:pt x="4170" y="107156"/>
                    <a:pt x="4964" y="109537"/>
                  </a:cubicBezTo>
                  <a:cubicBezTo>
                    <a:pt x="4170" y="141287"/>
                    <a:pt x="3804" y="173051"/>
                    <a:pt x="2583" y="204787"/>
                  </a:cubicBezTo>
                  <a:cubicBezTo>
                    <a:pt x="1227" y="240046"/>
                    <a:pt x="-3603" y="230530"/>
                    <a:pt x="4964" y="269081"/>
                  </a:cubicBezTo>
                  <a:cubicBezTo>
                    <a:pt x="5585" y="271875"/>
                    <a:pt x="8254" y="273771"/>
                    <a:pt x="9727" y="276225"/>
                  </a:cubicBezTo>
                  <a:cubicBezTo>
                    <a:pt x="10640" y="277747"/>
                    <a:pt x="11314" y="279400"/>
                    <a:pt x="12108" y="280987"/>
                  </a:cubicBezTo>
                  <a:lnTo>
                    <a:pt x="12108" y="280987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pic>
          <p:nvPicPr>
            <p:cNvPr id="53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5483" y="2646807"/>
              <a:ext cx="338115" cy="575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2" name="Arc 531"/>
            <p:cNvSpPr/>
            <p:nvPr/>
          </p:nvSpPr>
          <p:spPr>
            <a:xfrm rot="7810088">
              <a:off x="3186203" y="2708033"/>
              <a:ext cx="74251" cy="98095"/>
            </a:xfrm>
            <a:prstGeom prst="arc">
              <a:avLst>
                <a:gd name="adj1" fmla="val 16432688"/>
                <a:gd name="adj2" fmla="val 21181078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0" name="Rectangle 16"/>
          <p:cNvSpPr/>
          <p:nvPr/>
        </p:nvSpPr>
        <p:spPr>
          <a:xfrm>
            <a:off x="3098374" y="2546457"/>
            <a:ext cx="384207" cy="70742"/>
          </a:xfrm>
          <a:custGeom>
            <a:avLst/>
            <a:gdLst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0 w 710958"/>
              <a:gd name="connsiteY3" fmla="*/ 62296 h 62296"/>
              <a:gd name="connsiteX4" fmla="*/ 0 w 710958"/>
              <a:gd name="connsiteY4" fmla="*/ 0 h 62296"/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343479 w 710958"/>
              <a:gd name="connsiteY3" fmla="*/ 62205 h 62296"/>
              <a:gd name="connsiteX4" fmla="*/ 0 w 710958"/>
              <a:gd name="connsiteY4" fmla="*/ 62296 h 62296"/>
              <a:gd name="connsiteX5" fmla="*/ 0 w 710958"/>
              <a:gd name="connsiteY5" fmla="*/ 0 h 62296"/>
              <a:gd name="connsiteX0" fmla="*/ 0 w 710958"/>
              <a:gd name="connsiteY0" fmla="*/ 0 h 62296"/>
              <a:gd name="connsiteX1" fmla="*/ 321794 w 710958"/>
              <a:gd name="connsiteY1" fmla="*/ 763 h 62296"/>
              <a:gd name="connsiteX2" fmla="*/ 710958 w 710958"/>
              <a:gd name="connsiteY2" fmla="*/ 0 h 62296"/>
              <a:gd name="connsiteX3" fmla="*/ 710958 w 710958"/>
              <a:gd name="connsiteY3" fmla="*/ 62296 h 62296"/>
              <a:gd name="connsiteX4" fmla="*/ 343479 w 710958"/>
              <a:gd name="connsiteY4" fmla="*/ 62205 h 62296"/>
              <a:gd name="connsiteX5" fmla="*/ 0 w 710958"/>
              <a:gd name="connsiteY5" fmla="*/ 62296 h 62296"/>
              <a:gd name="connsiteX6" fmla="*/ 0 w 710958"/>
              <a:gd name="connsiteY6" fmla="*/ 0 h 62296"/>
              <a:gd name="connsiteX0" fmla="*/ 0 w 710958"/>
              <a:gd name="connsiteY0" fmla="*/ 0 h 109190"/>
              <a:gd name="connsiteX1" fmla="*/ 321794 w 710958"/>
              <a:gd name="connsiteY1" fmla="*/ 763 h 109190"/>
              <a:gd name="connsiteX2" fmla="*/ 710958 w 710958"/>
              <a:gd name="connsiteY2" fmla="*/ 0 h 109190"/>
              <a:gd name="connsiteX3" fmla="*/ 710958 w 710958"/>
              <a:gd name="connsiteY3" fmla="*/ 62296 h 109190"/>
              <a:gd name="connsiteX4" fmla="*/ 354322 w 710958"/>
              <a:gd name="connsiteY4" fmla="*/ 109190 h 109190"/>
              <a:gd name="connsiteX5" fmla="*/ 0 w 710958"/>
              <a:gd name="connsiteY5" fmla="*/ 62296 h 109190"/>
              <a:gd name="connsiteX6" fmla="*/ 0 w 710958"/>
              <a:gd name="connsiteY6" fmla="*/ 0 h 109190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57400 w 710958"/>
              <a:gd name="connsiteY1" fmla="*/ 64824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06318 w 710958"/>
              <a:gd name="connsiteY2" fmla="*/ 5240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58" h="109268">
                <a:moveTo>
                  <a:pt x="0" y="0"/>
                </a:moveTo>
                <a:cubicBezTo>
                  <a:pt x="220242" y="13772"/>
                  <a:pt x="160408" y="55662"/>
                  <a:pt x="334199" y="59585"/>
                </a:cubicBezTo>
                <a:cubicBezTo>
                  <a:pt x="473203" y="57286"/>
                  <a:pt x="457909" y="-2938"/>
                  <a:pt x="706318" y="5240"/>
                </a:cubicBezTo>
                <a:lnTo>
                  <a:pt x="710958" y="51818"/>
                </a:lnTo>
                <a:cubicBezTo>
                  <a:pt x="508952" y="27692"/>
                  <a:pt x="509343" y="104401"/>
                  <a:pt x="354322" y="109190"/>
                </a:cubicBezTo>
                <a:cubicBezTo>
                  <a:pt x="228986" y="111630"/>
                  <a:pt x="161477" y="56242"/>
                  <a:pt x="0" y="6229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75000"/>
                </a:schemeClr>
              </a:gs>
              <a:gs pos="9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0" name="Oval 2"/>
          <p:cNvSpPr/>
          <p:nvPr/>
        </p:nvSpPr>
        <p:spPr>
          <a:xfrm>
            <a:off x="3142029" y="2835387"/>
            <a:ext cx="248149" cy="575397"/>
          </a:xfrm>
          <a:custGeom>
            <a:avLst/>
            <a:gdLst>
              <a:gd name="connsiteX0" fmla="*/ 2282 w 528638"/>
              <a:gd name="connsiteY0" fmla="*/ 0 h 4073873"/>
              <a:gd name="connsiteX1" fmla="*/ 526256 w 528638"/>
              <a:gd name="connsiteY1" fmla="*/ 0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6256 w 528638"/>
              <a:gd name="connsiteY4" fmla="*/ 3839066 h 4073873"/>
              <a:gd name="connsiteX5" fmla="*/ 524857 w 528638"/>
              <a:gd name="connsiteY5" fmla="*/ 3845024 h 4073873"/>
              <a:gd name="connsiteX6" fmla="*/ 264319 w 528638"/>
              <a:gd name="connsiteY6" fmla="*/ 4073873 h 4073873"/>
              <a:gd name="connsiteX7" fmla="*/ 4650 w 528638"/>
              <a:gd name="connsiteY7" fmla="*/ 3853717 h 4073873"/>
              <a:gd name="connsiteX8" fmla="*/ 2282 w 528638"/>
              <a:gd name="connsiteY8" fmla="*/ 3848492 h 4073873"/>
              <a:gd name="connsiteX9" fmla="*/ 2282 w 528638"/>
              <a:gd name="connsiteY9" fmla="*/ 3830014 h 4073873"/>
              <a:gd name="connsiteX10" fmla="*/ 0 w 528638"/>
              <a:gd name="connsiteY10" fmla="*/ 3807173 h 4073873"/>
              <a:gd name="connsiteX11" fmla="*/ 2282 w 528638"/>
              <a:gd name="connsiteY11" fmla="*/ 3784333 h 4073873"/>
              <a:gd name="connsiteX12" fmla="*/ 2282 w 528638"/>
              <a:gd name="connsiteY12" fmla="*/ 0 h 4073873"/>
              <a:gd name="connsiteX0" fmla="*/ 2282 w 528638"/>
              <a:gd name="connsiteY0" fmla="*/ 0 h 4073873"/>
              <a:gd name="connsiteX1" fmla="*/ 526256 w 528638"/>
              <a:gd name="connsiteY1" fmla="*/ 0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4857 w 528638"/>
              <a:gd name="connsiteY4" fmla="*/ 3845024 h 4073873"/>
              <a:gd name="connsiteX5" fmla="*/ 264319 w 528638"/>
              <a:gd name="connsiteY5" fmla="*/ 4073873 h 4073873"/>
              <a:gd name="connsiteX6" fmla="*/ 4650 w 528638"/>
              <a:gd name="connsiteY6" fmla="*/ 3853717 h 4073873"/>
              <a:gd name="connsiteX7" fmla="*/ 2282 w 528638"/>
              <a:gd name="connsiteY7" fmla="*/ 3848492 h 4073873"/>
              <a:gd name="connsiteX8" fmla="*/ 2282 w 528638"/>
              <a:gd name="connsiteY8" fmla="*/ 3830014 h 4073873"/>
              <a:gd name="connsiteX9" fmla="*/ 0 w 528638"/>
              <a:gd name="connsiteY9" fmla="*/ 3807173 h 4073873"/>
              <a:gd name="connsiteX10" fmla="*/ 2282 w 528638"/>
              <a:gd name="connsiteY10" fmla="*/ 3784333 h 4073873"/>
              <a:gd name="connsiteX11" fmla="*/ 2282 w 528638"/>
              <a:gd name="connsiteY11" fmla="*/ 0 h 4073873"/>
              <a:gd name="connsiteX0" fmla="*/ 2282 w 528638"/>
              <a:gd name="connsiteY0" fmla="*/ 0 h 4073873"/>
              <a:gd name="connsiteX1" fmla="*/ 526256 w 528638"/>
              <a:gd name="connsiteY1" fmla="*/ 115556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4857 w 528638"/>
              <a:gd name="connsiteY4" fmla="*/ 3845024 h 4073873"/>
              <a:gd name="connsiteX5" fmla="*/ 264319 w 528638"/>
              <a:gd name="connsiteY5" fmla="*/ 4073873 h 4073873"/>
              <a:gd name="connsiteX6" fmla="*/ 4650 w 528638"/>
              <a:gd name="connsiteY6" fmla="*/ 3853717 h 4073873"/>
              <a:gd name="connsiteX7" fmla="*/ 2282 w 528638"/>
              <a:gd name="connsiteY7" fmla="*/ 3848492 h 4073873"/>
              <a:gd name="connsiteX8" fmla="*/ 2282 w 528638"/>
              <a:gd name="connsiteY8" fmla="*/ 3830014 h 4073873"/>
              <a:gd name="connsiteX9" fmla="*/ 0 w 528638"/>
              <a:gd name="connsiteY9" fmla="*/ 3807173 h 4073873"/>
              <a:gd name="connsiteX10" fmla="*/ 2282 w 528638"/>
              <a:gd name="connsiteY10" fmla="*/ 3784333 h 4073873"/>
              <a:gd name="connsiteX11" fmla="*/ 2282 w 528638"/>
              <a:gd name="connsiteY11" fmla="*/ 0 h 4073873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4375608"/>
              <a:gd name="connsiteX1" fmla="*/ 526256 w 528638"/>
              <a:gd name="connsiteY1" fmla="*/ 10048 h 4375608"/>
              <a:gd name="connsiteX2" fmla="*/ 526256 w 528638"/>
              <a:gd name="connsiteY2" fmla="*/ 3677823 h 4375608"/>
              <a:gd name="connsiteX3" fmla="*/ 528638 w 528638"/>
              <a:gd name="connsiteY3" fmla="*/ 3701665 h 4375608"/>
              <a:gd name="connsiteX4" fmla="*/ 524857 w 528638"/>
              <a:gd name="connsiteY4" fmla="*/ 3739516 h 4375608"/>
              <a:gd name="connsiteX5" fmla="*/ 236964 w 528638"/>
              <a:gd name="connsiteY5" fmla="*/ 4375608 h 4375608"/>
              <a:gd name="connsiteX6" fmla="*/ 4650 w 528638"/>
              <a:gd name="connsiteY6" fmla="*/ 3748209 h 4375608"/>
              <a:gd name="connsiteX7" fmla="*/ 2282 w 528638"/>
              <a:gd name="connsiteY7" fmla="*/ 3742984 h 4375608"/>
              <a:gd name="connsiteX8" fmla="*/ 2282 w 528638"/>
              <a:gd name="connsiteY8" fmla="*/ 3724506 h 4375608"/>
              <a:gd name="connsiteX9" fmla="*/ 0 w 528638"/>
              <a:gd name="connsiteY9" fmla="*/ 3701665 h 4375608"/>
              <a:gd name="connsiteX10" fmla="*/ 2282 w 528638"/>
              <a:gd name="connsiteY10" fmla="*/ 3678825 h 4375608"/>
              <a:gd name="connsiteX11" fmla="*/ 2282 w 528638"/>
              <a:gd name="connsiteY11" fmla="*/ 0 h 4375608"/>
              <a:gd name="connsiteX0" fmla="*/ 2282 w 528638"/>
              <a:gd name="connsiteY0" fmla="*/ 0 h 4377266"/>
              <a:gd name="connsiteX1" fmla="*/ 526256 w 528638"/>
              <a:gd name="connsiteY1" fmla="*/ 10048 h 4377266"/>
              <a:gd name="connsiteX2" fmla="*/ 526256 w 528638"/>
              <a:gd name="connsiteY2" fmla="*/ 3677823 h 4377266"/>
              <a:gd name="connsiteX3" fmla="*/ 528638 w 528638"/>
              <a:gd name="connsiteY3" fmla="*/ 3701665 h 4377266"/>
              <a:gd name="connsiteX4" fmla="*/ 524857 w 528638"/>
              <a:gd name="connsiteY4" fmla="*/ 3739516 h 4377266"/>
              <a:gd name="connsiteX5" fmla="*/ 236964 w 528638"/>
              <a:gd name="connsiteY5" fmla="*/ 4375608 h 4377266"/>
              <a:gd name="connsiteX6" fmla="*/ 4650 w 528638"/>
              <a:gd name="connsiteY6" fmla="*/ 3748209 h 4377266"/>
              <a:gd name="connsiteX7" fmla="*/ 2282 w 528638"/>
              <a:gd name="connsiteY7" fmla="*/ 3742984 h 4377266"/>
              <a:gd name="connsiteX8" fmla="*/ 2282 w 528638"/>
              <a:gd name="connsiteY8" fmla="*/ 3724506 h 4377266"/>
              <a:gd name="connsiteX9" fmla="*/ 0 w 528638"/>
              <a:gd name="connsiteY9" fmla="*/ 3701665 h 4377266"/>
              <a:gd name="connsiteX10" fmla="*/ 2282 w 528638"/>
              <a:gd name="connsiteY10" fmla="*/ 3678825 h 4377266"/>
              <a:gd name="connsiteX11" fmla="*/ 2282 w 528638"/>
              <a:gd name="connsiteY11" fmla="*/ 0 h 4377266"/>
              <a:gd name="connsiteX0" fmla="*/ 2282 w 528638"/>
              <a:gd name="connsiteY0" fmla="*/ 308668 h 4367220"/>
              <a:gd name="connsiteX1" fmla="*/ 526256 w 528638"/>
              <a:gd name="connsiteY1" fmla="*/ 2 h 4367220"/>
              <a:gd name="connsiteX2" fmla="*/ 526256 w 528638"/>
              <a:gd name="connsiteY2" fmla="*/ 3667777 h 4367220"/>
              <a:gd name="connsiteX3" fmla="*/ 528638 w 528638"/>
              <a:gd name="connsiteY3" fmla="*/ 3691619 h 4367220"/>
              <a:gd name="connsiteX4" fmla="*/ 524857 w 528638"/>
              <a:gd name="connsiteY4" fmla="*/ 3729470 h 4367220"/>
              <a:gd name="connsiteX5" fmla="*/ 236964 w 528638"/>
              <a:gd name="connsiteY5" fmla="*/ 4365562 h 4367220"/>
              <a:gd name="connsiteX6" fmla="*/ 4650 w 528638"/>
              <a:gd name="connsiteY6" fmla="*/ 3738163 h 4367220"/>
              <a:gd name="connsiteX7" fmla="*/ 2282 w 528638"/>
              <a:gd name="connsiteY7" fmla="*/ 3732938 h 4367220"/>
              <a:gd name="connsiteX8" fmla="*/ 2282 w 528638"/>
              <a:gd name="connsiteY8" fmla="*/ 3714460 h 4367220"/>
              <a:gd name="connsiteX9" fmla="*/ 0 w 528638"/>
              <a:gd name="connsiteY9" fmla="*/ 3691619 h 4367220"/>
              <a:gd name="connsiteX10" fmla="*/ 2282 w 528638"/>
              <a:gd name="connsiteY10" fmla="*/ 3668779 h 4367220"/>
              <a:gd name="connsiteX11" fmla="*/ 2282 w 528638"/>
              <a:gd name="connsiteY11" fmla="*/ 308668 h 4367220"/>
              <a:gd name="connsiteX0" fmla="*/ 2282 w 535374"/>
              <a:gd name="connsiteY0" fmla="*/ 0 h 4058552"/>
              <a:gd name="connsiteX1" fmla="*/ 535374 w 535374"/>
              <a:gd name="connsiteY1" fmla="*/ 10046 h 4058552"/>
              <a:gd name="connsiteX2" fmla="*/ 526256 w 535374"/>
              <a:gd name="connsiteY2" fmla="*/ 3359109 h 4058552"/>
              <a:gd name="connsiteX3" fmla="*/ 528638 w 535374"/>
              <a:gd name="connsiteY3" fmla="*/ 3382951 h 4058552"/>
              <a:gd name="connsiteX4" fmla="*/ 524857 w 535374"/>
              <a:gd name="connsiteY4" fmla="*/ 3420802 h 4058552"/>
              <a:gd name="connsiteX5" fmla="*/ 236964 w 535374"/>
              <a:gd name="connsiteY5" fmla="*/ 4056894 h 4058552"/>
              <a:gd name="connsiteX6" fmla="*/ 4650 w 535374"/>
              <a:gd name="connsiteY6" fmla="*/ 3429495 h 4058552"/>
              <a:gd name="connsiteX7" fmla="*/ 2282 w 535374"/>
              <a:gd name="connsiteY7" fmla="*/ 3424270 h 4058552"/>
              <a:gd name="connsiteX8" fmla="*/ 2282 w 535374"/>
              <a:gd name="connsiteY8" fmla="*/ 3405792 h 4058552"/>
              <a:gd name="connsiteX9" fmla="*/ 0 w 535374"/>
              <a:gd name="connsiteY9" fmla="*/ 3382951 h 4058552"/>
              <a:gd name="connsiteX10" fmla="*/ 2282 w 535374"/>
              <a:gd name="connsiteY10" fmla="*/ 3360111 h 4058552"/>
              <a:gd name="connsiteX11" fmla="*/ 2282 w 535374"/>
              <a:gd name="connsiteY11" fmla="*/ 0 h 4058552"/>
              <a:gd name="connsiteX0" fmla="*/ 2282 w 535374"/>
              <a:gd name="connsiteY0" fmla="*/ 0 h 4058552"/>
              <a:gd name="connsiteX1" fmla="*/ 535374 w 535374"/>
              <a:gd name="connsiteY1" fmla="*/ 10046 h 4058552"/>
              <a:gd name="connsiteX2" fmla="*/ 526256 w 535374"/>
              <a:gd name="connsiteY2" fmla="*/ 3359109 h 4058552"/>
              <a:gd name="connsiteX3" fmla="*/ 528638 w 535374"/>
              <a:gd name="connsiteY3" fmla="*/ 3382951 h 4058552"/>
              <a:gd name="connsiteX4" fmla="*/ 524857 w 535374"/>
              <a:gd name="connsiteY4" fmla="*/ 3420802 h 4058552"/>
              <a:gd name="connsiteX5" fmla="*/ 236964 w 535374"/>
              <a:gd name="connsiteY5" fmla="*/ 4056894 h 4058552"/>
              <a:gd name="connsiteX6" fmla="*/ 4650 w 535374"/>
              <a:gd name="connsiteY6" fmla="*/ 3429495 h 4058552"/>
              <a:gd name="connsiteX7" fmla="*/ 2282 w 535374"/>
              <a:gd name="connsiteY7" fmla="*/ 3424270 h 4058552"/>
              <a:gd name="connsiteX8" fmla="*/ 2282 w 535374"/>
              <a:gd name="connsiteY8" fmla="*/ 3405792 h 4058552"/>
              <a:gd name="connsiteX9" fmla="*/ 0 w 535374"/>
              <a:gd name="connsiteY9" fmla="*/ 3382951 h 4058552"/>
              <a:gd name="connsiteX10" fmla="*/ 2282 w 535374"/>
              <a:gd name="connsiteY10" fmla="*/ 3360111 h 4058552"/>
              <a:gd name="connsiteX11" fmla="*/ 2282 w 535374"/>
              <a:gd name="connsiteY11" fmla="*/ 0 h 4058552"/>
              <a:gd name="connsiteX0" fmla="*/ 2282 w 535374"/>
              <a:gd name="connsiteY0" fmla="*/ 0 h 4058552"/>
              <a:gd name="connsiteX1" fmla="*/ 535374 w 535374"/>
              <a:gd name="connsiteY1" fmla="*/ 10046 h 4058552"/>
              <a:gd name="connsiteX2" fmla="*/ 526256 w 535374"/>
              <a:gd name="connsiteY2" fmla="*/ 3359109 h 4058552"/>
              <a:gd name="connsiteX3" fmla="*/ 528638 w 535374"/>
              <a:gd name="connsiteY3" fmla="*/ 3382951 h 4058552"/>
              <a:gd name="connsiteX4" fmla="*/ 524857 w 535374"/>
              <a:gd name="connsiteY4" fmla="*/ 3420802 h 4058552"/>
              <a:gd name="connsiteX5" fmla="*/ 236964 w 535374"/>
              <a:gd name="connsiteY5" fmla="*/ 4056894 h 4058552"/>
              <a:gd name="connsiteX6" fmla="*/ 4650 w 535374"/>
              <a:gd name="connsiteY6" fmla="*/ 3429495 h 4058552"/>
              <a:gd name="connsiteX7" fmla="*/ 2282 w 535374"/>
              <a:gd name="connsiteY7" fmla="*/ 3424270 h 4058552"/>
              <a:gd name="connsiteX8" fmla="*/ 2282 w 535374"/>
              <a:gd name="connsiteY8" fmla="*/ 3405792 h 4058552"/>
              <a:gd name="connsiteX9" fmla="*/ 0 w 535374"/>
              <a:gd name="connsiteY9" fmla="*/ 3382951 h 4058552"/>
              <a:gd name="connsiteX10" fmla="*/ 2282 w 535374"/>
              <a:gd name="connsiteY10" fmla="*/ 3360111 h 4058552"/>
              <a:gd name="connsiteX11" fmla="*/ 2282 w 535374"/>
              <a:gd name="connsiteY11" fmla="*/ 0 h 4058552"/>
              <a:gd name="connsiteX0" fmla="*/ 2282 w 535374"/>
              <a:gd name="connsiteY0" fmla="*/ 0 h 4070018"/>
              <a:gd name="connsiteX1" fmla="*/ 535374 w 535374"/>
              <a:gd name="connsiteY1" fmla="*/ 10046 h 4070018"/>
              <a:gd name="connsiteX2" fmla="*/ 526256 w 535374"/>
              <a:gd name="connsiteY2" fmla="*/ 3359109 h 4070018"/>
              <a:gd name="connsiteX3" fmla="*/ 528638 w 535374"/>
              <a:gd name="connsiteY3" fmla="*/ 3382951 h 4070018"/>
              <a:gd name="connsiteX4" fmla="*/ 524856 w 535374"/>
              <a:gd name="connsiteY4" fmla="*/ 3810335 h 4070018"/>
              <a:gd name="connsiteX5" fmla="*/ 236964 w 535374"/>
              <a:gd name="connsiteY5" fmla="*/ 4056894 h 4070018"/>
              <a:gd name="connsiteX6" fmla="*/ 4650 w 535374"/>
              <a:gd name="connsiteY6" fmla="*/ 3429495 h 4070018"/>
              <a:gd name="connsiteX7" fmla="*/ 2282 w 535374"/>
              <a:gd name="connsiteY7" fmla="*/ 3424270 h 4070018"/>
              <a:gd name="connsiteX8" fmla="*/ 2282 w 535374"/>
              <a:gd name="connsiteY8" fmla="*/ 3405792 h 4070018"/>
              <a:gd name="connsiteX9" fmla="*/ 0 w 535374"/>
              <a:gd name="connsiteY9" fmla="*/ 3382951 h 4070018"/>
              <a:gd name="connsiteX10" fmla="*/ 2282 w 535374"/>
              <a:gd name="connsiteY10" fmla="*/ 3360111 h 4070018"/>
              <a:gd name="connsiteX11" fmla="*/ 2282 w 535374"/>
              <a:gd name="connsiteY11" fmla="*/ 0 h 4070018"/>
              <a:gd name="connsiteX0" fmla="*/ 2282 w 546259"/>
              <a:gd name="connsiteY0" fmla="*/ 0 h 4069364"/>
              <a:gd name="connsiteX1" fmla="*/ 535374 w 546259"/>
              <a:gd name="connsiteY1" fmla="*/ 10046 h 4069364"/>
              <a:gd name="connsiteX2" fmla="*/ 526256 w 546259"/>
              <a:gd name="connsiteY2" fmla="*/ 3359109 h 4069364"/>
              <a:gd name="connsiteX3" fmla="*/ 524856 w 546259"/>
              <a:gd name="connsiteY3" fmla="*/ 3810335 h 4069364"/>
              <a:gd name="connsiteX4" fmla="*/ 236964 w 546259"/>
              <a:gd name="connsiteY4" fmla="*/ 4056894 h 4069364"/>
              <a:gd name="connsiteX5" fmla="*/ 4650 w 546259"/>
              <a:gd name="connsiteY5" fmla="*/ 3429495 h 4069364"/>
              <a:gd name="connsiteX6" fmla="*/ 2282 w 546259"/>
              <a:gd name="connsiteY6" fmla="*/ 3424270 h 4069364"/>
              <a:gd name="connsiteX7" fmla="*/ 2282 w 546259"/>
              <a:gd name="connsiteY7" fmla="*/ 3405792 h 4069364"/>
              <a:gd name="connsiteX8" fmla="*/ 0 w 546259"/>
              <a:gd name="connsiteY8" fmla="*/ 3382951 h 4069364"/>
              <a:gd name="connsiteX9" fmla="*/ 2282 w 546259"/>
              <a:gd name="connsiteY9" fmla="*/ 3360111 h 4069364"/>
              <a:gd name="connsiteX10" fmla="*/ 2282 w 546259"/>
              <a:gd name="connsiteY10" fmla="*/ 0 h 4069364"/>
              <a:gd name="connsiteX0" fmla="*/ 2282 w 535374"/>
              <a:gd name="connsiteY0" fmla="*/ 0 h 4057088"/>
              <a:gd name="connsiteX1" fmla="*/ 535374 w 535374"/>
              <a:gd name="connsiteY1" fmla="*/ 10046 h 4057088"/>
              <a:gd name="connsiteX2" fmla="*/ 526256 w 535374"/>
              <a:gd name="connsiteY2" fmla="*/ 3359109 h 4057088"/>
              <a:gd name="connsiteX3" fmla="*/ 236964 w 535374"/>
              <a:gd name="connsiteY3" fmla="*/ 4056894 h 4057088"/>
              <a:gd name="connsiteX4" fmla="*/ 4650 w 535374"/>
              <a:gd name="connsiteY4" fmla="*/ 3429495 h 4057088"/>
              <a:gd name="connsiteX5" fmla="*/ 2282 w 535374"/>
              <a:gd name="connsiteY5" fmla="*/ 3424270 h 4057088"/>
              <a:gd name="connsiteX6" fmla="*/ 2282 w 535374"/>
              <a:gd name="connsiteY6" fmla="*/ 3405792 h 4057088"/>
              <a:gd name="connsiteX7" fmla="*/ 0 w 535374"/>
              <a:gd name="connsiteY7" fmla="*/ 3382951 h 4057088"/>
              <a:gd name="connsiteX8" fmla="*/ 2282 w 535374"/>
              <a:gd name="connsiteY8" fmla="*/ 3360111 h 4057088"/>
              <a:gd name="connsiteX9" fmla="*/ 2282 w 535374"/>
              <a:gd name="connsiteY9" fmla="*/ 0 h 4057088"/>
              <a:gd name="connsiteX0" fmla="*/ 2282 w 535374"/>
              <a:gd name="connsiteY0" fmla="*/ 0 h 4121042"/>
              <a:gd name="connsiteX1" fmla="*/ 535374 w 535374"/>
              <a:gd name="connsiteY1" fmla="*/ 10046 h 4121042"/>
              <a:gd name="connsiteX2" fmla="*/ 531393 w 535374"/>
              <a:gd name="connsiteY2" fmla="*/ 3642410 h 4121042"/>
              <a:gd name="connsiteX3" fmla="*/ 236964 w 535374"/>
              <a:gd name="connsiteY3" fmla="*/ 4056894 h 4121042"/>
              <a:gd name="connsiteX4" fmla="*/ 4650 w 535374"/>
              <a:gd name="connsiteY4" fmla="*/ 3429495 h 4121042"/>
              <a:gd name="connsiteX5" fmla="*/ 2282 w 535374"/>
              <a:gd name="connsiteY5" fmla="*/ 3424270 h 4121042"/>
              <a:gd name="connsiteX6" fmla="*/ 2282 w 535374"/>
              <a:gd name="connsiteY6" fmla="*/ 3405792 h 4121042"/>
              <a:gd name="connsiteX7" fmla="*/ 0 w 535374"/>
              <a:gd name="connsiteY7" fmla="*/ 3382951 h 4121042"/>
              <a:gd name="connsiteX8" fmla="*/ 2282 w 535374"/>
              <a:gd name="connsiteY8" fmla="*/ 3360111 h 4121042"/>
              <a:gd name="connsiteX9" fmla="*/ 2282 w 535374"/>
              <a:gd name="connsiteY9" fmla="*/ 0 h 4121042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2282 w 535374"/>
              <a:gd name="connsiteY6" fmla="*/ 3405792 h 4251433"/>
              <a:gd name="connsiteX7" fmla="*/ 0 w 535374"/>
              <a:gd name="connsiteY7" fmla="*/ 3382951 h 4251433"/>
              <a:gd name="connsiteX8" fmla="*/ 2282 w 535374"/>
              <a:gd name="connsiteY8" fmla="*/ 3360111 h 4251433"/>
              <a:gd name="connsiteX9" fmla="*/ 2282 w 535374"/>
              <a:gd name="connsiteY9" fmla="*/ 0 h 4251433"/>
              <a:gd name="connsiteX0" fmla="*/ 25686 w 558778"/>
              <a:gd name="connsiteY0" fmla="*/ 0 h 4251433"/>
              <a:gd name="connsiteX1" fmla="*/ 558778 w 558778"/>
              <a:gd name="connsiteY1" fmla="*/ 10046 h 4251433"/>
              <a:gd name="connsiteX2" fmla="*/ 554797 w 558778"/>
              <a:gd name="connsiteY2" fmla="*/ 3642410 h 4251433"/>
              <a:gd name="connsiteX3" fmla="*/ 208991 w 558778"/>
              <a:gd name="connsiteY3" fmla="*/ 4233960 h 4251433"/>
              <a:gd name="connsiteX4" fmla="*/ 28054 w 558778"/>
              <a:gd name="connsiteY4" fmla="*/ 3429495 h 4251433"/>
              <a:gd name="connsiteX5" fmla="*/ 25686 w 558778"/>
              <a:gd name="connsiteY5" fmla="*/ 3424270 h 4251433"/>
              <a:gd name="connsiteX6" fmla="*/ 25686 w 558778"/>
              <a:gd name="connsiteY6" fmla="*/ 3405792 h 4251433"/>
              <a:gd name="connsiteX7" fmla="*/ 23404 w 558778"/>
              <a:gd name="connsiteY7" fmla="*/ 3382951 h 4251433"/>
              <a:gd name="connsiteX8" fmla="*/ 0 w 558778"/>
              <a:gd name="connsiteY8" fmla="*/ 3625701 h 4251433"/>
              <a:gd name="connsiteX9" fmla="*/ 25686 w 558778"/>
              <a:gd name="connsiteY9" fmla="*/ 0 h 4251433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2282 w 535374"/>
              <a:gd name="connsiteY6" fmla="*/ 3405792 h 4251433"/>
              <a:gd name="connsiteX7" fmla="*/ 0 w 535374"/>
              <a:gd name="connsiteY7" fmla="*/ 3382951 h 4251433"/>
              <a:gd name="connsiteX8" fmla="*/ 2282 w 535374"/>
              <a:gd name="connsiteY8" fmla="*/ 0 h 4251433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2282 w 535374"/>
              <a:gd name="connsiteY6" fmla="*/ 3405792 h 4251433"/>
              <a:gd name="connsiteX7" fmla="*/ 0 w 535374"/>
              <a:gd name="connsiteY7" fmla="*/ 3683952 h 4251433"/>
              <a:gd name="connsiteX8" fmla="*/ 2282 w 535374"/>
              <a:gd name="connsiteY8" fmla="*/ 0 h 4251433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0 w 535374"/>
              <a:gd name="connsiteY6" fmla="*/ 3683952 h 4251433"/>
              <a:gd name="connsiteX7" fmla="*/ 2282 w 535374"/>
              <a:gd name="connsiteY7" fmla="*/ 0 h 4251433"/>
              <a:gd name="connsiteX0" fmla="*/ 12595 w 545687"/>
              <a:gd name="connsiteY0" fmla="*/ 0 h 4251433"/>
              <a:gd name="connsiteX1" fmla="*/ 545687 w 545687"/>
              <a:gd name="connsiteY1" fmla="*/ 10046 h 4251433"/>
              <a:gd name="connsiteX2" fmla="*/ 541706 w 545687"/>
              <a:gd name="connsiteY2" fmla="*/ 3642410 h 4251433"/>
              <a:gd name="connsiteX3" fmla="*/ 195900 w 545687"/>
              <a:gd name="connsiteY3" fmla="*/ 4233960 h 4251433"/>
              <a:gd name="connsiteX4" fmla="*/ 14963 w 545687"/>
              <a:gd name="connsiteY4" fmla="*/ 3429495 h 4251433"/>
              <a:gd name="connsiteX5" fmla="*/ 10313 w 545687"/>
              <a:gd name="connsiteY5" fmla="*/ 3683952 h 4251433"/>
              <a:gd name="connsiteX6" fmla="*/ 12595 w 545687"/>
              <a:gd name="connsiteY6" fmla="*/ 0 h 4251433"/>
              <a:gd name="connsiteX0" fmla="*/ 2282 w 535374"/>
              <a:gd name="connsiteY0" fmla="*/ 0 h 4251604"/>
              <a:gd name="connsiteX1" fmla="*/ 535374 w 535374"/>
              <a:gd name="connsiteY1" fmla="*/ 10046 h 4251604"/>
              <a:gd name="connsiteX2" fmla="*/ 531393 w 535374"/>
              <a:gd name="connsiteY2" fmla="*/ 3642410 h 4251604"/>
              <a:gd name="connsiteX3" fmla="*/ 185587 w 535374"/>
              <a:gd name="connsiteY3" fmla="*/ 4233960 h 4251604"/>
              <a:gd name="connsiteX4" fmla="*/ 0 w 535374"/>
              <a:gd name="connsiteY4" fmla="*/ 3683952 h 4251604"/>
              <a:gd name="connsiteX5" fmla="*/ 2282 w 535374"/>
              <a:gd name="connsiteY5" fmla="*/ 0 h 4251604"/>
              <a:gd name="connsiteX0" fmla="*/ 2282 w 535374"/>
              <a:gd name="connsiteY0" fmla="*/ 0 h 4234606"/>
              <a:gd name="connsiteX1" fmla="*/ 535374 w 535374"/>
              <a:gd name="connsiteY1" fmla="*/ 10046 h 4234606"/>
              <a:gd name="connsiteX2" fmla="*/ 531393 w 535374"/>
              <a:gd name="connsiteY2" fmla="*/ 3642410 h 4234606"/>
              <a:gd name="connsiteX3" fmla="*/ 185587 w 535374"/>
              <a:gd name="connsiteY3" fmla="*/ 4233960 h 4234606"/>
              <a:gd name="connsiteX4" fmla="*/ 0 w 535374"/>
              <a:gd name="connsiteY4" fmla="*/ 3683952 h 4234606"/>
              <a:gd name="connsiteX5" fmla="*/ 2282 w 535374"/>
              <a:gd name="connsiteY5" fmla="*/ 0 h 4234606"/>
              <a:gd name="connsiteX0" fmla="*/ 2282 w 535374"/>
              <a:gd name="connsiteY0" fmla="*/ 0 h 4278447"/>
              <a:gd name="connsiteX1" fmla="*/ 535374 w 535374"/>
              <a:gd name="connsiteY1" fmla="*/ 10046 h 4278447"/>
              <a:gd name="connsiteX2" fmla="*/ 531393 w 535374"/>
              <a:gd name="connsiteY2" fmla="*/ 3642410 h 4278447"/>
              <a:gd name="connsiteX3" fmla="*/ 185587 w 535374"/>
              <a:gd name="connsiteY3" fmla="*/ 4233960 h 4278447"/>
              <a:gd name="connsiteX4" fmla="*/ 0 w 535374"/>
              <a:gd name="connsiteY4" fmla="*/ 3683952 h 4278447"/>
              <a:gd name="connsiteX5" fmla="*/ 2282 w 535374"/>
              <a:gd name="connsiteY5" fmla="*/ 0 h 427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74" h="4278447">
                <a:moveTo>
                  <a:pt x="2282" y="0"/>
                </a:moveTo>
                <a:cubicBezTo>
                  <a:pt x="113109" y="263675"/>
                  <a:pt x="340243" y="403644"/>
                  <a:pt x="535374" y="10046"/>
                </a:cubicBezTo>
                <a:cubicBezTo>
                  <a:pt x="532335" y="1126400"/>
                  <a:pt x="534432" y="2526056"/>
                  <a:pt x="531393" y="3642410"/>
                </a:cubicBezTo>
                <a:cubicBezTo>
                  <a:pt x="481658" y="4316885"/>
                  <a:pt x="299841" y="4333277"/>
                  <a:pt x="185587" y="4233960"/>
                </a:cubicBezTo>
                <a:cubicBezTo>
                  <a:pt x="118541" y="4175679"/>
                  <a:pt x="40826" y="4000071"/>
                  <a:pt x="0" y="3683952"/>
                </a:cubicBezTo>
                <a:cubicBezTo>
                  <a:pt x="761" y="2556302"/>
                  <a:pt x="1521" y="1127650"/>
                  <a:pt x="228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11" name="Oval 2"/>
          <p:cNvSpPr/>
          <p:nvPr/>
        </p:nvSpPr>
        <p:spPr>
          <a:xfrm>
            <a:off x="3140665" y="2713742"/>
            <a:ext cx="248021" cy="159101"/>
          </a:xfrm>
          <a:custGeom>
            <a:avLst/>
            <a:gdLst>
              <a:gd name="connsiteX0" fmla="*/ 2282 w 528638"/>
              <a:gd name="connsiteY0" fmla="*/ 0 h 4073873"/>
              <a:gd name="connsiteX1" fmla="*/ 526256 w 528638"/>
              <a:gd name="connsiteY1" fmla="*/ 0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6256 w 528638"/>
              <a:gd name="connsiteY4" fmla="*/ 3839066 h 4073873"/>
              <a:gd name="connsiteX5" fmla="*/ 524857 w 528638"/>
              <a:gd name="connsiteY5" fmla="*/ 3845024 h 4073873"/>
              <a:gd name="connsiteX6" fmla="*/ 264319 w 528638"/>
              <a:gd name="connsiteY6" fmla="*/ 4073873 h 4073873"/>
              <a:gd name="connsiteX7" fmla="*/ 4650 w 528638"/>
              <a:gd name="connsiteY7" fmla="*/ 3853717 h 4073873"/>
              <a:gd name="connsiteX8" fmla="*/ 2282 w 528638"/>
              <a:gd name="connsiteY8" fmla="*/ 3848492 h 4073873"/>
              <a:gd name="connsiteX9" fmla="*/ 2282 w 528638"/>
              <a:gd name="connsiteY9" fmla="*/ 3830014 h 4073873"/>
              <a:gd name="connsiteX10" fmla="*/ 0 w 528638"/>
              <a:gd name="connsiteY10" fmla="*/ 3807173 h 4073873"/>
              <a:gd name="connsiteX11" fmla="*/ 2282 w 528638"/>
              <a:gd name="connsiteY11" fmla="*/ 3784333 h 4073873"/>
              <a:gd name="connsiteX12" fmla="*/ 2282 w 528638"/>
              <a:gd name="connsiteY12" fmla="*/ 0 h 4073873"/>
              <a:gd name="connsiteX0" fmla="*/ 2282 w 528638"/>
              <a:gd name="connsiteY0" fmla="*/ 0 h 4073873"/>
              <a:gd name="connsiteX1" fmla="*/ 526256 w 528638"/>
              <a:gd name="connsiteY1" fmla="*/ 0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4857 w 528638"/>
              <a:gd name="connsiteY4" fmla="*/ 3845024 h 4073873"/>
              <a:gd name="connsiteX5" fmla="*/ 264319 w 528638"/>
              <a:gd name="connsiteY5" fmla="*/ 4073873 h 4073873"/>
              <a:gd name="connsiteX6" fmla="*/ 4650 w 528638"/>
              <a:gd name="connsiteY6" fmla="*/ 3853717 h 4073873"/>
              <a:gd name="connsiteX7" fmla="*/ 2282 w 528638"/>
              <a:gd name="connsiteY7" fmla="*/ 3848492 h 4073873"/>
              <a:gd name="connsiteX8" fmla="*/ 2282 w 528638"/>
              <a:gd name="connsiteY8" fmla="*/ 3830014 h 4073873"/>
              <a:gd name="connsiteX9" fmla="*/ 0 w 528638"/>
              <a:gd name="connsiteY9" fmla="*/ 3807173 h 4073873"/>
              <a:gd name="connsiteX10" fmla="*/ 2282 w 528638"/>
              <a:gd name="connsiteY10" fmla="*/ 3784333 h 4073873"/>
              <a:gd name="connsiteX11" fmla="*/ 2282 w 528638"/>
              <a:gd name="connsiteY11" fmla="*/ 0 h 4073873"/>
              <a:gd name="connsiteX0" fmla="*/ 2282 w 528638"/>
              <a:gd name="connsiteY0" fmla="*/ 0 h 4073873"/>
              <a:gd name="connsiteX1" fmla="*/ 526256 w 528638"/>
              <a:gd name="connsiteY1" fmla="*/ 115556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4857 w 528638"/>
              <a:gd name="connsiteY4" fmla="*/ 3845024 h 4073873"/>
              <a:gd name="connsiteX5" fmla="*/ 264319 w 528638"/>
              <a:gd name="connsiteY5" fmla="*/ 4073873 h 4073873"/>
              <a:gd name="connsiteX6" fmla="*/ 4650 w 528638"/>
              <a:gd name="connsiteY6" fmla="*/ 3853717 h 4073873"/>
              <a:gd name="connsiteX7" fmla="*/ 2282 w 528638"/>
              <a:gd name="connsiteY7" fmla="*/ 3848492 h 4073873"/>
              <a:gd name="connsiteX8" fmla="*/ 2282 w 528638"/>
              <a:gd name="connsiteY8" fmla="*/ 3830014 h 4073873"/>
              <a:gd name="connsiteX9" fmla="*/ 0 w 528638"/>
              <a:gd name="connsiteY9" fmla="*/ 3807173 h 4073873"/>
              <a:gd name="connsiteX10" fmla="*/ 2282 w 528638"/>
              <a:gd name="connsiteY10" fmla="*/ 3784333 h 4073873"/>
              <a:gd name="connsiteX11" fmla="*/ 2282 w 528638"/>
              <a:gd name="connsiteY11" fmla="*/ 0 h 4073873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4375608"/>
              <a:gd name="connsiteX1" fmla="*/ 526256 w 528638"/>
              <a:gd name="connsiteY1" fmla="*/ 10048 h 4375608"/>
              <a:gd name="connsiteX2" fmla="*/ 526256 w 528638"/>
              <a:gd name="connsiteY2" fmla="*/ 3677823 h 4375608"/>
              <a:gd name="connsiteX3" fmla="*/ 528638 w 528638"/>
              <a:gd name="connsiteY3" fmla="*/ 3701665 h 4375608"/>
              <a:gd name="connsiteX4" fmla="*/ 524857 w 528638"/>
              <a:gd name="connsiteY4" fmla="*/ 3739516 h 4375608"/>
              <a:gd name="connsiteX5" fmla="*/ 236964 w 528638"/>
              <a:gd name="connsiteY5" fmla="*/ 4375608 h 4375608"/>
              <a:gd name="connsiteX6" fmla="*/ 4650 w 528638"/>
              <a:gd name="connsiteY6" fmla="*/ 3748209 h 4375608"/>
              <a:gd name="connsiteX7" fmla="*/ 2282 w 528638"/>
              <a:gd name="connsiteY7" fmla="*/ 3742984 h 4375608"/>
              <a:gd name="connsiteX8" fmla="*/ 2282 w 528638"/>
              <a:gd name="connsiteY8" fmla="*/ 3724506 h 4375608"/>
              <a:gd name="connsiteX9" fmla="*/ 0 w 528638"/>
              <a:gd name="connsiteY9" fmla="*/ 3701665 h 4375608"/>
              <a:gd name="connsiteX10" fmla="*/ 2282 w 528638"/>
              <a:gd name="connsiteY10" fmla="*/ 3678825 h 4375608"/>
              <a:gd name="connsiteX11" fmla="*/ 2282 w 528638"/>
              <a:gd name="connsiteY11" fmla="*/ 0 h 4375608"/>
              <a:gd name="connsiteX0" fmla="*/ 2282 w 528638"/>
              <a:gd name="connsiteY0" fmla="*/ 0 h 4377266"/>
              <a:gd name="connsiteX1" fmla="*/ 526256 w 528638"/>
              <a:gd name="connsiteY1" fmla="*/ 10048 h 4377266"/>
              <a:gd name="connsiteX2" fmla="*/ 526256 w 528638"/>
              <a:gd name="connsiteY2" fmla="*/ 3677823 h 4377266"/>
              <a:gd name="connsiteX3" fmla="*/ 528638 w 528638"/>
              <a:gd name="connsiteY3" fmla="*/ 3701665 h 4377266"/>
              <a:gd name="connsiteX4" fmla="*/ 524857 w 528638"/>
              <a:gd name="connsiteY4" fmla="*/ 3739516 h 4377266"/>
              <a:gd name="connsiteX5" fmla="*/ 236964 w 528638"/>
              <a:gd name="connsiteY5" fmla="*/ 4375608 h 4377266"/>
              <a:gd name="connsiteX6" fmla="*/ 4650 w 528638"/>
              <a:gd name="connsiteY6" fmla="*/ 3748209 h 4377266"/>
              <a:gd name="connsiteX7" fmla="*/ 2282 w 528638"/>
              <a:gd name="connsiteY7" fmla="*/ 3742984 h 4377266"/>
              <a:gd name="connsiteX8" fmla="*/ 2282 w 528638"/>
              <a:gd name="connsiteY8" fmla="*/ 3724506 h 4377266"/>
              <a:gd name="connsiteX9" fmla="*/ 0 w 528638"/>
              <a:gd name="connsiteY9" fmla="*/ 3701665 h 4377266"/>
              <a:gd name="connsiteX10" fmla="*/ 2282 w 528638"/>
              <a:gd name="connsiteY10" fmla="*/ 3678825 h 4377266"/>
              <a:gd name="connsiteX11" fmla="*/ 2282 w 528638"/>
              <a:gd name="connsiteY11" fmla="*/ 0 h 4377266"/>
              <a:gd name="connsiteX0" fmla="*/ 2282 w 528638"/>
              <a:gd name="connsiteY0" fmla="*/ 308668 h 4367220"/>
              <a:gd name="connsiteX1" fmla="*/ 526256 w 528638"/>
              <a:gd name="connsiteY1" fmla="*/ 2 h 4367220"/>
              <a:gd name="connsiteX2" fmla="*/ 526256 w 528638"/>
              <a:gd name="connsiteY2" fmla="*/ 3667777 h 4367220"/>
              <a:gd name="connsiteX3" fmla="*/ 528638 w 528638"/>
              <a:gd name="connsiteY3" fmla="*/ 3691619 h 4367220"/>
              <a:gd name="connsiteX4" fmla="*/ 524857 w 528638"/>
              <a:gd name="connsiteY4" fmla="*/ 3729470 h 4367220"/>
              <a:gd name="connsiteX5" fmla="*/ 236964 w 528638"/>
              <a:gd name="connsiteY5" fmla="*/ 4365562 h 4367220"/>
              <a:gd name="connsiteX6" fmla="*/ 4650 w 528638"/>
              <a:gd name="connsiteY6" fmla="*/ 3738163 h 4367220"/>
              <a:gd name="connsiteX7" fmla="*/ 2282 w 528638"/>
              <a:gd name="connsiteY7" fmla="*/ 3732938 h 4367220"/>
              <a:gd name="connsiteX8" fmla="*/ 2282 w 528638"/>
              <a:gd name="connsiteY8" fmla="*/ 3714460 h 4367220"/>
              <a:gd name="connsiteX9" fmla="*/ 0 w 528638"/>
              <a:gd name="connsiteY9" fmla="*/ 3691619 h 4367220"/>
              <a:gd name="connsiteX10" fmla="*/ 2282 w 528638"/>
              <a:gd name="connsiteY10" fmla="*/ 3668779 h 4367220"/>
              <a:gd name="connsiteX11" fmla="*/ 2282 w 528638"/>
              <a:gd name="connsiteY11" fmla="*/ 308668 h 4367220"/>
              <a:gd name="connsiteX0" fmla="*/ 2282 w 535374"/>
              <a:gd name="connsiteY0" fmla="*/ 0 h 4058552"/>
              <a:gd name="connsiteX1" fmla="*/ 535374 w 535374"/>
              <a:gd name="connsiteY1" fmla="*/ 10046 h 4058552"/>
              <a:gd name="connsiteX2" fmla="*/ 526256 w 535374"/>
              <a:gd name="connsiteY2" fmla="*/ 3359109 h 4058552"/>
              <a:gd name="connsiteX3" fmla="*/ 528638 w 535374"/>
              <a:gd name="connsiteY3" fmla="*/ 3382951 h 4058552"/>
              <a:gd name="connsiteX4" fmla="*/ 524857 w 535374"/>
              <a:gd name="connsiteY4" fmla="*/ 3420802 h 4058552"/>
              <a:gd name="connsiteX5" fmla="*/ 236964 w 535374"/>
              <a:gd name="connsiteY5" fmla="*/ 4056894 h 4058552"/>
              <a:gd name="connsiteX6" fmla="*/ 4650 w 535374"/>
              <a:gd name="connsiteY6" fmla="*/ 3429495 h 4058552"/>
              <a:gd name="connsiteX7" fmla="*/ 2282 w 535374"/>
              <a:gd name="connsiteY7" fmla="*/ 3424270 h 4058552"/>
              <a:gd name="connsiteX8" fmla="*/ 2282 w 535374"/>
              <a:gd name="connsiteY8" fmla="*/ 3405792 h 4058552"/>
              <a:gd name="connsiteX9" fmla="*/ 0 w 535374"/>
              <a:gd name="connsiteY9" fmla="*/ 3382951 h 4058552"/>
              <a:gd name="connsiteX10" fmla="*/ 2282 w 535374"/>
              <a:gd name="connsiteY10" fmla="*/ 3360111 h 4058552"/>
              <a:gd name="connsiteX11" fmla="*/ 2282 w 535374"/>
              <a:gd name="connsiteY11" fmla="*/ 0 h 4058552"/>
              <a:gd name="connsiteX0" fmla="*/ 2282 w 535374"/>
              <a:gd name="connsiteY0" fmla="*/ 0 h 4058552"/>
              <a:gd name="connsiteX1" fmla="*/ 535374 w 535374"/>
              <a:gd name="connsiteY1" fmla="*/ 10046 h 4058552"/>
              <a:gd name="connsiteX2" fmla="*/ 526256 w 535374"/>
              <a:gd name="connsiteY2" fmla="*/ 3359109 h 4058552"/>
              <a:gd name="connsiteX3" fmla="*/ 528638 w 535374"/>
              <a:gd name="connsiteY3" fmla="*/ 3382951 h 4058552"/>
              <a:gd name="connsiteX4" fmla="*/ 524857 w 535374"/>
              <a:gd name="connsiteY4" fmla="*/ 3420802 h 4058552"/>
              <a:gd name="connsiteX5" fmla="*/ 236964 w 535374"/>
              <a:gd name="connsiteY5" fmla="*/ 4056894 h 4058552"/>
              <a:gd name="connsiteX6" fmla="*/ 4650 w 535374"/>
              <a:gd name="connsiteY6" fmla="*/ 3429495 h 4058552"/>
              <a:gd name="connsiteX7" fmla="*/ 2282 w 535374"/>
              <a:gd name="connsiteY7" fmla="*/ 3424270 h 4058552"/>
              <a:gd name="connsiteX8" fmla="*/ 2282 w 535374"/>
              <a:gd name="connsiteY8" fmla="*/ 3405792 h 4058552"/>
              <a:gd name="connsiteX9" fmla="*/ 0 w 535374"/>
              <a:gd name="connsiteY9" fmla="*/ 3382951 h 4058552"/>
              <a:gd name="connsiteX10" fmla="*/ 2282 w 535374"/>
              <a:gd name="connsiteY10" fmla="*/ 3360111 h 4058552"/>
              <a:gd name="connsiteX11" fmla="*/ 2282 w 535374"/>
              <a:gd name="connsiteY11" fmla="*/ 0 h 4058552"/>
              <a:gd name="connsiteX0" fmla="*/ 2282 w 535374"/>
              <a:gd name="connsiteY0" fmla="*/ 0 h 4058552"/>
              <a:gd name="connsiteX1" fmla="*/ 535374 w 535374"/>
              <a:gd name="connsiteY1" fmla="*/ 10046 h 4058552"/>
              <a:gd name="connsiteX2" fmla="*/ 526256 w 535374"/>
              <a:gd name="connsiteY2" fmla="*/ 3359109 h 4058552"/>
              <a:gd name="connsiteX3" fmla="*/ 528638 w 535374"/>
              <a:gd name="connsiteY3" fmla="*/ 3382951 h 4058552"/>
              <a:gd name="connsiteX4" fmla="*/ 524857 w 535374"/>
              <a:gd name="connsiteY4" fmla="*/ 3420802 h 4058552"/>
              <a:gd name="connsiteX5" fmla="*/ 236964 w 535374"/>
              <a:gd name="connsiteY5" fmla="*/ 4056894 h 4058552"/>
              <a:gd name="connsiteX6" fmla="*/ 4650 w 535374"/>
              <a:gd name="connsiteY6" fmla="*/ 3429495 h 4058552"/>
              <a:gd name="connsiteX7" fmla="*/ 2282 w 535374"/>
              <a:gd name="connsiteY7" fmla="*/ 3424270 h 4058552"/>
              <a:gd name="connsiteX8" fmla="*/ 2282 w 535374"/>
              <a:gd name="connsiteY8" fmla="*/ 3405792 h 4058552"/>
              <a:gd name="connsiteX9" fmla="*/ 0 w 535374"/>
              <a:gd name="connsiteY9" fmla="*/ 3382951 h 4058552"/>
              <a:gd name="connsiteX10" fmla="*/ 2282 w 535374"/>
              <a:gd name="connsiteY10" fmla="*/ 3360111 h 4058552"/>
              <a:gd name="connsiteX11" fmla="*/ 2282 w 535374"/>
              <a:gd name="connsiteY11" fmla="*/ 0 h 4058552"/>
              <a:gd name="connsiteX0" fmla="*/ 2282 w 535374"/>
              <a:gd name="connsiteY0" fmla="*/ 0 h 4070018"/>
              <a:gd name="connsiteX1" fmla="*/ 535374 w 535374"/>
              <a:gd name="connsiteY1" fmla="*/ 10046 h 4070018"/>
              <a:gd name="connsiteX2" fmla="*/ 526256 w 535374"/>
              <a:gd name="connsiteY2" fmla="*/ 3359109 h 4070018"/>
              <a:gd name="connsiteX3" fmla="*/ 528638 w 535374"/>
              <a:gd name="connsiteY3" fmla="*/ 3382951 h 4070018"/>
              <a:gd name="connsiteX4" fmla="*/ 524856 w 535374"/>
              <a:gd name="connsiteY4" fmla="*/ 3810335 h 4070018"/>
              <a:gd name="connsiteX5" fmla="*/ 236964 w 535374"/>
              <a:gd name="connsiteY5" fmla="*/ 4056894 h 4070018"/>
              <a:gd name="connsiteX6" fmla="*/ 4650 w 535374"/>
              <a:gd name="connsiteY6" fmla="*/ 3429495 h 4070018"/>
              <a:gd name="connsiteX7" fmla="*/ 2282 w 535374"/>
              <a:gd name="connsiteY7" fmla="*/ 3424270 h 4070018"/>
              <a:gd name="connsiteX8" fmla="*/ 2282 w 535374"/>
              <a:gd name="connsiteY8" fmla="*/ 3405792 h 4070018"/>
              <a:gd name="connsiteX9" fmla="*/ 0 w 535374"/>
              <a:gd name="connsiteY9" fmla="*/ 3382951 h 4070018"/>
              <a:gd name="connsiteX10" fmla="*/ 2282 w 535374"/>
              <a:gd name="connsiteY10" fmla="*/ 3360111 h 4070018"/>
              <a:gd name="connsiteX11" fmla="*/ 2282 w 535374"/>
              <a:gd name="connsiteY11" fmla="*/ 0 h 4070018"/>
              <a:gd name="connsiteX0" fmla="*/ 2282 w 546259"/>
              <a:gd name="connsiteY0" fmla="*/ 0 h 4069364"/>
              <a:gd name="connsiteX1" fmla="*/ 535374 w 546259"/>
              <a:gd name="connsiteY1" fmla="*/ 10046 h 4069364"/>
              <a:gd name="connsiteX2" fmla="*/ 526256 w 546259"/>
              <a:gd name="connsiteY2" fmla="*/ 3359109 h 4069364"/>
              <a:gd name="connsiteX3" fmla="*/ 524856 w 546259"/>
              <a:gd name="connsiteY3" fmla="*/ 3810335 h 4069364"/>
              <a:gd name="connsiteX4" fmla="*/ 236964 w 546259"/>
              <a:gd name="connsiteY4" fmla="*/ 4056894 h 4069364"/>
              <a:gd name="connsiteX5" fmla="*/ 4650 w 546259"/>
              <a:gd name="connsiteY5" fmla="*/ 3429495 h 4069364"/>
              <a:gd name="connsiteX6" fmla="*/ 2282 w 546259"/>
              <a:gd name="connsiteY6" fmla="*/ 3424270 h 4069364"/>
              <a:gd name="connsiteX7" fmla="*/ 2282 w 546259"/>
              <a:gd name="connsiteY7" fmla="*/ 3405792 h 4069364"/>
              <a:gd name="connsiteX8" fmla="*/ 0 w 546259"/>
              <a:gd name="connsiteY8" fmla="*/ 3382951 h 4069364"/>
              <a:gd name="connsiteX9" fmla="*/ 2282 w 546259"/>
              <a:gd name="connsiteY9" fmla="*/ 3360111 h 4069364"/>
              <a:gd name="connsiteX10" fmla="*/ 2282 w 546259"/>
              <a:gd name="connsiteY10" fmla="*/ 0 h 4069364"/>
              <a:gd name="connsiteX0" fmla="*/ 2282 w 535374"/>
              <a:gd name="connsiteY0" fmla="*/ 0 h 4057088"/>
              <a:gd name="connsiteX1" fmla="*/ 535374 w 535374"/>
              <a:gd name="connsiteY1" fmla="*/ 10046 h 4057088"/>
              <a:gd name="connsiteX2" fmla="*/ 526256 w 535374"/>
              <a:gd name="connsiteY2" fmla="*/ 3359109 h 4057088"/>
              <a:gd name="connsiteX3" fmla="*/ 236964 w 535374"/>
              <a:gd name="connsiteY3" fmla="*/ 4056894 h 4057088"/>
              <a:gd name="connsiteX4" fmla="*/ 4650 w 535374"/>
              <a:gd name="connsiteY4" fmla="*/ 3429495 h 4057088"/>
              <a:gd name="connsiteX5" fmla="*/ 2282 w 535374"/>
              <a:gd name="connsiteY5" fmla="*/ 3424270 h 4057088"/>
              <a:gd name="connsiteX6" fmla="*/ 2282 w 535374"/>
              <a:gd name="connsiteY6" fmla="*/ 3405792 h 4057088"/>
              <a:gd name="connsiteX7" fmla="*/ 0 w 535374"/>
              <a:gd name="connsiteY7" fmla="*/ 3382951 h 4057088"/>
              <a:gd name="connsiteX8" fmla="*/ 2282 w 535374"/>
              <a:gd name="connsiteY8" fmla="*/ 3360111 h 4057088"/>
              <a:gd name="connsiteX9" fmla="*/ 2282 w 535374"/>
              <a:gd name="connsiteY9" fmla="*/ 0 h 4057088"/>
              <a:gd name="connsiteX0" fmla="*/ 2282 w 535374"/>
              <a:gd name="connsiteY0" fmla="*/ 0 h 4121042"/>
              <a:gd name="connsiteX1" fmla="*/ 535374 w 535374"/>
              <a:gd name="connsiteY1" fmla="*/ 10046 h 4121042"/>
              <a:gd name="connsiteX2" fmla="*/ 531393 w 535374"/>
              <a:gd name="connsiteY2" fmla="*/ 3642410 h 4121042"/>
              <a:gd name="connsiteX3" fmla="*/ 236964 w 535374"/>
              <a:gd name="connsiteY3" fmla="*/ 4056894 h 4121042"/>
              <a:gd name="connsiteX4" fmla="*/ 4650 w 535374"/>
              <a:gd name="connsiteY4" fmla="*/ 3429495 h 4121042"/>
              <a:gd name="connsiteX5" fmla="*/ 2282 w 535374"/>
              <a:gd name="connsiteY5" fmla="*/ 3424270 h 4121042"/>
              <a:gd name="connsiteX6" fmla="*/ 2282 w 535374"/>
              <a:gd name="connsiteY6" fmla="*/ 3405792 h 4121042"/>
              <a:gd name="connsiteX7" fmla="*/ 0 w 535374"/>
              <a:gd name="connsiteY7" fmla="*/ 3382951 h 4121042"/>
              <a:gd name="connsiteX8" fmla="*/ 2282 w 535374"/>
              <a:gd name="connsiteY8" fmla="*/ 3360111 h 4121042"/>
              <a:gd name="connsiteX9" fmla="*/ 2282 w 535374"/>
              <a:gd name="connsiteY9" fmla="*/ 0 h 4121042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2282 w 535374"/>
              <a:gd name="connsiteY6" fmla="*/ 3405792 h 4251433"/>
              <a:gd name="connsiteX7" fmla="*/ 0 w 535374"/>
              <a:gd name="connsiteY7" fmla="*/ 3382951 h 4251433"/>
              <a:gd name="connsiteX8" fmla="*/ 2282 w 535374"/>
              <a:gd name="connsiteY8" fmla="*/ 3360111 h 4251433"/>
              <a:gd name="connsiteX9" fmla="*/ 2282 w 535374"/>
              <a:gd name="connsiteY9" fmla="*/ 0 h 4251433"/>
              <a:gd name="connsiteX0" fmla="*/ 25686 w 558778"/>
              <a:gd name="connsiteY0" fmla="*/ 0 h 4251433"/>
              <a:gd name="connsiteX1" fmla="*/ 558778 w 558778"/>
              <a:gd name="connsiteY1" fmla="*/ 10046 h 4251433"/>
              <a:gd name="connsiteX2" fmla="*/ 554797 w 558778"/>
              <a:gd name="connsiteY2" fmla="*/ 3642410 h 4251433"/>
              <a:gd name="connsiteX3" fmla="*/ 208991 w 558778"/>
              <a:gd name="connsiteY3" fmla="*/ 4233960 h 4251433"/>
              <a:gd name="connsiteX4" fmla="*/ 28054 w 558778"/>
              <a:gd name="connsiteY4" fmla="*/ 3429495 h 4251433"/>
              <a:gd name="connsiteX5" fmla="*/ 25686 w 558778"/>
              <a:gd name="connsiteY5" fmla="*/ 3424270 h 4251433"/>
              <a:gd name="connsiteX6" fmla="*/ 25686 w 558778"/>
              <a:gd name="connsiteY6" fmla="*/ 3405792 h 4251433"/>
              <a:gd name="connsiteX7" fmla="*/ 23404 w 558778"/>
              <a:gd name="connsiteY7" fmla="*/ 3382951 h 4251433"/>
              <a:gd name="connsiteX8" fmla="*/ 0 w 558778"/>
              <a:gd name="connsiteY8" fmla="*/ 3625701 h 4251433"/>
              <a:gd name="connsiteX9" fmla="*/ 25686 w 558778"/>
              <a:gd name="connsiteY9" fmla="*/ 0 h 4251433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2282 w 535374"/>
              <a:gd name="connsiteY6" fmla="*/ 3405792 h 4251433"/>
              <a:gd name="connsiteX7" fmla="*/ 0 w 535374"/>
              <a:gd name="connsiteY7" fmla="*/ 3382951 h 4251433"/>
              <a:gd name="connsiteX8" fmla="*/ 2282 w 535374"/>
              <a:gd name="connsiteY8" fmla="*/ 0 h 4251433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2282 w 535374"/>
              <a:gd name="connsiteY6" fmla="*/ 3405792 h 4251433"/>
              <a:gd name="connsiteX7" fmla="*/ 0 w 535374"/>
              <a:gd name="connsiteY7" fmla="*/ 3683952 h 4251433"/>
              <a:gd name="connsiteX8" fmla="*/ 2282 w 535374"/>
              <a:gd name="connsiteY8" fmla="*/ 0 h 4251433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0 w 535374"/>
              <a:gd name="connsiteY6" fmla="*/ 3683952 h 4251433"/>
              <a:gd name="connsiteX7" fmla="*/ 2282 w 535374"/>
              <a:gd name="connsiteY7" fmla="*/ 0 h 4251433"/>
              <a:gd name="connsiteX0" fmla="*/ 12595 w 545687"/>
              <a:gd name="connsiteY0" fmla="*/ 0 h 4251433"/>
              <a:gd name="connsiteX1" fmla="*/ 545687 w 545687"/>
              <a:gd name="connsiteY1" fmla="*/ 10046 h 4251433"/>
              <a:gd name="connsiteX2" fmla="*/ 541706 w 545687"/>
              <a:gd name="connsiteY2" fmla="*/ 3642410 h 4251433"/>
              <a:gd name="connsiteX3" fmla="*/ 195900 w 545687"/>
              <a:gd name="connsiteY3" fmla="*/ 4233960 h 4251433"/>
              <a:gd name="connsiteX4" fmla="*/ 14963 w 545687"/>
              <a:gd name="connsiteY4" fmla="*/ 3429495 h 4251433"/>
              <a:gd name="connsiteX5" fmla="*/ 10313 w 545687"/>
              <a:gd name="connsiteY5" fmla="*/ 3683952 h 4251433"/>
              <a:gd name="connsiteX6" fmla="*/ 12595 w 545687"/>
              <a:gd name="connsiteY6" fmla="*/ 0 h 4251433"/>
              <a:gd name="connsiteX0" fmla="*/ 2282 w 535374"/>
              <a:gd name="connsiteY0" fmla="*/ 0 h 4251604"/>
              <a:gd name="connsiteX1" fmla="*/ 535374 w 535374"/>
              <a:gd name="connsiteY1" fmla="*/ 10046 h 4251604"/>
              <a:gd name="connsiteX2" fmla="*/ 531393 w 535374"/>
              <a:gd name="connsiteY2" fmla="*/ 3642410 h 4251604"/>
              <a:gd name="connsiteX3" fmla="*/ 185587 w 535374"/>
              <a:gd name="connsiteY3" fmla="*/ 4233960 h 4251604"/>
              <a:gd name="connsiteX4" fmla="*/ 0 w 535374"/>
              <a:gd name="connsiteY4" fmla="*/ 3683952 h 4251604"/>
              <a:gd name="connsiteX5" fmla="*/ 2282 w 535374"/>
              <a:gd name="connsiteY5" fmla="*/ 0 h 4251604"/>
              <a:gd name="connsiteX0" fmla="*/ 2282 w 535374"/>
              <a:gd name="connsiteY0" fmla="*/ 0 h 4234606"/>
              <a:gd name="connsiteX1" fmla="*/ 535374 w 535374"/>
              <a:gd name="connsiteY1" fmla="*/ 10046 h 4234606"/>
              <a:gd name="connsiteX2" fmla="*/ 531393 w 535374"/>
              <a:gd name="connsiteY2" fmla="*/ 3642410 h 4234606"/>
              <a:gd name="connsiteX3" fmla="*/ 185587 w 535374"/>
              <a:gd name="connsiteY3" fmla="*/ 4233960 h 4234606"/>
              <a:gd name="connsiteX4" fmla="*/ 0 w 535374"/>
              <a:gd name="connsiteY4" fmla="*/ 3683952 h 4234606"/>
              <a:gd name="connsiteX5" fmla="*/ 2282 w 535374"/>
              <a:gd name="connsiteY5" fmla="*/ 0 h 4234606"/>
              <a:gd name="connsiteX0" fmla="*/ 2282 w 535374"/>
              <a:gd name="connsiteY0" fmla="*/ 0 h 4278447"/>
              <a:gd name="connsiteX1" fmla="*/ 535374 w 535374"/>
              <a:gd name="connsiteY1" fmla="*/ 10046 h 4278447"/>
              <a:gd name="connsiteX2" fmla="*/ 531393 w 535374"/>
              <a:gd name="connsiteY2" fmla="*/ 3642410 h 4278447"/>
              <a:gd name="connsiteX3" fmla="*/ 185587 w 535374"/>
              <a:gd name="connsiteY3" fmla="*/ 4233960 h 4278447"/>
              <a:gd name="connsiteX4" fmla="*/ 0 w 535374"/>
              <a:gd name="connsiteY4" fmla="*/ 3683952 h 4278447"/>
              <a:gd name="connsiteX5" fmla="*/ 2282 w 535374"/>
              <a:gd name="connsiteY5" fmla="*/ 0 h 4278447"/>
              <a:gd name="connsiteX0" fmla="*/ 2282 w 535374"/>
              <a:gd name="connsiteY0" fmla="*/ 0 h 4278447"/>
              <a:gd name="connsiteX1" fmla="*/ 535374 w 535374"/>
              <a:gd name="connsiteY1" fmla="*/ 10046 h 4278447"/>
              <a:gd name="connsiteX2" fmla="*/ 531393 w 535374"/>
              <a:gd name="connsiteY2" fmla="*/ 3642410 h 4278447"/>
              <a:gd name="connsiteX3" fmla="*/ 185587 w 535374"/>
              <a:gd name="connsiteY3" fmla="*/ 4233960 h 4278447"/>
              <a:gd name="connsiteX4" fmla="*/ 0 w 535374"/>
              <a:gd name="connsiteY4" fmla="*/ 3683952 h 4278447"/>
              <a:gd name="connsiteX5" fmla="*/ 2282 w 535374"/>
              <a:gd name="connsiteY5" fmla="*/ 0 h 4278447"/>
              <a:gd name="connsiteX0" fmla="*/ 2282 w 535374"/>
              <a:gd name="connsiteY0" fmla="*/ 0 h 4278447"/>
              <a:gd name="connsiteX1" fmla="*/ 535374 w 535374"/>
              <a:gd name="connsiteY1" fmla="*/ 10046 h 4278447"/>
              <a:gd name="connsiteX2" fmla="*/ 531393 w 535374"/>
              <a:gd name="connsiteY2" fmla="*/ 3642410 h 4278447"/>
              <a:gd name="connsiteX3" fmla="*/ 185587 w 535374"/>
              <a:gd name="connsiteY3" fmla="*/ 4233960 h 4278447"/>
              <a:gd name="connsiteX4" fmla="*/ 0 w 535374"/>
              <a:gd name="connsiteY4" fmla="*/ 3683952 h 4278447"/>
              <a:gd name="connsiteX5" fmla="*/ 2282 w 535374"/>
              <a:gd name="connsiteY5" fmla="*/ 0 h 4278447"/>
              <a:gd name="connsiteX0" fmla="*/ 2282 w 532155"/>
              <a:gd name="connsiteY0" fmla="*/ 0 h 4278447"/>
              <a:gd name="connsiteX1" fmla="*/ 530237 w 532155"/>
              <a:gd name="connsiteY1" fmla="*/ 473752 h 4278447"/>
              <a:gd name="connsiteX2" fmla="*/ 531393 w 532155"/>
              <a:gd name="connsiteY2" fmla="*/ 3642410 h 4278447"/>
              <a:gd name="connsiteX3" fmla="*/ 185587 w 532155"/>
              <a:gd name="connsiteY3" fmla="*/ 4233960 h 4278447"/>
              <a:gd name="connsiteX4" fmla="*/ 0 w 532155"/>
              <a:gd name="connsiteY4" fmla="*/ 3683952 h 4278447"/>
              <a:gd name="connsiteX5" fmla="*/ 2282 w 532155"/>
              <a:gd name="connsiteY5" fmla="*/ 0 h 4278447"/>
              <a:gd name="connsiteX0" fmla="*/ 2282 w 532155"/>
              <a:gd name="connsiteY0" fmla="*/ 0 h 4278447"/>
              <a:gd name="connsiteX1" fmla="*/ 530237 w 532155"/>
              <a:gd name="connsiteY1" fmla="*/ 473752 h 4278447"/>
              <a:gd name="connsiteX2" fmla="*/ 531393 w 532155"/>
              <a:gd name="connsiteY2" fmla="*/ 3642410 h 4278447"/>
              <a:gd name="connsiteX3" fmla="*/ 185587 w 532155"/>
              <a:gd name="connsiteY3" fmla="*/ 4233960 h 4278447"/>
              <a:gd name="connsiteX4" fmla="*/ 0 w 532155"/>
              <a:gd name="connsiteY4" fmla="*/ 3683952 h 4278447"/>
              <a:gd name="connsiteX5" fmla="*/ 2282 w 532155"/>
              <a:gd name="connsiteY5" fmla="*/ 0 h 4278447"/>
              <a:gd name="connsiteX0" fmla="*/ 89 w 535098"/>
              <a:gd name="connsiteY0" fmla="*/ 0 h 3872704"/>
              <a:gd name="connsiteX1" fmla="*/ 533180 w 535098"/>
              <a:gd name="connsiteY1" fmla="*/ 68009 h 3872704"/>
              <a:gd name="connsiteX2" fmla="*/ 534336 w 535098"/>
              <a:gd name="connsiteY2" fmla="*/ 3236667 h 3872704"/>
              <a:gd name="connsiteX3" fmla="*/ 188530 w 535098"/>
              <a:gd name="connsiteY3" fmla="*/ 3828217 h 3872704"/>
              <a:gd name="connsiteX4" fmla="*/ 2943 w 535098"/>
              <a:gd name="connsiteY4" fmla="*/ 3278209 h 3872704"/>
              <a:gd name="connsiteX5" fmla="*/ 89 w 535098"/>
              <a:gd name="connsiteY5" fmla="*/ 0 h 3872704"/>
              <a:gd name="connsiteX0" fmla="*/ 89 w 535098"/>
              <a:gd name="connsiteY0" fmla="*/ 0 h 3872704"/>
              <a:gd name="connsiteX1" fmla="*/ 533180 w 535098"/>
              <a:gd name="connsiteY1" fmla="*/ 68009 h 3872704"/>
              <a:gd name="connsiteX2" fmla="*/ 534336 w 535098"/>
              <a:gd name="connsiteY2" fmla="*/ 3236667 h 3872704"/>
              <a:gd name="connsiteX3" fmla="*/ 188530 w 535098"/>
              <a:gd name="connsiteY3" fmla="*/ 3828217 h 3872704"/>
              <a:gd name="connsiteX4" fmla="*/ 2943 w 535098"/>
              <a:gd name="connsiteY4" fmla="*/ 3278209 h 3872704"/>
              <a:gd name="connsiteX5" fmla="*/ 89 w 535098"/>
              <a:gd name="connsiteY5" fmla="*/ 0 h 3872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098" h="3872704">
                <a:moveTo>
                  <a:pt x="89" y="0"/>
                </a:moveTo>
                <a:cubicBezTo>
                  <a:pt x="64679" y="205732"/>
                  <a:pt x="302089" y="1215111"/>
                  <a:pt x="533180" y="68009"/>
                </a:cubicBezTo>
                <a:cubicBezTo>
                  <a:pt x="530141" y="1184363"/>
                  <a:pt x="537375" y="2120313"/>
                  <a:pt x="534336" y="3236667"/>
                </a:cubicBezTo>
                <a:cubicBezTo>
                  <a:pt x="484601" y="3911142"/>
                  <a:pt x="302784" y="3927534"/>
                  <a:pt x="188530" y="3828217"/>
                </a:cubicBezTo>
                <a:cubicBezTo>
                  <a:pt x="121484" y="3769936"/>
                  <a:pt x="43769" y="3594328"/>
                  <a:pt x="2943" y="3278209"/>
                </a:cubicBezTo>
                <a:cubicBezTo>
                  <a:pt x="3704" y="2150559"/>
                  <a:pt x="-672" y="1127650"/>
                  <a:pt x="89" y="0"/>
                </a:cubicBezTo>
                <a:close/>
              </a:path>
            </a:pathLst>
          </a:cu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grpSp>
        <p:nvGrpSpPr>
          <p:cNvPr id="212" name="Group 211"/>
          <p:cNvGrpSpPr/>
          <p:nvPr/>
        </p:nvGrpSpPr>
        <p:grpSpPr>
          <a:xfrm>
            <a:off x="3388763" y="2601637"/>
            <a:ext cx="687819" cy="307777"/>
            <a:chOff x="4856917" y="2045233"/>
            <a:chExt cx="687819" cy="307777"/>
          </a:xfrm>
        </p:grpSpPr>
        <p:grpSp>
          <p:nvGrpSpPr>
            <p:cNvPr id="213" name="Group 212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8" name="Straight Connector 217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14" name="Group 213"/>
            <p:cNvGrpSpPr/>
            <p:nvPr/>
          </p:nvGrpSpPr>
          <p:grpSpPr>
            <a:xfrm>
              <a:off x="5111468" y="2045233"/>
              <a:ext cx="433268" cy="307777"/>
              <a:chOff x="4839517" y="-482676"/>
              <a:chExt cx="433268" cy="307777"/>
            </a:xfrm>
          </p:grpSpPr>
          <p:sp>
            <p:nvSpPr>
              <p:cNvPr id="215" name="Rounded Rectangle 214"/>
              <p:cNvSpPr/>
              <p:nvPr/>
            </p:nvSpPr>
            <p:spPr>
              <a:xfrm flipV="1">
                <a:off x="4885623" y="-448887"/>
                <a:ext cx="387162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4839517" y="-482676"/>
                <a:ext cx="41898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Oil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219" name="Group 218"/>
          <p:cNvGrpSpPr/>
          <p:nvPr/>
        </p:nvGrpSpPr>
        <p:grpSpPr>
          <a:xfrm>
            <a:off x="2667000" y="3387539"/>
            <a:ext cx="1272128" cy="673656"/>
            <a:chOff x="4969402" y="1903932"/>
            <a:chExt cx="1272128" cy="673656"/>
          </a:xfrm>
        </p:grpSpPr>
        <p:grpSp>
          <p:nvGrpSpPr>
            <p:cNvPr id="220" name="Group 219"/>
            <p:cNvGrpSpPr/>
            <p:nvPr/>
          </p:nvGrpSpPr>
          <p:grpSpPr>
            <a:xfrm>
              <a:off x="5551204" y="1903932"/>
              <a:ext cx="43939" cy="186717"/>
              <a:chOff x="5279253" y="-658106"/>
              <a:chExt cx="43939" cy="186717"/>
            </a:xfrm>
          </p:grpSpPr>
          <p:sp>
            <p:nvSpPr>
              <p:cNvPr id="224" name="Oval 223"/>
              <p:cNvSpPr/>
              <p:nvPr/>
            </p:nvSpPr>
            <p:spPr>
              <a:xfrm>
                <a:off x="5279253" y="-658106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>
              <a:xfrm flipH="1">
                <a:off x="5300857" y="-609818"/>
                <a:ext cx="312" cy="138429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1" name="Group 220"/>
            <p:cNvGrpSpPr/>
            <p:nvPr/>
          </p:nvGrpSpPr>
          <p:grpSpPr>
            <a:xfrm>
              <a:off x="4969402" y="2064677"/>
              <a:ext cx="1272128" cy="512911"/>
              <a:chOff x="4697451" y="-463232"/>
              <a:chExt cx="1272128" cy="512911"/>
            </a:xfrm>
          </p:grpSpPr>
          <p:sp>
            <p:nvSpPr>
              <p:cNvPr id="222" name="Rounded Rectangle 221"/>
              <p:cNvSpPr/>
              <p:nvPr/>
            </p:nvSpPr>
            <p:spPr>
              <a:xfrm flipV="1">
                <a:off x="4740631" y="-448885"/>
                <a:ext cx="1183428" cy="45691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4697451" y="-463232"/>
                <a:ext cx="1272128" cy="512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Boiled distilled water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 rot="10800000">
            <a:off x="3120701" y="2069776"/>
            <a:ext cx="303537" cy="222142"/>
            <a:chOff x="2225973" y="1643175"/>
            <a:chExt cx="938683" cy="1311876"/>
          </a:xfrm>
        </p:grpSpPr>
        <p:sp>
          <p:nvSpPr>
            <p:cNvPr id="236" name="Trapezoid 3"/>
            <p:cNvSpPr/>
            <p:nvPr/>
          </p:nvSpPr>
          <p:spPr>
            <a:xfrm>
              <a:off x="2235084" y="1643175"/>
              <a:ext cx="922543" cy="1235970"/>
            </a:xfrm>
            <a:custGeom>
              <a:avLst/>
              <a:gdLst>
                <a:gd name="connsiteX0" fmla="*/ 228423 w 922542"/>
                <a:gd name="connsiteY0" fmla="*/ 163376 h 1323045"/>
                <a:gd name="connsiteX1" fmla="*/ 458838 w 922542"/>
                <a:gd name="connsiteY1" fmla="*/ 0 h 1323045"/>
                <a:gd name="connsiteX2" fmla="*/ 696176 w 922542"/>
                <a:gd name="connsiteY2" fmla="*/ 170494 h 1323045"/>
                <a:gd name="connsiteX3" fmla="*/ 922542 w 922542"/>
                <a:gd name="connsiteY3" fmla="*/ 1319723 h 1323045"/>
                <a:gd name="connsiteX4" fmla="*/ 464374 w 922542"/>
                <a:gd name="connsiteY4" fmla="*/ 1262500 h 1323045"/>
                <a:gd name="connsiteX5" fmla="*/ 0 w 922542"/>
                <a:gd name="connsiteY5" fmla="*/ 1323045 h 1323045"/>
                <a:gd name="connsiteX6" fmla="*/ 228423 w 922542"/>
                <a:gd name="connsiteY6" fmla="*/ 163376 h 1323045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51315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542" h="1235973">
                  <a:moveTo>
                    <a:pt x="228423" y="76304"/>
                  </a:moveTo>
                  <a:cubicBezTo>
                    <a:pt x="269569" y="35602"/>
                    <a:pt x="340871" y="0"/>
                    <a:pt x="451315" y="0"/>
                  </a:cubicBezTo>
                  <a:cubicBezTo>
                    <a:pt x="606290" y="0"/>
                    <a:pt x="649232" y="67809"/>
                    <a:pt x="696176" y="83422"/>
                  </a:cubicBezTo>
                  <a:lnTo>
                    <a:pt x="922542" y="1232651"/>
                  </a:lnTo>
                  <a:cubicBezTo>
                    <a:pt x="862603" y="1199080"/>
                    <a:pt x="680109" y="1175428"/>
                    <a:pt x="464374" y="1175428"/>
                  </a:cubicBezTo>
                  <a:cubicBezTo>
                    <a:pt x="240760" y="1175428"/>
                    <a:pt x="52858" y="1200839"/>
                    <a:pt x="0" y="1235973"/>
                  </a:cubicBezTo>
                  <a:lnTo>
                    <a:pt x="228423" y="763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7" name="Oval 236"/>
            <p:cNvSpPr/>
            <p:nvPr/>
          </p:nvSpPr>
          <p:spPr>
            <a:xfrm>
              <a:off x="2225973" y="2795508"/>
              <a:ext cx="938683" cy="159543"/>
            </a:xfrm>
            <a:prstGeom prst="ellipse">
              <a:avLst/>
            </a:prstGeom>
            <a:solidFill>
              <a:srgbClr val="A72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8" name="Oval 237"/>
            <p:cNvSpPr/>
            <p:nvPr/>
          </p:nvSpPr>
          <p:spPr>
            <a:xfrm>
              <a:off x="2604073" y="2833961"/>
              <a:ext cx="204285" cy="108968"/>
            </a:xfrm>
            <a:prstGeom prst="ellipse">
              <a:avLst/>
            </a:prstGeom>
            <a:solidFill>
              <a:srgbClr val="7A1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9" name="Trapezoid 3"/>
            <p:cNvSpPr/>
            <p:nvPr/>
          </p:nvSpPr>
          <p:spPr>
            <a:xfrm>
              <a:off x="2366043" y="1659619"/>
              <a:ext cx="662632" cy="600354"/>
            </a:xfrm>
            <a:custGeom>
              <a:avLst/>
              <a:gdLst>
                <a:gd name="connsiteX0" fmla="*/ 228423 w 922542"/>
                <a:gd name="connsiteY0" fmla="*/ 163376 h 1323045"/>
                <a:gd name="connsiteX1" fmla="*/ 458838 w 922542"/>
                <a:gd name="connsiteY1" fmla="*/ 0 h 1323045"/>
                <a:gd name="connsiteX2" fmla="*/ 696176 w 922542"/>
                <a:gd name="connsiteY2" fmla="*/ 170494 h 1323045"/>
                <a:gd name="connsiteX3" fmla="*/ 922542 w 922542"/>
                <a:gd name="connsiteY3" fmla="*/ 1319723 h 1323045"/>
                <a:gd name="connsiteX4" fmla="*/ 464374 w 922542"/>
                <a:gd name="connsiteY4" fmla="*/ 1262500 h 1323045"/>
                <a:gd name="connsiteX5" fmla="*/ 0 w 922542"/>
                <a:gd name="connsiteY5" fmla="*/ 1323045 h 1323045"/>
                <a:gd name="connsiteX6" fmla="*/ 228423 w 922542"/>
                <a:gd name="connsiteY6" fmla="*/ 163376 h 1323045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51315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785746"/>
                <a:gd name="connsiteY0" fmla="*/ 76304 h 1235973"/>
                <a:gd name="connsiteX1" fmla="*/ 451315 w 785746"/>
                <a:gd name="connsiteY1" fmla="*/ 0 h 1235973"/>
                <a:gd name="connsiteX2" fmla="*/ 696176 w 785746"/>
                <a:gd name="connsiteY2" fmla="*/ 83422 h 1235973"/>
                <a:gd name="connsiteX3" fmla="*/ 785746 w 785746"/>
                <a:gd name="connsiteY3" fmla="*/ 573042 h 1235973"/>
                <a:gd name="connsiteX4" fmla="*/ 464374 w 785746"/>
                <a:gd name="connsiteY4" fmla="*/ 1175428 h 1235973"/>
                <a:gd name="connsiteX5" fmla="*/ 0 w 785746"/>
                <a:gd name="connsiteY5" fmla="*/ 1235973 h 1235973"/>
                <a:gd name="connsiteX6" fmla="*/ 228423 w 785746"/>
                <a:gd name="connsiteY6" fmla="*/ 76304 h 1235973"/>
                <a:gd name="connsiteX0" fmla="*/ 91627 w 648950"/>
                <a:gd name="connsiteY0" fmla="*/ 76304 h 1175430"/>
                <a:gd name="connsiteX1" fmla="*/ 314519 w 648950"/>
                <a:gd name="connsiteY1" fmla="*/ 0 h 1175430"/>
                <a:gd name="connsiteX2" fmla="*/ 559380 w 648950"/>
                <a:gd name="connsiteY2" fmla="*/ 83422 h 1175430"/>
                <a:gd name="connsiteX3" fmla="*/ 648950 w 648950"/>
                <a:gd name="connsiteY3" fmla="*/ 573042 h 1175430"/>
                <a:gd name="connsiteX4" fmla="*/ 327578 w 648950"/>
                <a:gd name="connsiteY4" fmla="*/ 1175428 h 1175430"/>
                <a:gd name="connsiteX5" fmla="*/ 0 w 648950"/>
                <a:gd name="connsiteY5" fmla="*/ 540386 h 1175430"/>
                <a:gd name="connsiteX6" fmla="*/ 91627 w 648950"/>
                <a:gd name="connsiteY6" fmla="*/ 76304 h 1175430"/>
                <a:gd name="connsiteX0" fmla="*/ 91627 w 648950"/>
                <a:gd name="connsiteY0" fmla="*/ 76304 h 618319"/>
                <a:gd name="connsiteX1" fmla="*/ 314519 w 648950"/>
                <a:gd name="connsiteY1" fmla="*/ 0 h 618319"/>
                <a:gd name="connsiteX2" fmla="*/ 559380 w 648950"/>
                <a:gd name="connsiteY2" fmla="*/ 83422 h 618319"/>
                <a:gd name="connsiteX3" fmla="*/ 648950 w 648950"/>
                <a:gd name="connsiteY3" fmla="*/ 573042 h 618319"/>
                <a:gd name="connsiteX4" fmla="*/ 0 w 648950"/>
                <a:gd name="connsiteY4" fmla="*/ 540386 h 618319"/>
                <a:gd name="connsiteX5" fmla="*/ 91627 w 648950"/>
                <a:gd name="connsiteY5" fmla="*/ 76304 h 618319"/>
                <a:gd name="connsiteX0" fmla="*/ 91627 w 648950"/>
                <a:gd name="connsiteY0" fmla="*/ 76304 h 589576"/>
                <a:gd name="connsiteX1" fmla="*/ 314519 w 648950"/>
                <a:gd name="connsiteY1" fmla="*/ 0 h 589576"/>
                <a:gd name="connsiteX2" fmla="*/ 559380 w 648950"/>
                <a:gd name="connsiteY2" fmla="*/ 83422 h 589576"/>
                <a:gd name="connsiteX3" fmla="*/ 648950 w 648950"/>
                <a:gd name="connsiteY3" fmla="*/ 573042 h 589576"/>
                <a:gd name="connsiteX4" fmla="*/ 0 w 648950"/>
                <a:gd name="connsiteY4" fmla="*/ 540386 h 589576"/>
                <a:gd name="connsiteX5" fmla="*/ 91627 w 648950"/>
                <a:gd name="connsiteY5" fmla="*/ 76304 h 589576"/>
                <a:gd name="connsiteX0" fmla="*/ 91627 w 648950"/>
                <a:gd name="connsiteY0" fmla="*/ 76304 h 573042"/>
                <a:gd name="connsiteX1" fmla="*/ 314519 w 648950"/>
                <a:gd name="connsiteY1" fmla="*/ 0 h 573042"/>
                <a:gd name="connsiteX2" fmla="*/ 559380 w 648950"/>
                <a:gd name="connsiteY2" fmla="*/ 83422 h 573042"/>
                <a:gd name="connsiteX3" fmla="*/ 648950 w 648950"/>
                <a:gd name="connsiteY3" fmla="*/ 573042 h 573042"/>
                <a:gd name="connsiteX4" fmla="*/ 0 w 648950"/>
                <a:gd name="connsiteY4" fmla="*/ 540386 h 573042"/>
                <a:gd name="connsiteX5" fmla="*/ 91627 w 648950"/>
                <a:gd name="connsiteY5" fmla="*/ 76304 h 573042"/>
                <a:gd name="connsiteX0" fmla="*/ 105308 w 662631"/>
                <a:gd name="connsiteY0" fmla="*/ 76304 h 600354"/>
                <a:gd name="connsiteX1" fmla="*/ 328200 w 662631"/>
                <a:gd name="connsiteY1" fmla="*/ 0 h 600354"/>
                <a:gd name="connsiteX2" fmla="*/ 573061 w 662631"/>
                <a:gd name="connsiteY2" fmla="*/ 83422 h 600354"/>
                <a:gd name="connsiteX3" fmla="*/ 662631 w 662631"/>
                <a:gd name="connsiteY3" fmla="*/ 573042 h 600354"/>
                <a:gd name="connsiteX4" fmla="*/ 0 w 662631"/>
                <a:gd name="connsiteY4" fmla="*/ 600354 h 600354"/>
                <a:gd name="connsiteX5" fmla="*/ 105308 w 662631"/>
                <a:gd name="connsiteY5" fmla="*/ 76304 h 6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631" h="600354">
                  <a:moveTo>
                    <a:pt x="105308" y="76304"/>
                  </a:moveTo>
                  <a:cubicBezTo>
                    <a:pt x="146454" y="35602"/>
                    <a:pt x="217756" y="0"/>
                    <a:pt x="328200" y="0"/>
                  </a:cubicBezTo>
                  <a:cubicBezTo>
                    <a:pt x="483175" y="0"/>
                    <a:pt x="526117" y="67809"/>
                    <a:pt x="573061" y="83422"/>
                  </a:cubicBezTo>
                  <a:lnTo>
                    <a:pt x="662631" y="573042"/>
                  </a:lnTo>
                  <a:cubicBezTo>
                    <a:pt x="494162" y="481303"/>
                    <a:pt x="236524" y="491255"/>
                    <a:pt x="0" y="600354"/>
                  </a:cubicBezTo>
                  <a:lnTo>
                    <a:pt x="105308" y="763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40" name="Oval 239"/>
          <p:cNvSpPr/>
          <p:nvPr/>
        </p:nvSpPr>
        <p:spPr>
          <a:xfrm rot="21323529">
            <a:off x="3315391" y="2161686"/>
            <a:ext cx="71604" cy="16993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1" name="Freeform 240"/>
          <p:cNvSpPr/>
          <p:nvPr/>
        </p:nvSpPr>
        <p:spPr>
          <a:xfrm>
            <a:off x="3127376" y="2140303"/>
            <a:ext cx="203945" cy="53372"/>
          </a:xfrm>
          <a:custGeom>
            <a:avLst/>
            <a:gdLst>
              <a:gd name="connsiteX0" fmla="*/ 55419 w 421794"/>
              <a:gd name="connsiteY0" fmla="*/ 21552 h 129309"/>
              <a:gd name="connsiteX1" fmla="*/ 113916 w 421794"/>
              <a:gd name="connsiteY1" fmla="*/ 80049 h 129309"/>
              <a:gd name="connsiteX2" fmla="*/ 421794 w 421794"/>
              <a:gd name="connsiteY2" fmla="*/ 98521 h 129309"/>
              <a:gd name="connsiteX3" fmla="*/ 107758 w 421794"/>
              <a:gd name="connsiteY3" fmla="*/ 129309 h 129309"/>
              <a:gd name="connsiteX4" fmla="*/ 3079 w 421794"/>
              <a:gd name="connsiteY4" fmla="*/ 107758 h 129309"/>
              <a:gd name="connsiteX5" fmla="*/ 0 w 421794"/>
              <a:gd name="connsiteY5" fmla="*/ 0 h 129309"/>
              <a:gd name="connsiteX6" fmla="*/ 55419 w 421794"/>
              <a:gd name="connsiteY6" fmla="*/ 21552 h 129309"/>
              <a:gd name="connsiteX0" fmla="*/ 57283 w 423658"/>
              <a:gd name="connsiteY0" fmla="*/ 21552 h 129309"/>
              <a:gd name="connsiteX1" fmla="*/ 115780 w 423658"/>
              <a:gd name="connsiteY1" fmla="*/ 80049 h 129309"/>
              <a:gd name="connsiteX2" fmla="*/ 423658 w 423658"/>
              <a:gd name="connsiteY2" fmla="*/ 98521 h 129309"/>
              <a:gd name="connsiteX3" fmla="*/ 109622 w 423658"/>
              <a:gd name="connsiteY3" fmla="*/ 129309 h 129309"/>
              <a:gd name="connsiteX4" fmla="*/ 180 w 423658"/>
              <a:gd name="connsiteY4" fmla="*/ 93470 h 129309"/>
              <a:gd name="connsiteX5" fmla="*/ 1864 w 423658"/>
              <a:gd name="connsiteY5" fmla="*/ 0 h 129309"/>
              <a:gd name="connsiteX6" fmla="*/ 57283 w 423658"/>
              <a:gd name="connsiteY6" fmla="*/ 21552 h 129309"/>
              <a:gd name="connsiteX0" fmla="*/ 57283 w 423658"/>
              <a:gd name="connsiteY0" fmla="*/ 21552 h 124547"/>
              <a:gd name="connsiteX1" fmla="*/ 115780 w 423658"/>
              <a:gd name="connsiteY1" fmla="*/ 80049 h 124547"/>
              <a:gd name="connsiteX2" fmla="*/ 423658 w 423658"/>
              <a:gd name="connsiteY2" fmla="*/ 98521 h 124547"/>
              <a:gd name="connsiteX3" fmla="*/ 109622 w 423658"/>
              <a:gd name="connsiteY3" fmla="*/ 124547 h 124547"/>
              <a:gd name="connsiteX4" fmla="*/ 180 w 423658"/>
              <a:gd name="connsiteY4" fmla="*/ 93470 h 124547"/>
              <a:gd name="connsiteX5" fmla="*/ 1864 w 423658"/>
              <a:gd name="connsiteY5" fmla="*/ 0 h 124547"/>
              <a:gd name="connsiteX6" fmla="*/ 57283 w 423658"/>
              <a:gd name="connsiteY6" fmla="*/ 21552 h 124547"/>
              <a:gd name="connsiteX0" fmla="*/ 57283 w 423658"/>
              <a:gd name="connsiteY0" fmla="*/ 21552 h 124888"/>
              <a:gd name="connsiteX1" fmla="*/ 115780 w 423658"/>
              <a:gd name="connsiteY1" fmla="*/ 80049 h 124888"/>
              <a:gd name="connsiteX2" fmla="*/ 423658 w 423658"/>
              <a:gd name="connsiteY2" fmla="*/ 98521 h 124888"/>
              <a:gd name="connsiteX3" fmla="*/ 109622 w 423658"/>
              <a:gd name="connsiteY3" fmla="*/ 124547 h 124888"/>
              <a:gd name="connsiteX4" fmla="*/ 180 w 423658"/>
              <a:gd name="connsiteY4" fmla="*/ 93470 h 124888"/>
              <a:gd name="connsiteX5" fmla="*/ 1864 w 423658"/>
              <a:gd name="connsiteY5" fmla="*/ 0 h 124888"/>
              <a:gd name="connsiteX6" fmla="*/ 57283 w 423658"/>
              <a:gd name="connsiteY6" fmla="*/ 21552 h 124888"/>
              <a:gd name="connsiteX0" fmla="*/ 57283 w 337933"/>
              <a:gd name="connsiteY0" fmla="*/ 21552 h 131009"/>
              <a:gd name="connsiteX1" fmla="*/ 115780 w 337933"/>
              <a:gd name="connsiteY1" fmla="*/ 80049 h 131009"/>
              <a:gd name="connsiteX2" fmla="*/ 337933 w 337933"/>
              <a:gd name="connsiteY2" fmla="*/ 127096 h 131009"/>
              <a:gd name="connsiteX3" fmla="*/ 109622 w 337933"/>
              <a:gd name="connsiteY3" fmla="*/ 124547 h 131009"/>
              <a:gd name="connsiteX4" fmla="*/ 180 w 337933"/>
              <a:gd name="connsiteY4" fmla="*/ 93470 h 131009"/>
              <a:gd name="connsiteX5" fmla="*/ 1864 w 337933"/>
              <a:gd name="connsiteY5" fmla="*/ 0 h 131009"/>
              <a:gd name="connsiteX6" fmla="*/ 57283 w 337933"/>
              <a:gd name="connsiteY6" fmla="*/ 21552 h 131009"/>
              <a:gd name="connsiteX0" fmla="*/ 57283 w 402227"/>
              <a:gd name="connsiteY0" fmla="*/ 21552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57283 w 402227"/>
              <a:gd name="connsiteY6" fmla="*/ 21552 h 126828"/>
              <a:gd name="connsiteX0" fmla="*/ 107289 w 402227"/>
              <a:gd name="connsiteY0" fmla="*/ 33458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26828"/>
              <a:gd name="connsiteX1" fmla="*/ 139593 w 402227"/>
              <a:gd name="connsiteY1" fmla="*/ 94336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32551"/>
              <a:gd name="connsiteX1" fmla="*/ 139593 w 402227"/>
              <a:gd name="connsiteY1" fmla="*/ 94336 h 132551"/>
              <a:gd name="connsiteX2" fmla="*/ 402227 w 402227"/>
              <a:gd name="connsiteY2" fmla="*/ 119952 h 132551"/>
              <a:gd name="connsiteX3" fmla="*/ 102478 w 402227"/>
              <a:gd name="connsiteY3" fmla="*/ 131691 h 132551"/>
              <a:gd name="connsiteX4" fmla="*/ 180 w 402227"/>
              <a:gd name="connsiteY4" fmla="*/ 93470 h 132551"/>
              <a:gd name="connsiteX5" fmla="*/ 1864 w 402227"/>
              <a:gd name="connsiteY5" fmla="*/ 0 h 132551"/>
              <a:gd name="connsiteX6" fmla="*/ 107289 w 402227"/>
              <a:gd name="connsiteY6" fmla="*/ 33458 h 132551"/>
              <a:gd name="connsiteX0" fmla="*/ 105425 w 400363"/>
              <a:gd name="connsiteY0" fmla="*/ 33458 h 132551"/>
              <a:gd name="connsiteX1" fmla="*/ 137729 w 400363"/>
              <a:gd name="connsiteY1" fmla="*/ 94336 h 132551"/>
              <a:gd name="connsiteX2" fmla="*/ 400363 w 400363"/>
              <a:gd name="connsiteY2" fmla="*/ 119952 h 132551"/>
              <a:gd name="connsiteX3" fmla="*/ 100614 w 400363"/>
              <a:gd name="connsiteY3" fmla="*/ 131691 h 132551"/>
              <a:gd name="connsiteX4" fmla="*/ 698 w 400363"/>
              <a:gd name="connsiteY4" fmla="*/ 102995 h 132551"/>
              <a:gd name="connsiteX5" fmla="*/ 0 w 400363"/>
              <a:gd name="connsiteY5" fmla="*/ 0 h 132551"/>
              <a:gd name="connsiteX6" fmla="*/ 105425 w 400363"/>
              <a:gd name="connsiteY6" fmla="*/ 33458 h 132551"/>
              <a:gd name="connsiteX0" fmla="*/ 105425 w 400363"/>
              <a:gd name="connsiteY0" fmla="*/ 33458 h 137507"/>
              <a:gd name="connsiteX1" fmla="*/ 137729 w 400363"/>
              <a:gd name="connsiteY1" fmla="*/ 94336 h 137507"/>
              <a:gd name="connsiteX2" fmla="*/ 400363 w 400363"/>
              <a:gd name="connsiteY2" fmla="*/ 119952 h 137507"/>
              <a:gd name="connsiteX3" fmla="*/ 100614 w 400363"/>
              <a:gd name="connsiteY3" fmla="*/ 131691 h 137507"/>
              <a:gd name="connsiteX4" fmla="*/ 698 w 400363"/>
              <a:gd name="connsiteY4" fmla="*/ 102995 h 137507"/>
              <a:gd name="connsiteX5" fmla="*/ 0 w 400363"/>
              <a:gd name="connsiteY5" fmla="*/ 0 h 137507"/>
              <a:gd name="connsiteX6" fmla="*/ 105425 w 400363"/>
              <a:gd name="connsiteY6" fmla="*/ 33458 h 137507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56779 w 400363"/>
              <a:gd name="connsiteY1" fmla="*/ 99099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34073"/>
              <a:gd name="connsiteY0" fmla="*/ 21552 h 153251"/>
              <a:gd name="connsiteX1" fmla="*/ 156779 w 434073"/>
              <a:gd name="connsiteY1" fmla="*/ 99099 h 153251"/>
              <a:gd name="connsiteX2" fmla="*/ 434073 w 434073"/>
              <a:gd name="connsiteY2" fmla="*/ 141021 h 153251"/>
              <a:gd name="connsiteX3" fmla="*/ 100614 w 434073"/>
              <a:gd name="connsiteY3" fmla="*/ 131691 h 153251"/>
              <a:gd name="connsiteX4" fmla="*/ 698 w 434073"/>
              <a:gd name="connsiteY4" fmla="*/ 102995 h 153251"/>
              <a:gd name="connsiteX5" fmla="*/ 0 w 434073"/>
              <a:gd name="connsiteY5" fmla="*/ 0 h 153251"/>
              <a:gd name="connsiteX6" fmla="*/ 103044 w 434073"/>
              <a:gd name="connsiteY6" fmla="*/ 21552 h 153251"/>
              <a:gd name="connsiteX0" fmla="*/ 103044 w 434073"/>
              <a:gd name="connsiteY0" fmla="*/ 21552 h 148605"/>
              <a:gd name="connsiteX1" fmla="*/ 156779 w 434073"/>
              <a:gd name="connsiteY1" fmla="*/ 9909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  <a:gd name="connsiteX0" fmla="*/ 103044 w 434073"/>
              <a:gd name="connsiteY0" fmla="*/ 21552 h 148605"/>
              <a:gd name="connsiteX1" fmla="*/ 177740 w 434073"/>
              <a:gd name="connsiteY1" fmla="*/ 9385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073" h="148605">
                <a:moveTo>
                  <a:pt x="103044" y="21552"/>
                </a:moveTo>
                <a:cubicBezTo>
                  <a:pt x="96999" y="46767"/>
                  <a:pt x="122569" y="73948"/>
                  <a:pt x="177740" y="93859"/>
                </a:cubicBezTo>
                <a:cubicBezTo>
                  <a:pt x="232912" y="113771"/>
                  <a:pt x="310665" y="138199"/>
                  <a:pt x="434073" y="141021"/>
                </a:cubicBezTo>
                <a:cubicBezTo>
                  <a:pt x="303909" y="155884"/>
                  <a:pt x="219580" y="146829"/>
                  <a:pt x="100614" y="131691"/>
                </a:cubicBezTo>
                <a:cubicBezTo>
                  <a:pt x="65721" y="124507"/>
                  <a:pt x="18658" y="124546"/>
                  <a:pt x="698" y="102995"/>
                </a:cubicBezTo>
                <a:cubicBezTo>
                  <a:pt x="-328" y="67076"/>
                  <a:pt x="1026" y="35919"/>
                  <a:pt x="0" y="0"/>
                </a:cubicBezTo>
                <a:cubicBezTo>
                  <a:pt x="35142" y="11153"/>
                  <a:pt x="53614" y="24686"/>
                  <a:pt x="103044" y="21552"/>
                </a:cubicBezTo>
                <a:close/>
              </a:path>
            </a:pathLst>
          </a:custGeom>
          <a:solidFill>
            <a:schemeClr val="bg1">
              <a:lumMod val="8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2" name="Rounded Rectangle 8"/>
          <p:cNvSpPr/>
          <p:nvPr/>
        </p:nvSpPr>
        <p:spPr>
          <a:xfrm>
            <a:off x="3127552" y="2135746"/>
            <a:ext cx="275225" cy="56008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3" name="Group 242"/>
          <p:cNvGrpSpPr/>
          <p:nvPr/>
        </p:nvGrpSpPr>
        <p:grpSpPr>
          <a:xfrm>
            <a:off x="4594620" y="3387539"/>
            <a:ext cx="1550776" cy="683965"/>
            <a:chOff x="4958106" y="1903932"/>
            <a:chExt cx="1550776" cy="683965"/>
          </a:xfrm>
        </p:grpSpPr>
        <p:grpSp>
          <p:nvGrpSpPr>
            <p:cNvPr id="244" name="Group 243"/>
            <p:cNvGrpSpPr/>
            <p:nvPr/>
          </p:nvGrpSpPr>
          <p:grpSpPr>
            <a:xfrm>
              <a:off x="5551204" y="1903932"/>
              <a:ext cx="43939" cy="186717"/>
              <a:chOff x="5279253" y="-658106"/>
              <a:chExt cx="43939" cy="186717"/>
            </a:xfrm>
          </p:grpSpPr>
          <p:sp>
            <p:nvSpPr>
              <p:cNvPr id="248" name="Oval 247"/>
              <p:cNvSpPr/>
              <p:nvPr/>
            </p:nvSpPr>
            <p:spPr>
              <a:xfrm>
                <a:off x="5279253" y="-658106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49" name="Straight Connector 248"/>
              <p:cNvCxnSpPr/>
              <p:nvPr/>
            </p:nvCxnSpPr>
            <p:spPr>
              <a:xfrm flipH="1">
                <a:off x="5300857" y="-609818"/>
                <a:ext cx="312" cy="138429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45" name="Group 244"/>
            <p:cNvGrpSpPr/>
            <p:nvPr/>
          </p:nvGrpSpPr>
          <p:grpSpPr>
            <a:xfrm>
              <a:off x="4958106" y="2064677"/>
              <a:ext cx="1550776" cy="523220"/>
              <a:chOff x="4686155" y="-463232"/>
              <a:chExt cx="1550776" cy="523220"/>
            </a:xfrm>
          </p:grpSpPr>
          <p:sp>
            <p:nvSpPr>
              <p:cNvPr id="246" name="Rounded Rectangle 245"/>
              <p:cNvSpPr/>
              <p:nvPr/>
            </p:nvSpPr>
            <p:spPr>
              <a:xfrm flipV="1">
                <a:off x="4748993" y="-448885"/>
                <a:ext cx="1433704" cy="45691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4686155" y="-463232"/>
                <a:ext cx="15507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Anhydrous calcium chloride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pic>
        <p:nvPicPr>
          <p:cNvPr id="250" name="Picture 2" descr="Image result for anhydrous calcium chloride 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712" y="3225146"/>
            <a:ext cx="263992" cy="19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9" name="Oval 288"/>
          <p:cNvSpPr/>
          <p:nvPr/>
        </p:nvSpPr>
        <p:spPr>
          <a:xfrm rot="21323529">
            <a:off x="5264811" y="2165458"/>
            <a:ext cx="71604" cy="16993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0" name="Rounded Rectangle 8"/>
          <p:cNvSpPr/>
          <p:nvPr/>
        </p:nvSpPr>
        <p:spPr>
          <a:xfrm>
            <a:off x="5076972" y="2139518"/>
            <a:ext cx="275225" cy="56008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91" name="Group 290"/>
          <p:cNvGrpSpPr/>
          <p:nvPr/>
        </p:nvGrpSpPr>
        <p:grpSpPr>
          <a:xfrm rot="10800000">
            <a:off x="5070948" y="2069776"/>
            <a:ext cx="303537" cy="222142"/>
            <a:chOff x="2225973" y="1643175"/>
            <a:chExt cx="938683" cy="1311876"/>
          </a:xfrm>
        </p:grpSpPr>
        <p:sp>
          <p:nvSpPr>
            <p:cNvPr id="292" name="Trapezoid 3"/>
            <p:cNvSpPr/>
            <p:nvPr/>
          </p:nvSpPr>
          <p:spPr>
            <a:xfrm>
              <a:off x="2235084" y="1643175"/>
              <a:ext cx="922543" cy="1235970"/>
            </a:xfrm>
            <a:custGeom>
              <a:avLst/>
              <a:gdLst>
                <a:gd name="connsiteX0" fmla="*/ 228423 w 922542"/>
                <a:gd name="connsiteY0" fmla="*/ 163376 h 1323045"/>
                <a:gd name="connsiteX1" fmla="*/ 458838 w 922542"/>
                <a:gd name="connsiteY1" fmla="*/ 0 h 1323045"/>
                <a:gd name="connsiteX2" fmla="*/ 696176 w 922542"/>
                <a:gd name="connsiteY2" fmla="*/ 170494 h 1323045"/>
                <a:gd name="connsiteX3" fmla="*/ 922542 w 922542"/>
                <a:gd name="connsiteY3" fmla="*/ 1319723 h 1323045"/>
                <a:gd name="connsiteX4" fmla="*/ 464374 w 922542"/>
                <a:gd name="connsiteY4" fmla="*/ 1262500 h 1323045"/>
                <a:gd name="connsiteX5" fmla="*/ 0 w 922542"/>
                <a:gd name="connsiteY5" fmla="*/ 1323045 h 1323045"/>
                <a:gd name="connsiteX6" fmla="*/ 228423 w 922542"/>
                <a:gd name="connsiteY6" fmla="*/ 163376 h 1323045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51315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542" h="1235973">
                  <a:moveTo>
                    <a:pt x="228423" y="76304"/>
                  </a:moveTo>
                  <a:cubicBezTo>
                    <a:pt x="269569" y="35602"/>
                    <a:pt x="340871" y="0"/>
                    <a:pt x="451315" y="0"/>
                  </a:cubicBezTo>
                  <a:cubicBezTo>
                    <a:pt x="606290" y="0"/>
                    <a:pt x="649232" y="67809"/>
                    <a:pt x="696176" y="83422"/>
                  </a:cubicBezTo>
                  <a:lnTo>
                    <a:pt x="922542" y="1232651"/>
                  </a:lnTo>
                  <a:cubicBezTo>
                    <a:pt x="862603" y="1199080"/>
                    <a:pt x="680109" y="1175428"/>
                    <a:pt x="464374" y="1175428"/>
                  </a:cubicBezTo>
                  <a:cubicBezTo>
                    <a:pt x="240760" y="1175428"/>
                    <a:pt x="52858" y="1200839"/>
                    <a:pt x="0" y="1235973"/>
                  </a:cubicBezTo>
                  <a:lnTo>
                    <a:pt x="228423" y="763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3" name="Oval 292"/>
            <p:cNvSpPr/>
            <p:nvPr/>
          </p:nvSpPr>
          <p:spPr>
            <a:xfrm>
              <a:off x="2225973" y="2795508"/>
              <a:ext cx="938683" cy="159543"/>
            </a:xfrm>
            <a:prstGeom prst="ellipse">
              <a:avLst/>
            </a:prstGeom>
            <a:solidFill>
              <a:srgbClr val="A72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4" name="Oval 293"/>
            <p:cNvSpPr/>
            <p:nvPr/>
          </p:nvSpPr>
          <p:spPr>
            <a:xfrm>
              <a:off x="2604073" y="2833961"/>
              <a:ext cx="204285" cy="108968"/>
            </a:xfrm>
            <a:prstGeom prst="ellipse">
              <a:avLst/>
            </a:prstGeom>
            <a:solidFill>
              <a:srgbClr val="7A1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5" name="Trapezoid 3"/>
            <p:cNvSpPr/>
            <p:nvPr/>
          </p:nvSpPr>
          <p:spPr>
            <a:xfrm>
              <a:off x="2366043" y="1659619"/>
              <a:ext cx="662632" cy="600354"/>
            </a:xfrm>
            <a:custGeom>
              <a:avLst/>
              <a:gdLst>
                <a:gd name="connsiteX0" fmla="*/ 228423 w 922542"/>
                <a:gd name="connsiteY0" fmla="*/ 163376 h 1323045"/>
                <a:gd name="connsiteX1" fmla="*/ 458838 w 922542"/>
                <a:gd name="connsiteY1" fmla="*/ 0 h 1323045"/>
                <a:gd name="connsiteX2" fmla="*/ 696176 w 922542"/>
                <a:gd name="connsiteY2" fmla="*/ 170494 h 1323045"/>
                <a:gd name="connsiteX3" fmla="*/ 922542 w 922542"/>
                <a:gd name="connsiteY3" fmla="*/ 1319723 h 1323045"/>
                <a:gd name="connsiteX4" fmla="*/ 464374 w 922542"/>
                <a:gd name="connsiteY4" fmla="*/ 1262500 h 1323045"/>
                <a:gd name="connsiteX5" fmla="*/ 0 w 922542"/>
                <a:gd name="connsiteY5" fmla="*/ 1323045 h 1323045"/>
                <a:gd name="connsiteX6" fmla="*/ 228423 w 922542"/>
                <a:gd name="connsiteY6" fmla="*/ 163376 h 1323045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51315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785746"/>
                <a:gd name="connsiteY0" fmla="*/ 76304 h 1235973"/>
                <a:gd name="connsiteX1" fmla="*/ 451315 w 785746"/>
                <a:gd name="connsiteY1" fmla="*/ 0 h 1235973"/>
                <a:gd name="connsiteX2" fmla="*/ 696176 w 785746"/>
                <a:gd name="connsiteY2" fmla="*/ 83422 h 1235973"/>
                <a:gd name="connsiteX3" fmla="*/ 785746 w 785746"/>
                <a:gd name="connsiteY3" fmla="*/ 573042 h 1235973"/>
                <a:gd name="connsiteX4" fmla="*/ 464374 w 785746"/>
                <a:gd name="connsiteY4" fmla="*/ 1175428 h 1235973"/>
                <a:gd name="connsiteX5" fmla="*/ 0 w 785746"/>
                <a:gd name="connsiteY5" fmla="*/ 1235973 h 1235973"/>
                <a:gd name="connsiteX6" fmla="*/ 228423 w 785746"/>
                <a:gd name="connsiteY6" fmla="*/ 76304 h 1235973"/>
                <a:gd name="connsiteX0" fmla="*/ 91627 w 648950"/>
                <a:gd name="connsiteY0" fmla="*/ 76304 h 1175430"/>
                <a:gd name="connsiteX1" fmla="*/ 314519 w 648950"/>
                <a:gd name="connsiteY1" fmla="*/ 0 h 1175430"/>
                <a:gd name="connsiteX2" fmla="*/ 559380 w 648950"/>
                <a:gd name="connsiteY2" fmla="*/ 83422 h 1175430"/>
                <a:gd name="connsiteX3" fmla="*/ 648950 w 648950"/>
                <a:gd name="connsiteY3" fmla="*/ 573042 h 1175430"/>
                <a:gd name="connsiteX4" fmla="*/ 327578 w 648950"/>
                <a:gd name="connsiteY4" fmla="*/ 1175428 h 1175430"/>
                <a:gd name="connsiteX5" fmla="*/ 0 w 648950"/>
                <a:gd name="connsiteY5" fmla="*/ 540386 h 1175430"/>
                <a:gd name="connsiteX6" fmla="*/ 91627 w 648950"/>
                <a:gd name="connsiteY6" fmla="*/ 76304 h 1175430"/>
                <a:gd name="connsiteX0" fmla="*/ 91627 w 648950"/>
                <a:gd name="connsiteY0" fmla="*/ 76304 h 618319"/>
                <a:gd name="connsiteX1" fmla="*/ 314519 w 648950"/>
                <a:gd name="connsiteY1" fmla="*/ 0 h 618319"/>
                <a:gd name="connsiteX2" fmla="*/ 559380 w 648950"/>
                <a:gd name="connsiteY2" fmla="*/ 83422 h 618319"/>
                <a:gd name="connsiteX3" fmla="*/ 648950 w 648950"/>
                <a:gd name="connsiteY3" fmla="*/ 573042 h 618319"/>
                <a:gd name="connsiteX4" fmla="*/ 0 w 648950"/>
                <a:gd name="connsiteY4" fmla="*/ 540386 h 618319"/>
                <a:gd name="connsiteX5" fmla="*/ 91627 w 648950"/>
                <a:gd name="connsiteY5" fmla="*/ 76304 h 618319"/>
                <a:gd name="connsiteX0" fmla="*/ 91627 w 648950"/>
                <a:gd name="connsiteY0" fmla="*/ 76304 h 589576"/>
                <a:gd name="connsiteX1" fmla="*/ 314519 w 648950"/>
                <a:gd name="connsiteY1" fmla="*/ 0 h 589576"/>
                <a:gd name="connsiteX2" fmla="*/ 559380 w 648950"/>
                <a:gd name="connsiteY2" fmla="*/ 83422 h 589576"/>
                <a:gd name="connsiteX3" fmla="*/ 648950 w 648950"/>
                <a:gd name="connsiteY3" fmla="*/ 573042 h 589576"/>
                <a:gd name="connsiteX4" fmla="*/ 0 w 648950"/>
                <a:gd name="connsiteY4" fmla="*/ 540386 h 589576"/>
                <a:gd name="connsiteX5" fmla="*/ 91627 w 648950"/>
                <a:gd name="connsiteY5" fmla="*/ 76304 h 589576"/>
                <a:gd name="connsiteX0" fmla="*/ 91627 w 648950"/>
                <a:gd name="connsiteY0" fmla="*/ 76304 h 573042"/>
                <a:gd name="connsiteX1" fmla="*/ 314519 w 648950"/>
                <a:gd name="connsiteY1" fmla="*/ 0 h 573042"/>
                <a:gd name="connsiteX2" fmla="*/ 559380 w 648950"/>
                <a:gd name="connsiteY2" fmla="*/ 83422 h 573042"/>
                <a:gd name="connsiteX3" fmla="*/ 648950 w 648950"/>
                <a:gd name="connsiteY3" fmla="*/ 573042 h 573042"/>
                <a:gd name="connsiteX4" fmla="*/ 0 w 648950"/>
                <a:gd name="connsiteY4" fmla="*/ 540386 h 573042"/>
                <a:gd name="connsiteX5" fmla="*/ 91627 w 648950"/>
                <a:gd name="connsiteY5" fmla="*/ 76304 h 573042"/>
                <a:gd name="connsiteX0" fmla="*/ 105308 w 662631"/>
                <a:gd name="connsiteY0" fmla="*/ 76304 h 600354"/>
                <a:gd name="connsiteX1" fmla="*/ 328200 w 662631"/>
                <a:gd name="connsiteY1" fmla="*/ 0 h 600354"/>
                <a:gd name="connsiteX2" fmla="*/ 573061 w 662631"/>
                <a:gd name="connsiteY2" fmla="*/ 83422 h 600354"/>
                <a:gd name="connsiteX3" fmla="*/ 662631 w 662631"/>
                <a:gd name="connsiteY3" fmla="*/ 573042 h 600354"/>
                <a:gd name="connsiteX4" fmla="*/ 0 w 662631"/>
                <a:gd name="connsiteY4" fmla="*/ 600354 h 600354"/>
                <a:gd name="connsiteX5" fmla="*/ 105308 w 662631"/>
                <a:gd name="connsiteY5" fmla="*/ 76304 h 6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631" h="600354">
                  <a:moveTo>
                    <a:pt x="105308" y="76304"/>
                  </a:moveTo>
                  <a:cubicBezTo>
                    <a:pt x="146454" y="35602"/>
                    <a:pt x="217756" y="0"/>
                    <a:pt x="328200" y="0"/>
                  </a:cubicBezTo>
                  <a:cubicBezTo>
                    <a:pt x="483175" y="0"/>
                    <a:pt x="526117" y="67809"/>
                    <a:pt x="573061" y="83422"/>
                  </a:cubicBezTo>
                  <a:lnTo>
                    <a:pt x="662631" y="573042"/>
                  </a:lnTo>
                  <a:cubicBezTo>
                    <a:pt x="494162" y="481303"/>
                    <a:pt x="236524" y="491255"/>
                    <a:pt x="0" y="600354"/>
                  </a:cubicBezTo>
                  <a:lnTo>
                    <a:pt x="105308" y="763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96" name="Oval 295"/>
          <p:cNvSpPr/>
          <p:nvPr/>
        </p:nvSpPr>
        <p:spPr>
          <a:xfrm rot="21323529">
            <a:off x="5265638" y="2161686"/>
            <a:ext cx="71604" cy="16993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7" name="Freeform 296"/>
          <p:cNvSpPr/>
          <p:nvPr/>
        </p:nvSpPr>
        <p:spPr>
          <a:xfrm>
            <a:off x="5077623" y="2140303"/>
            <a:ext cx="203945" cy="53372"/>
          </a:xfrm>
          <a:custGeom>
            <a:avLst/>
            <a:gdLst>
              <a:gd name="connsiteX0" fmla="*/ 55419 w 421794"/>
              <a:gd name="connsiteY0" fmla="*/ 21552 h 129309"/>
              <a:gd name="connsiteX1" fmla="*/ 113916 w 421794"/>
              <a:gd name="connsiteY1" fmla="*/ 80049 h 129309"/>
              <a:gd name="connsiteX2" fmla="*/ 421794 w 421794"/>
              <a:gd name="connsiteY2" fmla="*/ 98521 h 129309"/>
              <a:gd name="connsiteX3" fmla="*/ 107758 w 421794"/>
              <a:gd name="connsiteY3" fmla="*/ 129309 h 129309"/>
              <a:gd name="connsiteX4" fmla="*/ 3079 w 421794"/>
              <a:gd name="connsiteY4" fmla="*/ 107758 h 129309"/>
              <a:gd name="connsiteX5" fmla="*/ 0 w 421794"/>
              <a:gd name="connsiteY5" fmla="*/ 0 h 129309"/>
              <a:gd name="connsiteX6" fmla="*/ 55419 w 421794"/>
              <a:gd name="connsiteY6" fmla="*/ 21552 h 129309"/>
              <a:gd name="connsiteX0" fmla="*/ 57283 w 423658"/>
              <a:gd name="connsiteY0" fmla="*/ 21552 h 129309"/>
              <a:gd name="connsiteX1" fmla="*/ 115780 w 423658"/>
              <a:gd name="connsiteY1" fmla="*/ 80049 h 129309"/>
              <a:gd name="connsiteX2" fmla="*/ 423658 w 423658"/>
              <a:gd name="connsiteY2" fmla="*/ 98521 h 129309"/>
              <a:gd name="connsiteX3" fmla="*/ 109622 w 423658"/>
              <a:gd name="connsiteY3" fmla="*/ 129309 h 129309"/>
              <a:gd name="connsiteX4" fmla="*/ 180 w 423658"/>
              <a:gd name="connsiteY4" fmla="*/ 93470 h 129309"/>
              <a:gd name="connsiteX5" fmla="*/ 1864 w 423658"/>
              <a:gd name="connsiteY5" fmla="*/ 0 h 129309"/>
              <a:gd name="connsiteX6" fmla="*/ 57283 w 423658"/>
              <a:gd name="connsiteY6" fmla="*/ 21552 h 129309"/>
              <a:gd name="connsiteX0" fmla="*/ 57283 w 423658"/>
              <a:gd name="connsiteY0" fmla="*/ 21552 h 124547"/>
              <a:gd name="connsiteX1" fmla="*/ 115780 w 423658"/>
              <a:gd name="connsiteY1" fmla="*/ 80049 h 124547"/>
              <a:gd name="connsiteX2" fmla="*/ 423658 w 423658"/>
              <a:gd name="connsiteY2" fmla="*/ 98521 h 124547"/>
              <a:gd name="connsiteX3" fmla="*/ 109622 w 423658"/>
              <a:gd name="connsiteY3" fmla="*/ 124547 h 124547"/>
              <a:gd name="connsiteX4" fmla="*/ 180 w 423658"/>
              <a:gd name="connsiteY4" fmla="*/ 93470 h 124547"/>
              <a:gd name="connsiteX5" fmla="*/ 1864 w 423658"/>
              <a:gd name="connsiteY5" fmla="*/ 0 h 124547"/>
              <a:gd name="connsiteX6" fmla="*/ 57283 w 423658"/>
              <a:gd name="connsiteY6" fmla="*/ 21552 h 124547"/>
              <a:gd name="connsiteX0" fmla="*/ 57283 w 423658"/>
              <a:gd name="connsiteY0" fmla="*/ 21552 h 124888"/>
              <a:gd name="connsiteX1" fmla="*/ 115780 w 423658"/>
              <a:gd name="connsiteY1" fmla="*/ 80049 h 124888"/>
              <a:gd name="connsiteX2" fmla="*/ 423658 w 423658"/>
              <a:gd name="connsiteY2" fmla="*/ 98521 h 124888"/>
              <a:gd name="connsiteX3" fmla="*/ 109622 w 423658"/>
              <a:gd name="connsiteY3" fmla="*/ 124547 h 124888"/>
              <a:gd name="connsiteX4" fmla="*/ 180 w 423658"/>
              <a:gd name="connsiteY4" fmla="*/ 93470 h 124888"/>
              <a:gd name="connsiteX5" fmla="*/ 1864 w 423658"/>
              <a:gd name="connsiteY5" fmla="*/ 0 h 124888"/>
              <a:gd name="connsiteX6" fmla="*/ 57283 w 423658"/>
              <a:gd name="connsiteY6" fmla="*/ 21552 h 124888"/>
              <a:gd name="connsiteX0" fmla="*/ 57283 w 337933"/>
              <a:gd name="connsiteY0" fmla="*/ 21552 h 131009"/>
              <a:gd name="connsiteX1" fmla="*/ 115780 w 337933"/>
              <a:gd name="connsiteY1" fmla="*/ 80049 h 131009"/>
              <a:gd name="connsiteX2" fmla="*/ 337933 w 337933"/>
              <a:gd name="connsiteY2" fmla="*/ 127096 h 131009"/>
              <a:gd name="connsiteX3" fmla="*/ 109622 w 337933"/>
              <a:gd name="connsiteY3" fmla="*/ 124547 h 131009"/>
              <a:gd name="connsiteX4" fmla="*/ 180 w 337933"/>
              <a:gd name="connsiteY4" fmla="*/ 93470 h 131009"/>
              <a:gd name="connsiteX5" fmla="*/ 1864 w 337933"/>
              <a:gd name="connsiteY5" fmla="*/ 0 h 131009"/>
              <a:gd name="connsiteX6" fmla="*/ 57283 w 337933"/>
              <a:gd name="connsiteY6" fmla="*/ 21552 h 131009"/>
              <a:gd name="connsiteX0" fmla="*/ 57283 w 402227"/>
              <a:gd name="connsiteY0" fmla="*/ 21552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57283 w 402227"/>
              <a:gd name="connsiteY6" fmla="*/ 21552 h 126828"/>
              <a:gd name="connsiteX0" fmla="*/ 107289 w 402227"/>
              <a:gd name="connsiteY0" fmla="*/ 33458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26828"/>
              <a:gd name="connsiteX1" fmla="*/ 139593 w 402227"/>
              <a:gd name="connsiteY1" fmla="*/ 94336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32551"/>
              <a:gd name="connsiteX1" fmla="*/ 139593 w 402227"/>
              <a:gd name="connsiteY1" fmla="*/ 94336 h 132551"/>
              <a:gd name="connsiteX2" fmla="*/ 402227 w 402227"/>
              <a:gd name="connsiteY2" fmla="*/ 119952 h 132551"/>
              <a:gd name="connsiteX3" fmla="*/ 102478 w 402227"/>
              <a:gd name="connsiteY3" fmla="*/ 131691 h 132551"/>
              <a:gd name="connsiteX4" fmla="*/ 180 w 402227"/>
              <a:gd name="connsiteY4" fmla="*/ 93470 h 132551"/>
              <a:gd name="connsiteX5" fmla="*/ 1864 w 402227"/>
              <a:gd name="connsiteY5" fmla="*/ 0 h 132551"/>
              <a:gd name="connsiteX6" fmla="*/ 107289 w 402227"/>
              <a:gd name="connsiteY6" fmla="*/ 33458 h 132551"/>
              <a:gd name="connsiteX0" fmla="*/ 105425 w 400363"/>
              <a:gd name="connsiteY0" fmla="*/ 33458 h 132551"/>
              <a:gd name="connsiteX1" fmla="*/ 137729 w 400363"/>
              <a:gd name="connsiteY1" fmla="*/ 94336 h 132551"/>
              <a:gd name="connsiteX2" fmla="*/ 400363 w 400363"/>
              <a:gd name="connsiteY2" fmla="*/ 119952 h 132551"/>
              <a:gd name="connsiteX3" fmla="*/ 100614 w 400363"/>
              <a:gd name="connsiteY3" fmla="*/ 131691 h 132551"/>
              <a:gd name="connsiteX4" fmla="*/ 698 w 400363"/>
              <a:gd name="connsiteY4" fmla="*/ 102995 h 132551"/>
              <a:gd name="connsiteX5" fmla="*/ 0 w 400363"/>
              <a:gd name="connsiteY5" fmla="*/ 0 h 132551"/>
              <a:gd name="connsiteX6" fmla="*/ 105425 w 400363"/>
              <a:gd name="connsiteY6" fmla="*/ 33458 h 132551"/>
              <a:gd name="connsiteX0" fmla="*/ 105425 w 400363"/>
              <a:gd name="connsiteY0" fmla="*/ 33458 h 137507"/>
              <a:gd name="connsiteX1" fmla="*/ 137729 w 400363"/>
              <a:gd name="connsiteY1" fmla="*/ 94336 h 137507"/>
              <a:gd name="connsiteX2" fmla="*/ 400363 w 400363"/>
              <a:gd name="connsiteY2" fmla="*/ 119952 h 137507"/>
              <a:gd name="connsiteX3" fmla="*/ 100614 w 400363"/>
              <a:gd name="connsiteY3" fmla="*/ 131691 h 137507"/>
              <a:gd name="connsiteX4" fmla="*/ 698 w 400363"/>
              <a:gd name="connsiteY4" fmla="*/ 102995 h 137507"/>
              <a:gd name="connsiteX5" fmla="*/ 0 w 400363"/>
              <a:gd name="connsiteY5" fmla="*/ 0 h 137507"/>
              <a:gd name="connsiteX6" fmla="*/ 105425 w 400363"/>
              <a:gd name="connsiteY6" fmla="*/ 33458 h 137507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56779 w 400363"/>
              <a:gd name="connsiteY1" fmla="*/ 99099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34073"/>
              <a:gd name="connsiteY0" fmla="*/ 21552 h 153251"/>
              <a:gd name="connsiteX1" fmla="*/ 156779 w 434073"/>
              <a:gd name="connsiteY1" fmla="*/ 99099 h 153251"/>
              <a:gd name="connsiteX2" fmla="*/ 434073 w 434073"/>
              <a:gd name="connsiteY2" fmla="*/ 141021 h 153251"/>
              <a:gd name="connsiteX3" fmla="*/ 100614 w 434073"/>
              <a:gd name="connsiteY3" fmla="*/ 131691 h 153251"/>
              <a:gd name="connsiteX4" fmla="*/ 698 w 434073"/>
              <a:gd name="connsiteY4" fmla="*/ 102995 h 153251"/>
              <a:gd name="connsiteX5" fmla="*/ 0 w 434073"/>
              <a:gd name="connsiteY5" fmla="*/ 0 h 153251"/>
              <a:gd name="connsiteX6" fmla="*/ 103044 w 434073"/>
              <a:gd name="connsiteY6" fmla="*/ 21552 h 153251"/>
              <a:gd name="connsiteX0" fmla="*/ 103044 w 434073"/>
              <a:gd name="connsiteY0" fmla="*/ 21552 h 148605"/>
              <a:gd name="connsiteX1" fmla="*/ 156779 w 434073"/>
              <a:gd name="connsiteY1" fmla="*/ 9909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  <a:gd name="connsiteX0" fmla="*/ 103044 w 434073"/>
              <a:gd name="connsiteY0" fmla="*/ 21552 h 148605"/>
              <a:gd name="connsiteX1" fmla="*/ 177740 w 434073"/>
              <a:gd name="connsiteY1" fmla="*/ 9385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073" h="148605">
                <a:moveTo>
                  <a:pt x="103044" y="21552"/>
                </a:moveTo>
                <a:cubicBezTo>
                  <a:pt x="96999" y="46767"/>
                  <a:pt x="122569" y="73948"/>
                  <a:pt x="177740" y="93859"/>
                </a:cubicBezTo>
                <a:cubicBezTo>
                  <a:pt x="232912" y="113771"/>
                  <a:pt x="310665" y="138199"/>
                  <a:pt x="434073" y="141021"/>
                </a:cubicBezTo>
                <a:cubicBezTo>
                  <a:pt x="303909" y="155884"/>
                  <a:pt x="219580" y="146829"/>
                  <a:pt x="100614" y="131691"/>
                </a:cubicBezTo>
                <a:cubicBezTo>
                  <a:pt x="65721" y="124507"/>
                  <a:pt x="18658" y="124546"/>
                  <a:pt x="698" y="102995"/>
                </a:cubicBezTo>
                <a:cubicBezTo>
                  <a:pt x="-328" y="67076"/>
                  <a:pt x="1026" y="35919"/>
                  <a:pt x="0" y="0"/>
                </a:cubicBezTo>
                <a:cubicBezTo>
                  <a:pt x="35142" y="11153"/>
                  <a:pt x="53614" y="24686"/>
                  <a:pt x="103044" y="21552"/>
                </a:cubicBezTo>
                <a:close/>
              </a:path>
            </a:pathLst>
          </a:custGeom>
          <a:solidFill>
            <a:schemeClr val="bg1">
              <a:lumMod val="8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9" name="Rounded Rectangle 8"/>
          <p:cNvSpPr/>
          <p:nvPr/>
        </p:nvSpPr>
        <p:spPr>
          <a:xfrm>
            <a:off x="5077799" y="2135746"/>
            <a:ext cx="275225" cy="56008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10" name="Picture 2" descr="D:\d drive\MJ WORK\Pooja mam (physics)\State board\10th State\Gravitation\ESCAPE VELOCITY - GREEN TAT\ESCAPE VELOCITY - Raw\watch.pn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47" y="171802"/>
            <a:ext cx="1353312" cy="142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" name="Group 310"/>
          <p:cNvGrpSpPr/>
          <p:nvPr/>
        </p:nvGrpSpPr>
        <p:grpSpPr>
          <a:xfrm rot="18310460">
            <a:off x="1229762" y="555894"/>
            <a:ext cx="85575" cy="661735"/>
            <a:chOff x="2232067" y="2611043"/>
            <a:chExt cx="152400" cy="2057400"/>
          </a:xfrm>
        </p:grpSpPr>
        <p:sp>
          <p:nvSpPr>
            <p:cNvPr id="312" name="Isosceles Triangle 311"/>
            <p:cNvSpPr/>
            <p:nvPr/>
          </p:nvSpPr>
          <p:spPr>
            <a:xfrm>
              <a:off x="2232067" y="2611043"/>
              <a:ext cx="152400" cy="998931"/>
            </a:xfrm>
            <a:prstGeom prst="triangle">
              <a:avLst>
                <a:gd name="adj" fmla="val 477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3" name="Straight Connector 312"/>
            <p:cNvCxnSpPr/>
            <p:nvPr/>
          </p:nvCxnSpPr>
          <p:spPr>
            <a:xfrm>
              <a:off x="2305052" y="3396745"/>
              <a:ext cx="0" cy="1271698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4" name="Group 313"/>
          <p:cNvGrpSpPr/>
          <p:nvPr/>
        </p:nvGrpSpPr>
        <p:grpSpPr>
          <a:xfrm>
            <a:off x="1228056" y="416139"/>
            <a:ext cx="69441" cy="944130"/>
            <a:chOff x="2232067" y="2611041"/>
            <a:chExt cx="152400" cy="2864126"/>
          </a:xfrm>
        </p:grpSpPr>
        <p:sp>
          <p:nvSpPr>
            <p:cNvPr id="315" name="Isosceles Triangle 314"/>
            <p:cNvSpPr/>
            <p:nvPr/>
          </p:nvSpPr>
          <p:spPr>
            <a:xfrm>
              <a:off x="2232067" y="2611041"/>
              <a:ext cx="152400" cy="1461344"/>
            </a:xfrm>
            <a:prstGeom prst="triangle">
              <a:avLst>
                <a:gd name="adj" fmla="val 477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6" name="Straight Connector 315"/>
            <p:cNvCxnSpPr/>
            <p:nvPr/>
          </p:nvCxnSpPr>
          <p:spPr>
            <a:xfrm flipH="1">
              <a:off x="2283809" y="3396745"/>
              <a:ext cx="21243" cy="207842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7" name="Oval 316"/>
          <p:cNvSpPr/>
          <p:nvPr/>
        </p:nvSpPr>
        <p:spPr>
          <a:xfrm>
            <a:off x="1193790" y="799248"/>
            <a:ext cx="121006" cy="1248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3" name="Picture 5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14" y="2642977"/>
            <a:ext cx="338115" cy="57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4" name="Arc 323"/>
          <p:cNvSpPr/>
          <p:nvPr/>
        </p:nvSpPr>
        <p:spPr>
          <a:xfrm rot="7810088">
            <a:off x="1288482" y="2709556"/>
            <a:ext cx="74251" cy="98095"/>
          </a:xfrm>
          <a:prstGeom prst="arc">
            <a:avLst>
              <a:gd name="adj1" fmla="val 16432688"/>
              <a:gd name="adj2" fmla="val 21181078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1" name="Oval 2"/>
          <p:cNvSpPr/>
          <p:nvPr/>
        </p:nvSpPr>
        <p:spPr>
          <a:xfrm>
            <a:off x="1244689" y="2835387"/>
            <a:ext cx="248149" cy="575397"/>
          </a:xfrm>
          <a:custGeom>
            <a:avLst/>
            <a:gdLst>
              <a:gd name="connsiteX0" fmla="*/ 2282 w 528638"/>
              <a:gd name="connsiteY0" fmla="*/ 0 h 4073873"/>
              <a:gd name="connsiteX1" fmla="*/ 526256 w 528638"/>
              <a:gd name="connsiteY1" fmla="*/ 0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6256 w 528638"/>
              <a:gd name="connsiteY4" fmla="*/ 3839066 h 4073873"/>
              <a:gd name="connsiteX5" fmla="*/ 524857 w 528638"/>
              <a:gd name="connsiteY5" fmla="*/ 3845024 h 4073873"/>
              <a:gd name="connsiteX6" fmla="*/ 264319 w 528638"/>
              <a:gd name="connsiteY6" fmla="*/ 4073873 h 4073873"/>
              <a:gd name="connsiteX7" fmla="*/ 4650 w 528638"/>
              <a:gd name="connsiteY7" fmla="*/ 3853717 h 4073873"/>
              <a:gd name="connsiteX8" fmla="*/ 2282 w 528638"/>
              <a:gd name="connsiteY8" fmla="*/ 3848492 h 4073873"/>
              <a:gd name="connsiteX9" fmla="*/ 2282 w 528638"/>
              <a:gd name="connsiteY9" fmla="*/ 3830014 h 4073873"/>
              <a:gd name="connsiteX10" fmla="*/ 0 w 528638"/>
              <a:gd name="connsiteY10" fmla="*/ 3807173 h 4073873"/>
              <a:gd name="connsiteX11" fmla="*/ 2282 w 528638"/>
              <a:gd name="connsiteY11" fmla="*/ 3784333 h 4073873"/>
              <a:gd name="connsiteX12" fmla="*/ 2282 w 528638"/>
              <a:gd name="connsiteY12" fmla="*/ 0 h 4073873"/>
              <a:gd name="connsiteX0" fmla="*/ 2282 w 528638"/>
              <a:gd name="connsiteY0" fmla="*/ 0 h 4073873"/>
              <a:gd name="connsiteX1" fmla="*/ 526256 w 528638"/>
              <a:gd name="connsiteY1" fmla="*/ 0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4857 w 528638"/>
              <a:gd name="connsiteY4" fmla="*/ 3845024 h 4073873"/>
              <a:gd name="connsiteX5" fmla="*/ 264319 w 528638"/>
              <a:gd name="connsiteY5" fmla="*/ 4073873 h 4073873"/>
              <a:gd name="connsiteX6" fmla="*/ 4650 w 528638"/>
              <a:gd name="connsiteY6" fmla="*/ 3853717 h 4073873"/>
              <a:gd name="connsiteX7" fmla="*/ 2282 w 528638"/>
              <a:gd name="connsiteY7" fmla="*/ 3848492 h 4073873"/>
              <a:gd name="connsiteX8" fmla="*/ 2282 w 528638"/>
              <a:gd name="connsiteY8" fmla="*/ 3830014 h 4073873"/>
              <a:gd name="connsiteX9" fmla="*/ 0 w 528638"/>
              <a:gd name="connsiteY9" fmla="*/ 3807173 h 4073873"/>
              <a:gd name="connsiteX10" fmla="*/ 2282 w 528638"/>
              <a:gd name="connsiteY10" fmla="*/ 3784333 h 4073873"/>
              <a:gd name="connsiteX11" fmla="*/ 2282 w 528638"/>
              <a:gd name="connsiteY11" fmla="*/ 0 h 4073873"/>
              <a:gd name="connsiteX0" fmla="*/ 2282 w 528638"/>
              <a:gd name="connsiteY0" fmla="*/ 0 h 4073873"/>
              <a:gd name="connsiteX1" fmla="*/ 526256 w 528638"/>
              <a:gd name="connsiteY1" fmla="*/ 115556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4857 w 528638"/>
              <a:gd name="connsiteY4" fmla="*/ 3845024 h 4073873"/>
              <a:gd name="connsiteX5" fmla="*/ 264319 w 528638"/>
              <a:gd name="connsiteY5" fmla="*/ 4073873 h 4073873"/>
              <a:gd name="connsiteX6" fmla="*/ 4650 w 528638"/>
              <a:gd name="connsiteY6" fmla="*/ 3853717 h 4073873"/>
              <a:gd name="connsiteX7" fmla="*/ 2282 w 528638"/>
              <a:gd name="connsiteY7" fmla="*/ 3848492 h 4073873"/>
              <a:gd name="connsiteX8" fmla="*/ 2282 w 528638"/>
              <a:gd name="connsiteY8" fmla="*/ 3830014 h 4073873"/>
              <a:gd name="connsiteX9" fmla="*/ 0 w 528638"/>
              <a:gd name="connsiteY9" fmla="*/ 3807173 h 4073873"/>
              <a:gd name="connsiteX10" fmla="*/ 2282 w 528638"/>
              <a:gd name="connsiteY10" fmla="*/ 3784333 h 4073873"/>
              <a:gd name="connsiteX11" fmla="*/ 2282 w 528638"/>
              <a:gd name="connsiteY11" fmla="*/ 0 h 4073873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4375608"/>
              <a:gd name="connsiteX1" fmla="*/ 526256 w 528638"/>
              <a:gd name="connsiteY1" fmla="*/ 10048 h 4375608"/>
              <a:gd name="connsiteX2" fmla="*/ 526256 w 528638"/>
              <a:gd name="connsiteY2" fmla="*/ 3677823 h 4375608"/>
              <a:gd name="connsiteX3" fmla="*/ 528638 w 528638"/>
              <a:gd name="connsiteY3" fmla="*/ 3701665 h 4375608"/>
              <a:gd name="connsiteX4" fmla="*/ 524857 w 528638"/>
              <a:gd name="connsiteY4" fmla="*/ 3739516 h 4375608"/>
              <a:gd name="connsiteX5" fmla="*/ 236964 w 528638"/>
              <a:gd name="connsiteY5" fmla="*/ 4375608 h 4375608"/>
              <a:gd name="connsiteX6" fmla="*/ 4650 w 528638"/>
              <a:gd name="connsiteY6" fmla="*/ 3748209 h 4375608"/>
              <a:gd name="connsiteX7" fmla="*/ 2282 w 528638"/>
              <a:gd name="connsiteY7" fmla="*/ 3742984 h 4375608"/>
              <a:gd name="connsiteX8" fmla="*/ 2282 w 528638"/>
              <a:gd name="connsiteY8" fmla="*/ 3724506 h 4375608"/>
              <a:gd name="connsiteX9" fmla="*/ 0 w 528638"/>
              <a:gd name="connsiteY9" fmla="*/ 3701665 h 4375608"/>
              <a:gd name="connsiteX10" fmla="*/ 2282 w 528638"/>
              <a:gd name="connsiteY10" fmla="*/ 3678825 h 4375608"/>
              <a:gd name="connsiteX11" fmla="*/ 2282 w 528638"/>
              <a:gd name="connsiteY11" fmla="*/ 0 h 4375608"/>
              <a:gd name="connsiteX0" fmla="*/ 2282 w 528638"/>
              <a:gd name="connsiteY0" fmla="*/ 0 h 4377266"/>
              <a:gd name="connsiteX1" fmla="*/ 526256 w 528638"/>
              <a:gd name="connsiteY1" fmla="*/ 10048 h 4377266"/>
              <a:gd name="connsiteX2" fmla="*/ 526256 w 528638"/>
              <a:gd name="connsiteY2" fmla="*/ 3677823 h 4377266"/>
              <a:gd name="connsiteX3" fmla="*/ 528638 w 528638"/>
              <a:gd name="connsiteY3" fmla="*/ 3701665 h 4377266"/>
              <a:gd name="connsiteX4" fmla="*/ 524857 w 528638"/>
              <a:gd name="connsiteY4" fmla="*/ 3739516 h 4377266"/>
              <a:gd name="connsiteX5" fmla="*/ 236964 w 528638"/>
              <a:gd name="connsiteY5" fmla="*/ 4375608 h 4377266"/>
              <a:gd name="connsiteX6" fmla="*/ 4650 w 528638"/>
              <a:gd name="connsiteY6" fmla="*/ 3748209 h 4377266"/>
              <a:gd name="connsiteX7" fmla="*/ 2282 w 528638"/>
              <a:gd name="connsiteY7" fmla="*/ 3742984 h 4377266"/>
              <a:gd name="connsiteX8" fmla="*/ 2282 w 528638"/>
              <a:gd name="connsiteY8" fmla="*/ 3724506 h 4377266"/>
              <a:gd name="connsiteX9" fmla="*/ 0 w 528638"/>
              <a:gd name="connsiteY9" fmla="*/ 3701665 h 4377266"/>
              <a:gd name="connsiteX10" fmla="*/ 2282 w 528638"/>
              <a:gd name="connsiteY10" fmla="*/ 3678825 h 4377266"/>
              <a:gd name="connsiteX11" fmla="*/ 2282 w 528638"/>
              <a:gd name="connsiteY11" fmla="*/ 0 h 4377266"/>
              <a:gd name="connsiteX0" fmla="*/ 2282 w 528638"/>
              <a:gd name="connsiteY0" fmla="*/ 308668 h 4367220"/>
              <a:gd name="connsiteX1" fmla="*/ 526256 w 528638"/>
              <a:gd name="connsiteY1" fmla="*/ 2 h 4367220"/>
              <a:gd name="connsiteX2" fmla="*/ 526256 w 528638"/>
              <a:gd name="connsiteY2" fmla="*/ 3667777 h 4367220"/>
              <a:gd name="connsiteX3" fmla="*/ 528638 w 528638"/>
              <a:gd name="connsiteY3" fmla="*/ 3691619 h 4367220"/>
              <a:gd name="connsiteX4" fmla="*/ 524857 w 528638"/>
              <a:gd name="connsiteY4" fmla="*/ 3729470 h 4367220"/>
              <a:gd name="connsiteX5" fmla="*/ 236964 w 528638"/>
              <a:gd name="connsiteY5" fmla="*/ 4365562 h 4367220"/>
              <a:gd name="connsiteX6" fmla="*/ 4650 w 528638"/>
              <a:gd name="connsiteY6" fmla="*/ 3738163 h 4367220"/>
              <a:gd name="connsiteX7" fmla="*/ 2282 w 528638"/>
              <a:gd name="connsiteY7" fmla="*/ 3732938 h 4367220"/>
              <a:gd name="connsiteX8" fmla="*/ 2282 w 528638"/>
              <a:gd name="connsiteY8" fmla="*/ 3714460 h 4367220"/>
              <a:gd name="connsiteX9" fmla="*/ 0 w 528638"/>
              <a:gd name="connsiteY9" fmla="*/ 3691619 h 4367220"/>
              <a:gd name="connsiteX10" fmla="*/ 2282 w 528638"/>
              <a:gd name="connsiteY10" fmla="*/ 3668779 h 4367220"/>
              <a:gd name="connsiteX11" fmla="*/ 2282 w 528638"/>
              <a:gd name="connsiteY11" fmla="*/ 308668 h 4367220"/>
              <a:gd name="connsiteX0" fmla="*/ 2282 w 535374"/>
              <a:gd name="connsiteY0" fmla="*/ 0 h 4058552"/>
              <a:gd name="connsiteX1" fmla="*/ 535374 w 535374"/>
              <a:gd name="connsiteY1" fmla="*/ 10046 h 4058552"/>
              <a:gd name="connsiteX2" fmla="*/ 526256 w 535374"/>
              <a:gd name="connsiteY2" fmla="*/ 3359109 h 4058552"/>
              <a:gd name="connsiteX3" fmla="*/ 528638 w 535374"/>
              <a:gd name="connsiteY3" fmla="*/ 3382951 h 4058552"/>
              <a:gd name="connsiteX4" fmla="*/ 524857 w 535374"/>
              <a:gd name="connsiteY4" fmla="*/ 3420802 h 4058552"/>
              <a:gd name="connsiteX5" fmla="*/ 236964 w 535374"/>
              <a:gd name="connsiteY5" fmla="*/ 4056894 h 4058552"/>
              <a:gd name="connsiteX6" fmla="*/ 4650 w 535374"/>
              <a:gd name="connsiteY6" fmla="*/ 3429495 h 4058552"/>
              <a:gd name="connsiteX7" fmla="*/ 2282 w 535374"/>
              <a:gd name="connsiteY7" fmla="*/ 3424270 h 4058552"/>
              <a:gd name="connsiteX8" fmla="*/ 2282 w 535374"/>
              <a:gd name="connsiteY8" fmla="*/ 3405792 h 4058552"/>
              <a:gd name="connsiteX9" fmla="*/ 0 w 535374"/>
              <a:gd name="connsiteY9" fmla="*/ 3382951 h 4058552"/>
              <a:gd name="connsiteX10" fmla="*/ 2282 w 535374"/>
              <a:gd name="connsiteY10" fmla="*/ 3360111 h 4058552"/>
              <a:gd name="connsiteX11" fmla="*/ 2282 w 535374"/>
              <a:gd name="connsiteY11" fmla="*/ 0 h 4058552"/>
              <a:gd name="connsiteX0" fmla="*/ 2282 w 535374"/>
              <a:gd name="connsiteY0" fmla="*/ 0 h 4058552"/>
              <a:gd name="connsiteX1" fmla="*/ 535374 w 535374"/>
              <a:gd name="connsiteY1" fmla="*/ 10046 h 4058552"/>
              <a:gd name="connsiteX2" fmla="*/ 526256 w 535374"/>
              <a:gd name="connsiteY2" fmla="*/ 3359109 h 4058552"/>
              <a:gd name="connsiteX3" fmla="*/ 528638 w 535374"/>
              <a:gd name="connsiteY3" fmla="*/ 3382951 h 4058552"/>
              <a:gd name="connsiteX4" fmla="*/ 524857 w 535374"/>
              <a:gd name="connsiteY4" fmla="*/ 3420802 h 4058552"/>
              <a:gd name="connsiteX5" fmla="*/ 236964 w 535374"/>
              <a:gd name="connsiteY5" fmla="*/ 4056894 h 4058552"/>
              <a:gd name="connsiteX6" fmla="*/ 4650 w 535374"/>
              <a:gd name="connsiteY6" fmla="*/ 3429495 h 4058552"/>
              <a:gd name="connsiteX7" fmla="*/ 2282 w 535374"/>
              <a:gd name="connsiteY7" fmla="*/ 3424270 h 4058552"/>
              <a:gd name="connsiteX8" fmla="*/ 2282 w 535374"/>
              <a:gd name="connsiteY8" fmla="*/ 3405792 h 4058552"/>
              <a:gd name="connsiteX9" fmla="*/ 0 w 535374"/>
              <a:gd name="connsiteY9" fmla="*/ 3382951 h 4058552"/>
              <a:gd name="connsiteX10" fmla="*/ 2282 w 535374"/>
              <a:gd name="connsiteY10" fmla="*/ 3360111 h 4058552"/>
              <a:gd name="connsiteX11" fmla="*/ 2282 w 535374"/>
              <a:gd name="connsiteY11" fmla="*/ 0 h 4058552"/>
              <a:gd name="connsiteX0" fmla="*/ 2282 w 535374"/>
              <a:gd name="connsiteY0" fmla="*/ 0 h 4058552"/>
              <a:gd name="connsiteX1" fmla="*/ 535374 w 535374"/>
              <a:gd name="connsiteY1" fmla="*/ 10046 h 4058552"/>
              <a:gd name="connsiteX2" fmla="*/ 526256 w 535374"/>
              <a:gd name="connsiteY2" fmla="*/ 3359109 h 4058552"/>
              <a:gd name="connsiteX3" fmla="*/ 528638 w 535374"/>
              <a:gd name="connsiteY3" fmla="*/ 3382951 h 4058552"/>
              <a:gd name="connsiteX4" fmla="*/ 524857 w 535374"/>
              <a:gd name="connsiteY4" fmla="*/ 3420802 h 4058552"/>
              <a:gd name="connsiteX5" fmla="*/ 236964 w 535374"/>
              <a:gd name="connsiteY5" fmla="*/ 4056894 h 4058552"/>
              <a:gd name="connsiteX6" fmla="*/ 4650 w 535374"/>
              <a:gd name="connsiteY6" fmla="*/ 3429495 h 4058552"/>
              <a:gd name="connsiteX7" fmla="*/ 2282 w 535374"/>
              <a:gd name="connsiteY7" fmla="*/ 3424270 h 4058552"/>
              <a:gd name="connsiteX8" fmla="*/ 2282 w 535374"/>
              <a:gd name="connsiteY8" fmla="*/ 3405792 h 4058552"/>
              <a:gd name="connsiteX9" fmla="*/ 0 w 535374"/>
              <a:gd name="connsiteY9" fmla="*/ 3382951 h 4058552"/>
              <a:gd name="connsiteX10" fmla="*/ 2282 w 535374"/>
              <a:gd name="connsiteY10" fmla="*/ 3360111 h 4058552"/>
              <a:gd name="connsiteX11" fmla="*/ 2282 w 535374"/>
              <a:gd name="connsiteY11" fmla="*/ 0 h 4058552"/>
              <a:gd name="connsiteX0" fmla="*/ 2282 w 535374"/>
              <a:gd name="connsiteY0" fmla="*/ 0 h 4070018"/>
              <a:gd name="connsiteX1" fmla="*/ 535374 w 535374"/>
              <a:gd name="connsiteY1" fmla="*/ 10046 h 4070018"/>
              <a:gd name="connsiteX2" fmla="*/ 526256 w 535374"/>
              <a:gd name="connsiteY2" fmla="*/ 3359109 h 4070018"/>
              <a:gd name="connsiteX3" fmla="*/ 528638 w 535374"/>
              <a:gd name="connsiteY3" fmla="*/ 3382951 h 4070018"/>
              <a:gd name="connsiteX4" fmla="*/ 524856 w 535374"/>
              <a:gd name="connsiteY4" fmla="*/ 3810335 h 4070018"/>
              <a:gd name="connsiteX5" fmla="*/ 236964 w 535374"/>
              <a:gd name="connsiteY5" fmla="*/ 4056894 h 4070018"/>
              <a:gd name="connsiteX6" fmla="*/ 4650 w 535374"/>
              <a:gd name="connsiteY6" fmla="*/ 3429495 h 4070018"/>
              <a:gd name="connsiteX7" fmla="*/ 2282 w 535374"/>
              <a:gd name="connsiteY7" fmla="*/ 3424270 h 4070018"/>
              <a:gd name="connsiteX8" fmla="*/ 2282 w 535374"/>
              <a:gd name="connsiteY8" fmla="*/ 3405792 h 4070018"/>
              <a:gd name="connsiteX9" fmla="*/ 0 w 535374"/>
              <a:gd name="connsiteY9" fmla="*/ 3382951 h 4070018"/>
              <a:gd name="connsiteX10" fmla="*/ 2282 w 535374"/>
              <a:gd name="connsiteY10" fmla="*/ 3360111 h 4070018"/>
              <a:gd name="connsiteX11" fmla="*/ 2282 w 535374"/>
              <a:gd name="connsiteY11" fmla="*/ 0 h 4070018"/>
              <a:gd name="connsiteX0" fmla="*/ 2282 w 546259"/>
              <a:gd name="connsiteY0" fmla="*/ 0 h 4069364"/>
              <a:gd name="connsiteX1" fmla="*/ 535374 w 546259"/>
              <a:gd name="connsiteY1" fmla="*/ 10046 h 4069364"/>
              <a:gd name="connsiteX2" fmla="*/ 526256 w 546259"/>
              <a:gd name="connsiteY2" fmla="*/ 3359109 h 4069364"/>
              <a:gd name="connsiteX3" fmla="*/ 524856 w 546259"/>
              <a:gd name="connsiteY3" fmla="*/ 3810335 h 4069364"/>
              <a:gd name="connsiteX4" fmla="*/ 236964 w 546259"/>
              <a:gd name="connsiteY4" fmla="*/ 4056894 h 4069364"/>
              <a:gd name="connsiteX5" fmla="*/ 4650 w 546259"/>
              <a:gd name="connsiteY5" fmla="*/ 3429495 h 4069364"/>
              <a:gd name="connsiteX6" fmla="*/ 2282 w 546259"/>
              <a:gd name="connsiteY6" fmla="*/ 3424270 h 4069364"/>
              <a:gd name="connsiteX7" fmla="*/ 2282 w 546259"/>
              <a:gd name="connsiteY7" fmla="*/ 3405792 h 4069364"/>
              <a:gd name="connsiteX8" fmla="*/ 0 w 546259"/>
              <a:gd name="connsiteY8" fmla="*/ 3382951 h 4069364"/>
              <a:gd name="connsiteX9" fmla="*/ 2282 w 546259"/>
              <a:gd name="connsiteY9" fmla="*/ 3360111 h 4069364"/>
              <a:gd name="connsiteX10" fmla="*/ 2282 w 546259"/>
              <a:gd name="connsiteY10" fmla="*/ 0 h 4069364"/>
              <a:gd name="connsiteX0" fmla="*/ 2282 w 535374"/>
              <a:gd name="connsiteY0" fmla="*/ 0 h 4057088"/>
              <a:gd name="connsiteX1" fmla="*/ 535374 w 535374"/>
              <a:gd name="connsiteY1" fmla="*/ 10046 h 4057088"/>
              <a:gd name="connsiteX2" fmla="*/ 526256 w 535374"/>
              <a:gd name="connsiteY2" fmla="*/ 3359109 h 4057088"/>
              <a:gd name="connsiteX3" fmla="*/ 236964 w 535374"/>
              <a:gd name="connsiteY3" fmla="*/ 4056894 h 4057088"/>
              <a:gd name="connsiteX4" fmla="*/ 4650 w 535374"/>
              <a:gd name="connsiteY4" fmla="*/ 3429495 h 4057088"/>
              <a:gd name="connsiteX5" fmla="*/ 2282 w 535374"/>
              <a:gd name="connsiteY5" fmla="*/ 3424270 h 4057088"/>
              <a:gd name="connsiteX6" fmla="*/ 2282 w 535374"/>
              <a:gd name="connsiteY6" fmla="*/ 3405792 h 4057088"/>
              <a:gd name="connsiteX7" fmla="*/ 0 w 535374"/>
              <a:gd name="connsiteY7" fmla="*/ 3382951 h 4057088"/>
              <a:gd name="connsiteX8" fmla="*/ 2282 w 535374"/>
              <a:gd name="connsiteY8" fmla="*/ 3360111 h 4057088"/>
              <a:gd name="connsiteX9" fmla="*/ 2282 w 535374"/>
              <a:gd name="connsiteY9" fmla="*/ 0 h 4057088"/>
              <a:gd name="connsiteX0" fmla="*/ 2282 w 535374"/>
              <a:gd name="connsiteY0" fmla="*/ 0 h 4121042"/>
              <a:gd name="connsiteX1" fmla="*/ 535374 w 535374"/>
              <a:gd name="connsiteY1" fmla="*/ 10046 h 4121042"/>
              <a:gd name="connsiteX2" fmla="*/ 531393 w 535374"/>
              <a:gd name="connsiteY2" fmla="*/ 3642410 h 4121042"/>
              <a:gd name="connsiteX3" fmla="*/ 236964 w 535374"/>
              <a:gd name="connsiteY3" fmla="*/ 4056894 h 4121042"/>
              <a:gd name="connsiteX4" fmla="*/ 4650 w 535374"/>
              <a:gd name="connsiteY4" fmla="*/ 3429495 h 4121042"/>
              <a:gd name="connsiteX5" fmla="*/ 2282 w 535374"/>
              <a:gd name="connsiteY5" fmla="*/ 3424270 h 4121042"/>
              <a:gd name="connsiteX6" fmla="*/ 2282 w 535374"/>
              <a:gd name="connsiteY6" fmla="*/ 3405792 h 4121042"/>
              <a:gd name="connsiteX7" fmla="*/ 0 w 535374"/>
              <a:gd name="connsiteY7" fmla="*/ 3382951 h 4121042"/>
              <a:gd name="connsiteX8" fmla="*/ 2282 w 535374"/>
              <a:gd name="connsiteY8" fmla="*/ 3360111 h 4121042"/>
              <a:gd name="connsiteX9" fmla="*/ 2282 w 535374"/>
              <a:gd name="connsiteY9" fmla="*/ 0 h 4121042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2282 w 535374"/>
              <a:gd name="connsiteY6" fmla="*/ 3405792 h 4251433"/>
              <a:gd name="connsiteX7" fmla="*/ 0 w 535374"/>
              <a:gd name="connsiteY7" fmla="*/ 3382951 h 4251433"/>
              <a:gd name="connsiteX8" fmla="*/ 2282 w 535374"/>
              <a:gd name="connsiteY8" fmla="*/ 3360111 h 4251433"/>
              <a:gd name="connsiteX9" fmla="*/ 2282 w 535374"/>
              <a:gd name="connsiteY9" fmla="*/ 0 h 4251433"/>
              <a:gd name="connsiteX0" fmla="*/ 25686 w 558778"/>
              <a:gd name="connsiteY0" fmla="*/ 0 h 4251433"/>
              <a:gd name="connsiteX1" fmla="*/ 558778 w 558778"/>
              <a:gd name="connsiteY1" fmla="*/ 10046 h 4251433"/>
              <a:gd name="connsiteX2" fmla="*/ 554797 w 558778"/>
              <a:gd name="connsiteY2" fmla="*/ 3642410 h 4251433"/>
              <a:gd name="connsiteX3" fmla="*/ 208991 w 558778"/>
              <a:gd name="connsiteY3" fmla="*/ 4233960 h 4251433"/>
              <a:gd name="connsiteX4" fmla="*/ 28054 w 558778"/>
              <a:gd name="connsiteY4" fmla="*/ 3429495 h 4251433"/>
              <a:gd name="connsiteX5" fmla="*/ 25686 w 558778"/>
              <a:gd name="connsiteY5" fmla="*/ 3424270 h 4251433"/>
              <a:gd name="connsiteX6" fmla="*/ 25686 w 558778"/>
              <a:gd name="connsiteY6" fmla="*/ 3405792 h 4251433"/>
              <a:gd name="connsiteX7" fmla="*/ 23404 w 558778"/>
              <a:gd name="connsiteY7" fmla="*/ 3382951 h 4251433"/>
              <a:gd name="connsiteX8" fmla="*/ 0 w 558778"/>
              <a:gd name="connsiteY8" fmla="*/ 3625701 h 4251433"/>
              <a:gd name="connsiteX9" fmla="*/ 25686 w 558778"/>
              <a:gd name="connsiteY9" fmla="*/ 0 h 4251433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2282 w 535374"/>
              <a:gd name="connsiteY6" fmla="*/ 3405792 h 4251433"/>
              <a:gd name="connsiteX7" fmla="*/ 0 w 535374"/>
              <a:gd name="connsiteY7" fmla="*/ 3382951 h 4251433"/>
              <a:gd name="connsiteX8" fmla="*/ 2282 w 535374"/>
              <a:gd name="connsiteY8" fmla="*/ 0 h 4251433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2282 w 535374"/>
              <a:gd name="connsiteY6" fmla="*/ 3405792 h 4251433"/>
              <a:gd name="connsiteX7" fmla="*/ 0 w 535374"/>
              <a:gd name="connsiteY7" fmla="*/ 3683952 h 4251433"/>
              <a:gd name="connsiteX8" fmla="*/ 2282 w 535374"/>
              <a:gd name="connsiteY8" fmla="*/ 0 h 4251433"/>
              <a:gd name="connsiteX0" fmla="*/ 2282 w 535374"/>
              <a:gd name="connsiteY0" fmla="*/ 0 h 4251433"/>
              <a:gd name="connsiteX1" fmla="*/ 535374 w 535374"/>
              <a:gd name="connsiteY1" fmla="*/ 10046 h 4251433"/>
              <a:gd name="connsiteX2" fmla="*/ 531393 w 535374"/>
              <a:gd name="connsiteY2" fmla="*/ 3642410 h 4251433"/>
              <a:gd name="connsiteX3" fmla="*/ 185587 w 535374"/>
              <a:gd name="connsiteY3" fmla="*/ 4233960 h 4251433"/>
              <a:gd name="connsiteX4" fmla="*/ 4650 w 535374"/>
              <a:gd name="connsiteY4" fmla="*/ 3429495 h 4251433"/>
              <a:gd name="connsiteX5" fmla="*/ 2282 w 535374"/>
              <a:gd name="connsiteY5" fmla="*/ 3424270 h 4251433"/>
              <a:gd name="connsiteX6" fmla="*/ 0 w 535374"/>
              <a:gd name="connsiteY6" fmla="*/ 3683952 h 4251433"/>
              <a:gd name="connsiteX7" fmla="*/ 2282 w 535374"/>
              <a:gd name="connsiteY7" fmla="*/ 0 h 4251433"/>
              <a:gd name="connsiteX0" fmla="*/ 12595 w 545687"/>
              <a:gd name="connsiteY0" fmla="*/ 0 h 4251433"/>
              <a:gd name="connsiteX1" fmla="*/ 545687 w 545687"/>
              <a:gd name="connsiteY1" fmla="*/ 10046 h 4251433"/>
              <a:gd name="connsiteX2" fmla="*/ 541706 w 545687"/>
              <a:gd name="connsiteY2" fmla="*/ 3642410 h 4251433"/>
              <a:gd name="connsiteX3" fmla="*/ 195900 w 545687"/>
              <a:gd name="connsiteY3" fmla="*/ 4233960 h 4251433"/>
              <a:gd name="connsiteX4" fmla="*/ 14963 w 545687"/>
              <a:gd name="connsiteY4" fmla="*/ 3429495 h 4251433"/>
              <a:gd name="connsiteX5" fmla="*/ 10313 w 545687"/>
              <a:gd name="connsiteY5" fmla="*/ 3683952 h 4251433"/>
              <a:gd name="connsiteX6" fmla="*/ 12595 w 545687"/>
              <a:gd name="connsiteY6" fmla="*/ 0 h 4251433"/>
              <a:gd name="connsiteX0" fmla="*/ 2282 w 535374"/>
              <a:gd name="connsiteY0" fmla="*/ 0 h 4251604"/>
              <a:gd name="connsiteX1" fmla="*/ 535374 w 535374"/>
              <a:gd name="connsiteY1" fmla="*/ 10046 h 4251604"/>
              <a:gd name="connsiteX2" fmla="*/ 531393 w 535374"/>
              <a:gd name="connsiteY2" fmla="*/ 3642410 h 4251604"/>
              <a:gd name="connsiteX3" fmla="*/ 185587 w 535374"/>
              <a:gd name="connsiteY3" fmla="*/ 4233960 h 4251604"/>
              <a:gd name="connsiteX4" fmla="*/ 0 w 535374"/>
              <a:gd name="connsiteY4" fmla="*/ 3683952 h 4251604"/>
              <a:gd name="connsiteX5" fmla="*/ 2282 w 535374"/>
              <a:gd name="connsiteY5" fmla="*/ 0 h 4251604"/>
              <a:gd name="connsiteX0" fmla="*/ 2282 w 535374"/>
              <a:gd name="connsiteY0" fmla="*/ 0 h 4234606"/>
              <a:gd name="connsiteX1" fmla="*/ 535374 w 535374"/>
              <a:gd name="connsiteY1" fmla="*/ 10046 h 4234606"/>
              <a:gd name="connsiteX2" fmla="*/ 531393 w 535374"/>
              <a:gd name="connsiteY2" fmla="*/ 3642410 h 4234606"/>
              <a:gd name="connsiteX3" fmla="*/ 185587 w 535374"/>
              <a:gd name="connsiteY3" fmla="*/ 4233960 h 4234606"/>
              <a:gd name="connsiteX4" fmla="*/ 0 w 535374"/>
              <a:gd name="connsiteY4" fmla="*/ 3683952 h 4234606"/>
              <a:gd name="connsiteX5" fmla="*/ 2282 w 535374"/>
              <a:gd name="connsiteY5" fmla="*/ 0 h 4234606"/>
              <a:gd name="connsiteX0" fmla="*/ 2282 w 535374"/>
              <a:gd name="connsiteY0" fmla="*/ 0 h 4278447"/>
              <a:gd name="connsiteX1" fmla="*/ 535374 w 535374"/>
              <a:gd name="connsiteY1" fmla="*/ 10046 h 4278447"/>
              <a:gd name="connsiteX2" fmla="*/ 531393 w 535374"/>
              <a:gd name="connsiteY2" fmla="*/ 3642410 h 4278447"/>
              <a:gd name="connsiteX3" fmla="*/ 185587 w 535374"/>
              <a:gd name="connsiteY3" fmla="*/ 4233960 h 4278447"/>
              <a:gd name="connsiteX4" fmla="*/ 0 w 535374"/>
              <a:gd name="connsiteY4" fmla="*/ 3683952 h 4278447"/>
              <a:gd name="connsiteX5" fmla="*/ 2282 w 535374"/>
              <a:gd name="connsiteY5" fmla="*/ 0 h 427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74" h="4278447">
                <a:moveTo>
                  <a:pt x="2282" y="0"/>
                </a:moveTo>
                <a:cubicBezTo>
                  <a:pt x="113109" y="263675"/>
                  <a:pt x="340243" y="403644"/>
                  <a:pt x="535374" y="10046"/>
                </a:cubicBezTo>
                <a:cubicBezTo>
                  <a:pt x="532335" y="1126400"/>
                  <a:pt x="534432" y="2526056"/>
                  <a:pt x="531393" y="3642410"/>
                </a:cubicBezTo>
                <a:cubicBezTo>
                  <a:pt x="481658" y="4316885"/>
                  <a:pt x="299841" y="4333277"/>
                  <a:pt x="185587" y="4233960"/>
                </a:cubicBezTo>
                <a:cubicBezTo>
                  <a:pt x="118541" y="4175679"/>
                  <a:pt x="40826" y="4000071"/>
                  <a:pt x="0" y="3683952"/>
                </a:cubicBezTo>
                <a:cubicBezTo>
                  <a:pt x="761" y="2556302"/>
                  <a:pt x="1521" y="1127650"/>
                  <a:pt x="228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 </a:t>
            </a:r>
          </a:p>
        </p:txBody>
      </p:sp>
      <p:grpSp>
        <p:nvGrpSpPr>
          <p:cNvPr id="325" name="Group 324"/>
          <p:cNvGrpSpPr/>
          <p:nvPr/>
        </p:nvGrpSpPr>
        <p:grpSpPr>
          <a:xfrm>
            <a:off x="1425913" y="2274051"/>
            <a:ext cx="810171" cy="307777"/>
            <a:chOff x="4856917" y="2045233"/>
            <a:chExt cx="810171" cy="307777"/>
          </a:xfrm>
        </p:grpSpPr>
        <p:grpSp>
          <p:nvGrpSpPr>
            <p:cNvPr id="326" name="Group 325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330" name="Oval 329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31" name="Straight Connector 330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27" name="Group 326"/>
            <p:cNvGrpSpPr/>
            <p:nvPr/>
          </p:nvGrpSpPr>
          <p:grpSpPr>
            <a:xfrm>
              <a:off x="5142067" y="2045233"/>
              <a:ext cx="525021" cy="307777"/>
              <a:chOff x="4870116" y="-482676"/>
              <a:chExt cx="525021" cy="307777"/>
            </a:xfrm>
          </p:grpSpPr>
          <p:sp>
            <p:nvSpPr>
              <p:cNvPr id="328" name="Rounded Rectangle 327"/>
              <p:cNvSpPr/>
              <p:nvPr/>
            </p:nvSpPr>
            <p:spPr>
              <a:xfrm flipV="1">
                <a:off x="4885623" y="-448885"/>
                <a:ext cx="509514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4870116" y="-482676"/>
                <a:ext cx="50597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Air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332" name="Group 331"/>
          <p:cNvGrpSpPr/>
          <p:nvPr/>
        </p:nvGrpSpPr>
        <p:grpSpPr>
          <a:xfrm>
            <a:off x="3369748" y="2274051"/>
            <a:ext cx="810171" cy="307777"/>
            <a:chOff x="4856917" y="2045233"/>
            <a:chExt cx="810171" cy="307777"/>
          </a:xfrm>
        </p:grpSpPr>
        <p:grpSp>
          <p:nvGrpSpPr>
            <p:cNvPr id="333" name="Group 332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42" name="Straight Connector 341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34" name="Group 333"/>
            <p:cNvGrpSpPr/>
            <p:nvPr/>
          </p:nvGrpSpPr>
          <p:grpSpPr>
            <a:xfrm>
              <a:off x="5142067" y="2045233"/>
              <a:ext cx="525021" cy="307777"/>
              <a:chOff x="4870116" y="-482676"/>
              <a:chExt cx="525021" cy="307777"/>
            </a:xfrm>
          </p:grpSpPr>
          <p:sp>
            <p:nvSpPr>
              <p:cNvPr id="335" name="Rounded Rectangle 334"/>
              <p:cNvSpPr/>
              <p:nvPr/>
            </p:nvSpPr>
            <p:spPr>
              <a:xfrm flipV="1">
                <a:off x="4885623" y="-448885"/>
                <a:ext cx="509514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/>
              <p:cNvSpPr/>
              <p:nvPr/>
            </p:nvSpPr>
            <p:spPr>
              <a:xfrm>
                <a:off x="4870116" y="-482676"/>
                <a:ext cx="50597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Air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350" name="Group 349"/>
          <p:cNvGrpSpPr/>
          <p:nvPr/>
        </p:nvGrpSpPr>
        <p:grpSpPr>
          <a:xfrm>
            <a:off x="5295355" y="2274051"/>
            <a:ext cx="1005430" cy="307777"/>
            <a:chOff x="4856917" y="2045233"/>
            <a:chExt cx="1005430" cy="307777"/>
          </a:xfrm>
        </p:grpSpPr>
        <p:grpSp>
          <p:nvGrpSpPr>
            <p:cNvPr id="351" name="Group 350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355" name="Oval 354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66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56" name="Straight Connector 355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52" name="Group 351"/>
            <p:cNvGrpSpPr/>
            <p:nvPr/>
          </p:nvGrpSpPr>
          <p:grpSpPr>
            <a:xfrm>
              <a:off x="5118252" y="2045233"/>
              <a:ext cx="744095" cy="307777"/>
              <a:chOff x="4846301" y="-482676"/>
              <a:chExt cx="744095" cy="307777"/>
            </a:xfrm>
          </p:grpSpPr>
          <p:sp>
            <p:nvSpPr>
              <p:cNvPr id="353" name="Rounded Rectangle 352"/>
              <p:cNvSpPr/>
              <p:nvPr/>
            </p:nvSpPr>
            <p:spPr>
              <a:xfrm flipV="1">
                <a:off x="4885622" y="-448886"/>
                <a:ext cx="668615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4846301" y="-482676"/>
                <a:ext cx="74409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Dry air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sp>
        <p:nvSpPr>
          <p:cNvPr id="357" name="Rectangle 356"/>
          <p:cNvSpPr/>
          <p:nvPr/>
        </p:nvSpPr>
        <p:spPr>
          <a:xfrm>
            <a:off x="1648145" y="2706884"/>
            <a:ext cx="9274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  <a:ea typeface="Adobe Myungjo Std M" panose="02020600000000000000" pitchFamily="18" charset="-128"/>
              </a:rPr>
              <a:t>rusted</a:t>
            </a:r>
            <a:endParaRPr lang="en-US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  <a:ea typeface="Adobe Myungjo Std M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177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37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500"/>
                                            <p:tgtEl>
                                              <p:spTgt spid="4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48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400"/>
                                            <p:tgtEl>
                                              <p:spTgt spid="5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 p14:bounceEnd="52000">
                                          <p:cBhvr>
                                            <p:cTn id="59" dur="500" fill="hold"/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4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 p14:bounceEnd="52000">
                                          <p:cBhvr>
                                            <p:cTn id="64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4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 p14:bounceEnd="52000">
                                          <p:cBhvr>
                                            <p:cTn id="69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4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4 -0.04414 L 3.33333E-6 1.23457E-6 " pathEditMode="relative" rAng="0" ptsTypes="AA" p14:bounceEnd="52000">
                                          <p:cBhvr>
                                            <p:cTn id="82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21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4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 p14:bounceEnd="52000">
                                          <p:cBhvr>
                                            <p:cTn id="93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4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 p14:bounceEnd="52000">
                                          <p:cBhvr>
                                            <p:cTn id="108" dur="5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4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4 -0.04414 L 3.33333E-6 1.23457E-6 " pathEditMode="relative" rAng="0" ptsTypes="AA" p14:bounceEnd="52000">
                                          <p:cBhvr>
                                            <p:cTn id="115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21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4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 p14:bounceEnd="52000">
                                          <p:cBhvr>
                                            <p:cTn id="132" dur="500" fill="hold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4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4 -0.04414 L 3.33333E-6 1.23457E-6 " pathEditMode="relative" rAng="0" ptsTypes="AA" p14:bounceEnd="52000">
                                          <p:cBhvr>
                                            <p:cTn id="143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21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4" fill="hold">
                          <p:stCondLst>
                            <p:cond delay="indefinite"/>
                          </p:stCondLst>
                          <p:childTnLst>
                            <p:par>
                              <p:cTn id="1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8" fill="hold">
                          <p:stCondLst>
                            <p:cond delay="indefinite"/>
                          </p:stCondLst>
                          <p:childTnLst>
                            <p:par>
                              <p:cTn id="1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2" dur="400"/>
                                            <p:tgtEl>
                                              <p:spTgt spid="3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 p14:bounceEnd="52000">
                                          <p:cBhvr>
                                            <p:cTn id="164" dur="5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5" presetID="10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6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7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68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8" presetClass="emph" presetSubtype="0" repeatCount="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4" dur="50000" fill="hold"/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5" presetID="8" presetClass="emph" presetSubtype="0" repeatCount="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6" dur="50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7" presetID="22" presetClass="entr" presetSubtype="4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9" dur="10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22" presetClass="entr" presetSubtype="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2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5" grpId="0"/>
          <p:bldP spid="306" grpId="0"/>
          <p:bldP spid="476" grpId="0" animBg="1"/>
          <p:bldP spid="480" grpId="0" build="allAtOnce"/>
          <p:bldP spid="382" grpId="0" animBg="1"/>
          <p:bldP spid="526" grpId="0" animBg="1"/>
          <p:bldP spid="528" grpId="0" animBg="1"/>
          <p:bldP spid="564" grpId="0" animBg="1"/>
          <p:bldP spid="565" grpId="0" animBg="1"/>
          <p:bldP spid="566" grpId="0" animBg="1"/>
          <p:bldP spid="178" grpId="0" animBg="1"/>
          <p:bldP spid="182" grpId="0" animBg="1"/>
          <p:bldP spid="197" grpId="0" animBg="1"/>
          <p:bldP spid="198" grpId="0" animBg="1"/>
          <p:bldP spid="199" grpId="0" animBg="1"/>
          <p:bldP spid="180" grpId="0" animBg="1"/>
          <p:bldP spid="210" grpId="0" animBg="1"/>
          <p:bldP spid="211" grpId="0" animBg="1"/>
          <p:bldP spid="240" grpId="0" animBg="1"/>
          <p:bldP spid="241" grpId="0" animBg="1"/>
          <p:bldP spid="242" grpId="0" animBg="1"/>
          <p:bldP spid="289" grpId="0" animBg="1"/>
          <p:bldP spid="290" grpId="0" animBg="1"/>
          <p:bldP spid="296" grpId="0" animBg="1"/>
          <p:bldP spid="297" grpId="0" animBg="1"/>
          <p:bldP spid="309" grpId="0" animBg="1"/>
          <p:bldP spid="381" grpId="0" animBg="1"/>
          <p:bldP spid="3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6" presetClass="entr" presetSubtype="37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" dur="500"/>
                                            <p:tgtEl>
                                              <p:spTgt spid="4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48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4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400"/>
                                            <p:tgtEl>
                                              <p:spTgt spid="5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>
                                          <p:cBhvr>
                                            <p:cTn id="59" dur="500" fill="hold"/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400"/>
                                            <p:tgtEl>
                                              <p:spTgt spid="1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>
                                          <p:cBhvr>
                                            <p:cTn id="64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4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>
                                          <p:cBhvr>
                                            <p:cTn id="69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4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4 -0.04414 L 3.33333E-6 1.23457E-6 " pathEditMode="relative" rAng="0" ptsTypes="AA">
                                          <p:cBhvr>
                                            <p:cTn id="82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21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4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>
                                          <p:cBhvr>
                                            <p:cTn id="93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4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>
                                          <p:cBhvr>
                                            <p:cTn id="108" dur="5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4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4 -0.04414 L 3.33333E-6 1.23457E-6 " pathEditMode="relative" rAng="0" ptsTypes="AA">
                                          <p:cBhvr>
                                            <p:cTn id="115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21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4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>
                                          <p:cBhvr>
                                            <p:cTn id="132" dur="500" fill="hold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3" fill="hold">
                          <p:stCondLst>
                            <p:cond delay="indefinite"/>
                          </p:stCondLst>
                          <p:childTnLst>
                            <p:par>
                              <p:cTn id="1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4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34 -0.04414 L 3.33333E-6 1.23457E-6 " pathEditMode="relative" rAng="0" ptsTypes="AA">
                                          <p:cBhvr>
                                            <p:cTn id="143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7" y="21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4" fill="hold">
                          <p:stCondLst>
                            <p:cond delay="indefinite"/>
                          </p:stCondLst>
                          <p:childTnLst>
                            <p:par>
                              <p:cTn id="1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8" fill="hold">
                          <p:stCondLst>
                            <p:cond delay="indefinite"/>
                          </p:stCondLst>
                          <p:childTnLst>
                            <p:par>
                              <p:cTn id="1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2" dur="400"/>
                                            <p:tgtEl>
                                              <p:spTgt spid="3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25 0.00062 L -0.00799 0.00062 " pathEditMode="relative" rAng="0" ptsTypes="AA">
                                          <p:cBhvr>
                                            <p:cTn id="164" dur="5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6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5" presetID="10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6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7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68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8" presetClass="emph" presetSubtype="0" repeatCount="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4" dur="50000" fill="hold"/>
                                            <p:tgtEl>
                                              <p:spTgt spid="3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5" presetID="8" presetClass="emph" presetSubtype="0" repeatCount="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6" dur="50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7" presetID="22" presetClass="entr" presetSubtype="4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9" dur="10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22" presetClass="entr" presetSubtype="8" fill="hold" grpId="0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2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5" grpId="0"/>
          <p:bldP spid="306" grpId="0"/>
          <p:bldP spid="476" grpId="0" animBg="1"/>
          <p:bldP spid="480" grpId="0" build="allAtOnce"/>
          <p:bldP spid="382" grpId="0" animBg="1"/>
          <p:bldP spid="526" grpId="0" animBg="1"/>
          <p:bldP spid="528" grpId="0" animBg="1"/>
          <p:bldP spid="564" grpId="0" animBg="1"/>
          <p:bldP spid="565" grpId="0" animBg="1"/>
          <p:bldP spid="566" grpId="0" animBg="1"/>
          <p:bldP spid="178" grpId="0" animBg="1"/>
          <p:bldP spid="182" grpId="0" animBg="1"/>
          <p:bldP spid="197" grpId="0" animBg="1"/>
          <p:bldP spid="198" grpId="0" animBg="1"/>
          <p:bldP spid="199" grpId="0" animBg="1"/>
          <p:bldP spid="180" grpId="0" animBg="1"/>
          <p:bldP spid="210" grpId="0" animBg="1"/>
          <p:bldP spid="211" grpId="0" animBg="1"/>
          <p:bldP spid="240" grpId="0" animBg="1"/>
          <p:bldP spid="241" grpId="0" animBg="1"/>
          <p:bldP spid="242" grpId="0" animBg="1"/>
          <p:bldP spid="289" grpId="0" animBg="1"/>
          <p:bldP spid="290" grpId="0" animBg="1"/>
          <p:bldP spid="296" grpId="0" animBg="1"/>
          <p:bldP spid="297" grpId="0" animBg="1"/>
          <p:bldP spid="309" grpId="0" animBg="1"/>
          <p:bldP spid="381" grpId="0" animBg="1"/>
          <p:bldP spid="357" grpId="0"/>
        </p:bldLst>
      </p:timing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800350"/>
            <a:ext cx="594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Methods of preventing corrosion</a:t>
            </a:r>
          </a:p>
        </p:txBody>
      </p:sp>
    </p:spTree>
    <p:extLst>
      <p:ext uri="{BB962C8B-B14F-4D97-AF65-F5344CB8AC3E}">
        <p14:creationId xmlns:p14="http://schemas.microsoft.com/office/powerpoint/2010/main" val="249913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4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488624" y="255270"/>
            <a:ext cx="5650918" cy="64008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kumimoji="1" lang="en-US" b="1">
              <a:ln w="6350">
                <a:noFill/>
              </a:ln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742" y="262082"/>
            <a:ext cx="563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Metals are ductile, </a:t>
            </a:r>
          </a:p>
          <a:p>
            <a:r>
              <a:rPr kumimoji="1" lang="en-US" b="1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i.e. metals can be drawn or stretched into thin wires.</a:t>
            </a:r>
          </a:p>
        </p:txBody>
      </p:sp>
      <p:sp>
        <p:nvSpPr>
          <p:cNvPr id="10" name="Snip Diagonal Corner Rectangle 9"/>
          <p:cNvSpPr/>
          <p:nvPr/>
        </p:nvSpPr>
        <p:spPr>
          <a:xfrm>
            <a:off x="500174" y="4370930"/>
            <a:ext cx="3267623" cy="491582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8239" y="4437254"/>
            <a:ext cx="310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Gold is the most ductile metal.</a:t>
            </a:r>
          </a:p>
        </p:txBody>
      </p:sp>
      <p:sp>
        <p:nvSpPr>
          <p:cNvPr id="12" name="Snip Diagonal Corner Rectangle 11"/>
          <p:cNvSpPr/>
          <p:nvPr/>
        </p:nvSpPr>
        <p:spPr>
          <a:xfrm>
            <a:off x="533400" y="4154422"/>
            <a:ext cx="4724400" cy="703328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9122" y="4211419"/>
            <a:ext cx="469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About 1 g of gold can be drawn into a thin wire of </a:t>
            </a:r>
            <a:endParaRPr kumimoji="1" lang="en-US" b="1" dirty="0" smtClean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about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2 km long.</a:t>
            </a:r>
          </a:p>
        </p:txBody>
      </p:sp>
    </p:spTree>
    <p:extLst>
      <p:ext uri="{BB962C8B-B14F-4D97-AF65-F5344CB8AC3E}">
        <p14:creationId xmlns:p14="http://schemas.microsoft.com/office/powerpoint/2010/main" val="143124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uiExpand="1" build="allAtOnce"/>
      <p:bldP spid="10" grpId="0" animBg="1"/>
      <p:bldP spid="10" grpId="1" animBg="1"/>
      <p:bldP spid="11" grpId="0"/>
      <p:bldP spid="11" grpId="1"/>
      <p:bldP spid="12" grpId="0" animBg="1"/>
      <p:bldP spid="13" grpId="0" uiExpand="1" build="allAtOnce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48041" y="234493"/>
            <a:ext cx="2944342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37777" y="241859"/>
            <a:ext cx="381000" cy="381000"/>
            <a:chOff x="4783453" y="-1476376"/>
            <a:chExt cx="685800" cy="685800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flipV="1">
            <a:off x="5775237" y="236846"/>
            <a:ext cx="419100" cy="381000"/>
            <a:chOff x="4127620" y="-1476376"/>
            <a:chExt cx="685800" cy="685800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244818" y="176510"/>
            <a:ext cx="295786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GALVANISATION</a:t>
            </a:r>
          </a:p>
        </p:txBody>
      </p:sp>
      <p:sp>
        <p:nvSpPr>
          <p:cNvPr id="18" name="Snip Diagonal Corner Rectangle 17"/>
          <p:cNvSpPr/>
          <p:nvPr/>
        </p:nvSpPr>
        <p:spPr>
          <a:xfrm>
            <a:off x="507622" y="4171950"/>
            <a:ext cx="2943854" cy="721649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8406" y="4196905"/>
            <a:ext cx="2978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The process of giving a thin coating of zinc on iron or steel </a:t>
            </a:r>
          </a:p>
        </p:txBody>
      </p:sp>
      <p:pic>
        <p:nvPicPr>
          <p:cNvPr id="20" name="Picture 2" descr="http://3.bp.blogspot.com/-xvk0fnOYgKc/T1wJUedXw9I/AAAAAAAANdY/pnbZx_5qRzs/s1600/electrolysis.jpg"/>
          <p:cNvPicPr>
            <a:picLocks noChangeAspect="1" noChangeArrowheads="1"/>
          </p:cNvPicPr>
          <p:nvPr/>
        </p:nvPicPr>
        <p:blipFill>
          <a:blip r:embed="rId3" cstate="print"/>
          <a:srcRect l="2367" t="2787" r="2959" b="2439"/>
          <a:stretch>
            <a:fillRect/>
          </a:stretch>
        </p:blipFill>
        <p:spPr bwMode="auto">
          <a:xfrm>
            <a:off x="488406" y="1352550"/>
            <a:ext cx="2743200" cy="2660313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02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-31452"/>
            <a:ext cx="9144000" cy="51609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1450" y="-31452"/>
            <a:ext cx="516255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7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0000" l="9778" r="94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4307" y="-19050"/>
            <a:ext cx="3754512" cy="4785284"/>
          </a:xfrm>
          <a:prstGeom prst="rect">
            <a:avLst/>
          </a:prstGeom>
          <a:ln w="1905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451475" y="234493"/>
            <a:ext cx="1883601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49880" y="241859"/>
            <a:ext cx="381000" cy="381000"/>
            <a:chOff x="4783453" y="-1476376"/>
            <a:chExt cx="685800" cy="685800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flipV="1">
            <a:off x="4971969" y="236846"/>
            <a:ext cx="381000" cy="381000"/>
            <a:chOff x="4127620" y="-1476376"/>
            <a:chExt cx="685800" cy="685800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408272" y="205085"/>
            <a:ext cx="19046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ALLOYING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28172" y="879073"/>
            <a:ext cx="4907280" cy="625877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3425" y="858619"/>
            <a:ext cx="485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/>
              <a:t>A homogenous mixture of 2 or more metals or a metal and a non metal is called </a:t>
            </a:r>
            <a:r>
              <a:rPr lang="en-US" dirty="0" smtClean="0"/>
              <a:t>as an </a:t>
            </a:r>
            <a:r>
              <a:rPr lang="en-US" dirty="0"/>
              <a:t>alloy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322236" y="3582155"/>
            <a:ext cx="9788472" cy="97086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09810" y="3588532"/>
            <a:ext cx="297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How is it prepared ?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9882" y="3858220"/>
            <a:ext cx="8131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An alloy is prepared by melting the main metal and then dissolving the other elements in it in a specific proportion.</a:t>
            </a:r>
          </a:p>
          <a:p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06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" grpId="0" animBg="1"/>
      <p:bldP spid="28" grpId="0" build="allAtOnce"/>
      <p:bldP spid="29" grpId="0" animBg="1"/>
      <p:bldP spid="30" grpId="0"/>
      <p:bldP spid="3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7" name="Picture 17" descr="Image result for mercury element solid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0" y="-1"/>
            <a:ext cx="9147608" cy="5143501"/>
            <a:chOff x="0" y="-1"/>
            <a:chExt cx="9147608" cy="5143501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5467" r="100000">
                          <a14:foregroundMark x1="51667" y1="93826" x2="51667" y2="93826"/>
                          <a14:foregroundMark x1="62133" y1="92378" x2="62133" y2="92378"/>
                          <a14:foregroundMark x1="81667" y1="47637" x2="81667" y2="47637"/>
                          <a14:backgroundMark x1="51267" y1="92378" x2="51267" y2="92378"/>
                          <a14:backgroundMark x1="60867" y1="93826" x2="60867" y2="938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565" y="-1"/>
              <a:ext cx="4647043" cy="514350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92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/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00564" cy="5143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-132837" y="-346415"/>
            <a:ext cx="9845321" cy="5508965"/>
            <a:chOff x="831850" y="5653513"/>
            <a:chExt cx="4949825" cy="1823612"/>
          </a:xfrm>
        </p:grpSpPr>
        <p:pic>
          <p:nvPicPr>
            <p:cNvPr id="10246" name="Picture 6" descr="C:\Users\200113\Desktop\852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850" y="5734050"/>
              <a:ext cx="2255838" cy="174307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247" name="Picture 7" descr="C:\Users\200113\Desktop\6541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301" l="0" r="997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18"/>
            <a:stretch/>
          </p:blipFill>
          <p:spPr bwMode="auto">
            <a:xfrm>
              <a:off x="2910565" y="5653513"/>
              <a:ext cx="2871110" cy="1823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/>
          <p:cNvSpPr/>
          <p:nvPr/>
        </p:nvSpPr>
        <p:spPr>
          <a:xfrm>
            <a:off x="3451475" y="234493"/>
            <a:ext cx="1883601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49880" y="241859"/>
            <a:ext cx="381000" cy="381000"/>
            <a:chOff x="4783453" y="-1476376"/>
            <a:chExt cx="685800" cy="685800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flipV="1">
            <a:off x="4971969" y="236846"/>
            <a:ext cx="381000" cy="381000"/>
            <a:chOff x="4127620" y="-1476376"/>
            <a:chExt cx="685800" cy="685800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408272" y="205085"/>
            <a:ext cx="19046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ALLOYING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28172" y="1130116"/>
            <a:ext cx="4907280" cy="625877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3425" y="1109662"/>
            <a:ext cx="485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/>
              <a:t>When iron is mixed with a small amount of carbon (about 0.05 %), it becomes hard and strong.</a:t>
            </a:r>
          </a:p>
        </p:txBody>
      </p:sp>
      <p:sp>
        <p:nvSpPr>
          <p:cNvPr id="34" name="Round Diagonal Corner Rectangle 33"/>
          <p:cNvSpPr/>
          <p:nvPr/>
        </p:nvSpPr>
        <p:spPr>
          <a:xfrm>
            <a:off x="558742" y="1117817"/>
            <a:ext cx="2602300" cy="378355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33400" y="1135618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Brass (Copper and </a:t>
            </a:r>
            <a:r>
              <a:rPr lang="en-US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Zinc)</a:t>
            </a:r>
            <a:endParaRPr lang="en-US" b="1" dirty="0">
              <a:ln w="11430"/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6" name="Snip Diagonal Corner Rectangle 35"/>
          <p:cNvSpPr/>
          <p:nvPr/>
        </p:nvSpPr>
        <p:spPr>
          <a:xfrm>
            <a:off x="488275" y="598569"/>
            <a:ext cx="1950125" cy="359824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3574" y="571500"/>
            <a:ext cx="297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Examples of Alloys</a:t>
            </a:r>
          </a:p>
        </p:txBody>
      </p:sp>
      <p:sp>
        <p:nvSpPr>
          <p:cNvPr id="38" name="Round Diagonal Corner Rectangle 37"/>
          <p:cNvSpPr/>
          <p:nvPr/>
        </p:nvSpPr>
        <p:spPr>
          <a:xfrm>
            <a:off x="515070" y="1113305"/>
            <a:ext cx="2811781" cy="378355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Diagonal Corner Rectangle 41"/>
          <p:cNvSpPr/>
          <p:nvPr/>
        </p:nvSpPr>
        <p:spPr>
          <a:xfrm>
            <a:off x="544114" y="1125353"/>
            <a:ext cx="5071722" cy="378355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53528" y="1136649"/>
            <a:ext cx="2281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Stainless steel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64113" y="1136649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(Iron , Nickel and Chromium)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53425" y="1122328"/>
            <a:ext cx="2963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Bronze (Copper and Tin)</a:t>
            </a:r>
            <a:endParaRPr lang="en-US" b="1" dirty="0">
              <a:ln w="11430"/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08146" y="2059190"/>
            <a:ext cx="2453640" cy="348878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33400" y="2038735"/>
            <a:ext cx="2854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/>
              <a:t>hard and does not rust.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483574" y="1109662"/>
            <a:ext cx="4714830" cy="625877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83574" y="1089208"/>
            <a:ext cx="4638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/>
              <a:t>If one of the metals is mercury , then the alloy is known as an amalgam</a:t>
            </a:r>
          </a:p>
        </p:txBody>
      </p:sp>
    </p:spTree>
    <p:extLst>
      <p:ext uri="{BB962C8B-B14F-4D97-AF65-F5344CB8AC3E}">
        <p14:creationId xmlns:p14="http://schemas.microsoft.com/office/powerpoint/2010/main" val="280606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" grpId="0" animBg="1"/>
      <p:bldP spid="27" grpId="1" animBg="1"/>
      <p:bldP spid="28" grpId="0" build="allAtOnce"/>
      <p:bldP spid="28" grpId="1" build="allAtOnce"/>
      <p:bldP spid="34" grpId="0" animBg="1"/>
      <p:bldP spid="34" grpId="1" animBg="1"/>
      <p:bldP spid="35" grpId="0"/>
      <p:bldP spid="35" grpId="1"/>
      <p:bldP spid="36" grpId="0" animBg="1"/>
      <p:bldP spid="37" grpId="0"/>
      <p:bldP spid="38" grpId="0" animBg="1"/>
      <p:bldP spid="38" grpId="1" animBg="1"/>
      <p:bldP spid="42" grpId="0" animBg="1"/>
      <p:bldP spid="42" grpId="1" animBg="1"/>
      <p:bldP spid="42" grpId="2" animBg="1"/>
      <p:bldP spid="43" grpId="0"/>
      <p:bldP spid="43" grpId="1"/>
      <p:bldP spid="39" grpId="0"/>
      <p:bldP spid="39" grpId="1"/>
      <p:bldP spid="47" grpId="0"/>
      <p:bldP spid="47" grpId="1"/>
      <p:bldP spid="51" grpId="0" animBg="1"/>
      <p:bldP spid="51" grpId="1" animBg="1"/>
      <p:bldP spid="52" grpId="0" build="allAtOnce"/>
      <p:bldP spid="52" grpId="1" build="allAtOnce"/>
      <p:bldP spid="56" grpId="0" animBg="1"/>
      <p:bldP spid="57" grpId="0" build="allAtOnce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154969" y="234493"/>
            <a:ext cx="4476612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47872" y="227571"/>
            <a:ext cx="381000" cy="381000"/>
            <a:chOff x="4783453" y="-1476376"/>
            <a:chExt cx="685800" cy="685800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 flipV="1">
            <a:off x="6250581" y="236846"/>
            <a:ext cx="381000" cy="381000"/>
            <a:chOff x="4127620" y="-1476376"/>
            <a:chExt cx="685800" cy="685800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171556" y="207241"/>
            <a:ext cx="4378122" cy="4662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24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itchFamily="18" charset="0"/>
              </a:rPr>
              <a:t>PROPERTIES OF ALLOYS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308711" y="-3559542"/>
            <a:ext cx="4907280" cy="625877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33964" y="-3579996"/>
            <a:ext cx="4856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/>
              <a:t>When iron is mixed with a small amount of carbon (about 0.05 %), it becomes hard and strong.</a:t>
            </a:r>
          </a:p>
        </p:txBody>
      </p:sp>
      <p:sp>
        <p:nvSpPr>
          <p:cNvPr id="34" name="Round Diagonal Corner Rectangle 33"/>
          <p:cNvSpPr/>
          <p:nvPr/>
        </p:nvSpPr>
        <p:spPr>
          <a:xfrm>
            <a:off x="2339281" y="-3571841"/>
            <a:ext cx="765598" cy="378355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313939" y="-3554040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Brass</a:t>
            </a:r>
            <a:endParaRPr lang="en-US" b="1" dirty="0">
              <a:ln w="11430"/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2295609" y="-3576353"/>
            <a:ext cx="2811781" cy="378355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 Diagonal Corner Rectangle 41"/>
          <p:cNvSpPr/>
          <p:nvPr/>
        </p:nvSpPr>
        <p:spPr>
          <a:xfrm>
            <a:off x="2324653" y="-3564305"/>
            <a:ext cx="5071722" cy="378355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334067" y="-3553009"/>
            <a:ext cx="2281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Stainless steel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044652" y="-3553009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(Iron , Nickel and Chromium)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333964" y="-3567330"/>
            <a:ext cx="2963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 Antiqua" pitchFamily="18" charset="0"/>
              </a:rPr>
              <a:t>Bronze (Copper and Tin)</a:t>
            </a:r>
            <a:endParaRPr lang="en-US" b="1" dirty="0">
              <a:ln w="11430"/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264113" y="-3579996"/>
            <a:ext cx="4714830" cy="625877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264113" y="-3600450"/>
            <a:ext cx="463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defRPr>
            </a:lvl1pPr>
          </a:lstStyle>
          <a:p>
            <a:r>
              <a:rPr lang="en-US" dirty="0"/>
              <a:t>If one of the metals is mercury , then the 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29779" y="615950"/>
            <a:ext cx="6119899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Font typeface="+mj-lt"/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Baskerville Old Face" pitchFamily="18" charset="0"/>
              </a:rPr>
              <a:t>The electrical conductivity of alloys is less than that of </a:t>
            </a:r>
          </a:p>
          <a:p>
            <a:pPr marL="457200" indent="-457200" eaLnBrk="0" hangingPunct="0"/>
            <a:r>
              <a:rPr lang="en-US" sz="2000" b="1" dirty="0" smtClean="0">
                <a:solidFill>
                  <a:schemeClr val="bg1"/>
                </a:solidFill>
                <a:latin typeface="Baskerville Old Face" pitchFamily="18" charset="0"/>
              </a:rPr>
              <a:t>	pure metals.</a:t>
            </a:r>
            <a:endParaRPr lang="en-US" sz="2000" b="1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858404" y="1242321"/>
            <a:ext cx="576605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 smtClean="0">
                <a:solidFill>
                  <a:schemeClr val="bg1"/>
                </a:solidFill>
                <a:latin typeface="Baskerville Old Face" pitchFamily="18" charset="0"/>
              </a:rPr>
              <a:t>E.g. Bronze and Brass, alloys of Copper are non </a:t>
            </a:r>
          </a:p>
          <a:p>
            <a:pPr eaLnBrk="0" hangingPunct="0"/>
            <a:r>
              <a:rPr lang="en-US" sz="2000" b="1" dirty="0" smtClean="0">
                <a:solidFill>
                  <a:schemeClr val="bg1"/>
                </a:solidFill>
                <a:latin typeface="Baskerville Old Face" pitchFamily="18" charset="0"/>
              </a:rPr>
              <a:t>conductor of electricity. </a:t>
            </a:r>
            <a:endParaRPr lang="en-US" sz="2000" b="1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429778" y="1999006"/>
            <a:ext cx="804862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Font typeface="+mj-lt"/>
              <a:buAutoNum type="arabicPeriod" startAt="2"/>
            </a:pPr>
            <a:r>
              <a:rPr lang="en-US" sz="2000" b="1" dirty="0">
                <a:solidFill>
                  <a:schemeClr val="bg1"/>
                </a:solidFill>
                <a:latin typeface="Baskerville Old Face" pitchFamily="18" charset="0"/>
              </a:rPr>
              <a:t>Pure gold, known as 24 carat gold, is very soft.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865713" y="2482786"/>
            <a:ext cx="4855339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bg1"/>
                </a:solidFill>
                <a:latin typeface="Baskerville Old Face" pitchFamily="18" charset="0"/>
              </a:rPr>
              <a:t>It is, therefore, not suitable for making</a:t>
            </a:r>
          </a:p>
          <a:p>
            <a:pPr eaLnBrk="0" hangingPunct="0"/>
            <a:r>
              <a:rPr lang="en-US" sz="2000" b="1" dirty="0" smtClean="0">
                <a:solidFill>
                  <a:schemeClr val="bg1"/>
                </a:solidFill>
                <a:latin typeface="Baskerville Old Face" pitchFamily="18" charset="0"/>
              </a:rPr>
              <a:t>jewellery</a:t>
            </a:r>
            <a:r>
              <a:rPr lang="en-US" sz="2000" b="1" dirty="0">
                <a:solidFill>
                  <a:schemeClr val="bg1"/>
                </a:solidFill>
                <a:latin typeface="Baskerville Old Face" pitchFamily="18" charset="0"/>
              </a:rPr>
              <a:t>. It is alloyed with either silver or </a:t>
            </a:r>
            <a:endParaRPr lang="en-US" sz="2000" b="1" dirty="0" smtClean="0">
              <a:solidFill>
                <a:schemeClr val="bg1"/>
              </a:solidFill>
              <a:latin typeface="Baskerville Old Face" pitchFamily="18" charset="0"/>
            </a:endParaRPr>
          </a:p>
          <a:p>
            <a:pPr eaLnBrk="0" hangingPunct="0"/>
            <a:r>
              <a:rPr lang="en-US" sz="2000" b="1" dirty="0" smtClean="0">
                <a:solidFill>
                  <a:schemeClr val="bg1"/>
                </a:solidFill>
                <a:latin typeface="Baskerville Old Face" pitchFamily="18" charset="0"/>
              </a:rPr>
              <a:t>copper </a:t>
            </a:r>
            <a:r>
              <a:rPr lang="en-US" sz="2000" b="1" dirty="0">
                <a:solidFill>
                  <a:schemeClr val="bg1"/>
                </a:solidFill>
                <a:latin typeface="Baskerville Old Face" pitchFamily="18" charset="0"/>
              </a:rPr>
              <a:t>to make it hard.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865713" y="3549586"/>
            <a:ext cx="4432176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b="1" dirty="0">
                <a:solidFill>
                  <a:schemeClr val="bg1"/>
                </a:solidFill>
                <a:latin typeface="Baskerville Old Face" pitchFamily="18" charset="0"/>
              </a:rPr>
              <a:t>22 carat gold is used for making </a:t>
            </a:r>
            <a:endParaRPr lang="en-US" sz="2000" b="1" dirty="0" smtClean="0">
              <a:solidFill>
                <a:schemeClr val="bg1"/>
              </a:solidFill>
              <a:latin typeface="Baskerville Old Face" pitchFamily="18" charset="0"/>
            </a:endParaRPr>
          </a:p>
          <a:p>
            <a:pPr eaLnBrk="0" hangingPunct="0"/>
            <a:r>
              <a:rPr lang="en-US" sz="2000" b="1" dirty="0" smtClean="0">
                <a:solidFill>
                  <a:schemeClr val="bg1"/>
                </a:solidFill>
                <a:latin typeface="Baskerville Old Face" pitchFamily="18" charset="0"/>
              </a:rPr>
              <a:t>ornaments</a:t>
            </a:r>
            <a:r>
              <a:rPr lang="en-US" sz="2000" b="1" dirty="0">
                <a:solidFill>
                  <a:schemeClr val="bg1"/>
                </a:solidFill>
                <a:latin typeface="Baskerville Old Face" pitchFamily="18" charset="0"/>
              </a:rPr>
              <a:t>. It means that 22 parts of pure </a:t>
            </a:r>
            <a:endParaRPr lang="en-US" sz="2000" b="1" dirty="0" smtClean="0">
              <a:solidFill>
                <a:schemeClr val="bg1"/>
              </a:solidFill>
              <a:latin typeface="Baskerville Old Face" pitchFamily="18" charset="0"/>
            </a:endParaRPr>
          </a:p>
          <a:p>
            <a:pPr eaLnBrk="0" hangingPunct="0"/>
            <a:r>
              <a:rPr lang="en-US" sz="2000" b="1" dirty="0" smtClean="0">
                <a:solidFill>
                  <a:schemeClr val="bg1"/>
                </a:solidFill>
                <a:latin typeface="Baskerville Old Face" pitchFamily="18" charset="0"/>
              </a:rPr>
              <a:t>gold is alloyed </a:t>
            </a:r>
            <a:r>
              <a:rPr lang="en-US" sz="2000" b="1" dirty="0">
                <a:solidFill>
                  <a:schemeClr val="bg1"/>
                </a:solidFill>
                <a:latin typeface="Baskerville Old Face" pitchFamily="18" charset="0"/>
              </a:rPr>
              <a:t>with 2 parts of either </a:t>
            </a:r>
            <a:endParaRPr lang="en-US" sz="2000" b="1" dirty="0" smtClean="0">
              <a:solidFill>
                <a:schemeClr val="bg1"/>
              </a:solidFill>
              <a:latin typeface="Baskerville Old Face" pitchFamily="18" charset="0"/>
            </a:endParaRPr>
          </a:p>
          <a:p>
            <a:pPr eaLnBrk="0" hangingPunct="0"/>
            <a:r>
              <a:rPr lang="en-US" sz="2000" b="1" dirty="0" smtClean="0">
                <a:solidFill>
                  <a:schemeClr val="bg1"/>
                </a:solidFill>
                <a:latin typeface="Baskerville Old Face" pitchFamily="18" charset="0"/>
              </a:rPr>
              <a:t>copper </a:t>
            </a:r>
            <a:r>
              <a:rPr lang="en-US" sz="2000" b="1" dirty="0">
                <a:solidFill>
                  <a:schemeClr val="bg1"/>
                </a:solidFill>
                <a:latin typeface="Baskerville Old Face" pitchFamily="18" charset="0"/>
              </a:rPr>
              <a:t>or silver.</a:t>
            </a:r>
          </a:p>
        </p:txBody>
      </p:sp>
    </p:spTree>
    <p:extLst>
      <p:ext uri="{BB962C8B-B14F-4D97-AF65-F5344CB8AC3E}">
        <p14:creationId xmlns:p14="http://schemas.microsoft.com/office/powerpoint/2010/main" val="173984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0" grpId="0" uiExpand="1" build="allAtOnce"/>
      <p:bldP spid="53" grpId="0" uiExpand="1" build="allAtOnce"/>
      <p:bldP spid="54" grpId="0" build="allAtOnce"/>
      <p:bldP spid="55" grpId="0" build="allAtOnce"/>
      <p:bldP spid="58" grpId="0" uiExpand="1" build="allAtOnce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42062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12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79512" y="4227934"/>
            <a:ext cx="8151541" cy="480891"/>
            <a:chOff x="1828800" y="4034504"/>
            <a:chExt cx="1636031" cy="480891"/>
          </a:xfrm>
        </p:grpSpPr>
        <p:sp>
          <p:nvSpPr>
            <p:cNvPr id="16" name="Rectangle 15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531" b="54818" l="9961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152" y="1643942"/>
            <a:ext cx="3208111" cy="240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6" name="Group 145"/>
          <p:cNvGrpSpPr/>
          <p:nvPr/>
        </p:nvGrpSpPr>
        <p:grpSpPr>
          <a:xfrm>
            <a:off x="2819400" y="1419578"/>
            <a:ext cx="1636455" cy="3185017"/>
            <a:chOff x="1828800" y="1319361"/>
            <a:chExt cx="1636455" cy="3185017"/>
          </a:xfrm>
        </p:grpSpPr>
        <p:sp>
          <p:nvSpPr>
            <p:cNvPr id="150" name="Rectangle 149"/>
            <p:cNvSpPr/>
            <p:nvPr/>
          </p:nvSpPr>
          <p:spPr>
            <a:xfrm>
              <a:off x="1835016" y="4460544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Rectangle 6"/>
            <p:cNvSpPr/>
            <p:nvPr/>
          </p:nvSpPr>
          <p:spPr>
            <a:xfrm>
              <a:off x="1828800" y="4025603"/>
              <a:ext cx="1636031" cy="439068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60311">
                  <a:moveTo>
                    <a:pt x="261258" y="0"/>
                  </a:moveTo>
                  <a:lnTo>
                    <a:pt x="2018521" y="9332"/>
                  </a:lnTo>
                  <a:lnTo>
                    <a:pt x="2214465" y="450980"/>
                  </a:lnTo>
                  <a:lnTo>
                    <a:pt x="0" y="460311"/>
                  </a:lnTo>
                  <a:lnTo>
                    <a:pt x="261258" y="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2150512" y="1319361"/>
              <a:ext cx="268052" cy="2980973"/>
              <a:chOff x="2291795" y="1087845"/>
              <a:chExt cx="338287" cy="3762054"/>
            </a:xfrm>
          </p:grpSpPr>
          <p:sp>
            <p:nvSpPr>
              <p:cNvPr id="158" name="Rectangle 1"/>
              <p:cNvSpPr/>
              <p:nvPr/>
            </p:nvSpPr>
            <p:spPr>
              <a:xfrm>
                <a:off x="2421488" y="1087845"/>
                <a:ext cx="79569" cy="1742565"/>
              </a:xfrm>
              <a:custGeom>
                <a:avLst/>
                <a:gdLst>
                  <a:gd name="connsiteX0" fmla="*/ 0 w 78205"/>
                  <a:gd name="connsiteY0" fmla="*/ 0 h 4572000"/>
                  <a:gd name="connsiteX1" fmla="*/ 78205 w 78205"/>
                  <a:gd name="connsiteY1" fmla="*/ 0 h 4572000"/>
                  <a:gd name="connsiteX2" fmla="*/ 78205 w 78205"/>
                  <a:gd name="connsiteY2" fmla="*/ 4572000 h 4572000"/>
                  <a:gd name="connsiteX3" fmla="*/ 0 w 78205"/>
                  <a:gd name="connsiteY3" fmla="*/ 4572000 h 4572000"/>
                  <a:gd name="connsiteX4" fmla="*/ 0 w 78205"/>
                  <a:gd name="connsiteY4" fmla="*/ 0 h 4572000"/>
                  <a:gd name="connsiteX0" fmla="*/ 0 w 78205"/>
                  <a:gd name="connsiteY0" fmla="*/ 2847 h 4574847"/>
                  <a:gd name="connsiteX1" fmla="*/ 41718 w 78205"/>
                  <a:gd name="connsiteY1" fmla="*/ 0 h 4574847"/>
                  <a:gd name="connsiteX2" fmla="*/ 78205 w 78205"/>
                  <a:gd name="connsiteY2" fmla="*/ 2847 h 4574847"/>
                  <a:gd name="connsiteX3" fmla="*/ 78205 w 78205"/>
                  <a:gd name="connsiteY3" fmla="*/ 4574847 h 4574847"/>
                  <a:gd name="connsiteX4" fmla="*/ 0 w 78205"/>
                  <a:gd name="connsiteY4" fmla="*/ 4574847 h 4574847"/>
                  <a:gd name="connsiteX5" fmla="*/ 0 w 78205"/>
                  <a:gd name="connsiteY5" fmla="*/ 2847 h 4574847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1553 w 79758"/>
                  <a:gd name="connsiteY0" fmla="*/ 57834 h 4629834"/>
                  <a:gd name="connsiteX1" fmla="*/ 47196 w 79758"/>
                  <a:gd name="connsiteY1" fmla="*/ 44 h 4629834"/>
                  <a:gd name="connsiteX2" fmla="*/ 79758 w 79758"/>
                  <a:gd name="connsiteY2" fmla="*/ 57834 h 4629834"/>
                  <a:gd name="connsiteX3" fmla="*/ 79758 w 79758"/>
                  <a:gd name="connsiteY3" fmla="*/ 4629834 h 4629834"/>
                  <a:gd name="connsiteX4" fmla="*/ 1553 w 79758"/>
                  <a:gd name="connsiteY4" fmla="*/ 4629834 h 4629834"/>
                  <a:gd name="connsiteX5" fmla="*/ 1553 w 79758"/>
                  <a:gd name="connsiteY5" fmla="*/ 57834 h 4629834"/>
                  <a:gd name="connsiteX0" fmla="*/ 1553 w 79758"/>
                  <a:gd name="connsiteY0" fmla="*/ 58254 h 4630254"/>
                  <a:gd name="connsiteX1" fmla="*/ 47196 w 79758"/>
                  <a:gd name="connsiteY1" fmla="*/ 464 h 4630254"/>
                  <a:gd name="connsiteX2" fmla="*/ 79758 w 79758"/>
                  <a:gd name="connsiteY2" fmla="*/ 58254 h 4630254"/>
                  <a:gd name="connsiteX3" fmla="*/ 79758 w 79758"/>
                  <a:gd name="connsiteY3" fmla="*/ 4630254 h 4630254"/>
                  <a:gd name="connsiteX4" fmla="*/ 1553 w 79758"/>
                  <a:gd name="connsiteY4" fmla="*/ 4630254 h 4630254"/>
                  <a:gd name="connsiteX5" fmla="*/ 1553 w 79758"/>
                  <a:gd name="connsiteY5" fmla="*/ 58254 h 4630254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1363 w 79568"/>
                  <a:gd name="connsiteY4" fmla="*/ 4630550 h 4630550"/>
                  <a:gd name="connsiteX5" fmla="*/ 1363 w 79568"/>
                  <a:gd name="connsiteY5" fmla="*/ 58550 h 4630550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41627 w 79568"/>
                  <a:gd name="connsiteY4" fmla="*/ 4626532 h 4630550"/>
                  <a:gd name="connsiteX5" fmla="*/ 1363 w 79568"/>
                  <a:gd name="connsiteY5" fmla="*/ 4630550 h 4630550"/>
                  <a:gd name="connsiteX6" fmla="*/ 1363 w 79568"/>
                  <a:gd name="connsiteY6" fmla="*/ 58550 h 4630550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44008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568" h="4650334">
                    <a:moveTo>
                      <a:pt x="1363" y="58550"/>
                    </a:moveTo>
                    <a:cubicBezTo>
                      <a:pt x="-4088" y="31538"/>
                      <a:pt x="5961" y="-5807"/>
                      <a:pt x="47006" y="760"/>
                    </a:cubicBezTo>
                    <a:cubicBezTo>
                      <a:pt x="73359" y="-3224"/>
                      <a:pt x="79046" y="18622"/>
                      <a:pt x="79568" y="58550"/>
                    </a:cubicBezTo>
                    <a:lnTo>
                      <a:pt x="79568" y="4630550"/>
                    </a:lnTo>
                    <a:cubicBezTo>
                      <a:pt x="66921" y="4638518"/>
                      <a:pt x="70943" y="4653630"/>
                      <a:pt x="44008" y="4649691"/>
                    </a:cubicBezTo>
                    <a:cubicBezTo>
                      <a:pt x="9156" y="4648867"/>
                      <a:pt x="14784" y="4638518"/>
                      <a:pt x="1363" y="4630550"/>
                    </a:cubicBezTo>
                    <a:lnTo>
                      <a:pt x="1363" y="5855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Rectangle 1"/>
              <p:cNvSpPr/>
              <p:nvPr/>
            </p:nvSpPr>
            <p:spPr>
              <a:xfrm>
                <a:off x="2420235" y="3007516"/>
                <a:ext cx="79569" cy="1842383"/>
              </a:xfrm>
              <a:custGeom>
                <a:avLst/>
                <a:gdLst>
                  <a:gd name="connsiteX0" fmla="*/ 0 w 78205"/>
                  <a:gd name="connsiteY0" fmla="*/ 0 h 4572000"/>
                  <a:gd name="connsiteX1" fmla="*/ 78205 w 78205"/>
                  <a:gd name="connsiteY1" fmla="*/ 0 h 4572000"/>
                  <a:gd name="connsiteX2" fmla="*/ 78205 w 78205"/>
                  <a:gd name="connsiteY2" fmla="*/ 4572000 h 4572000"/>
                  <a:gd name="connsiteX3" fmla="*/ 0 w 78205"/>
                  <a:gd name="connsiteY3" fmla="*/ 4572000 h 4572000"/>
                  <a:gd name="connsiteX4" fmla="*/ 0 w 78205"/>
                  <a:gd name="connsiteY4" fmla="*/ 0 h 4572000"/>
                  <a:gd name="connsiteX0" fmla="*/ 0 w 78205"/>
                  <a:gd name="connsiteY0" fmla="*/ 2847 h 4574847"/>
                  <a:gd name="connsiteX1" fmla="*/ 41718 w 78205"/>
                  <a:gd name="connsiteY1" fmla="*/ 0 h 4574847"/>
                  <a:gd name="connsiteX2" fmla="*/ 78205 w 78205"/>
                  <a:gd name="connsiteY2" fmla="*/ 2847 h 4574847"/>
                  <a:gd name="connsiteX3" fmla="*/ 78205 w 78205"/>
                  <a:gd name="connsiteY3" fmla="*/ 4574847 h 4574847"/>
                  <a:gd name="connsiteX4" fmla="*/ 0 w 78205"/>
                  <a:gd name="connsiteY4" fmla="*/ 4574847 h 4574847"/>
                  <a:gd name="connsiteX5" fmla="*/ 0 w 78205"/>
                  <a:gd name="connsiteY5" fmla="*/ 2847 h 4574847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1553 w 79758"/>
                  <a:gd name="connsiteY0" fmla="*/ 57834 h 4629834"/>
                  <a:gd name="connsiteX1" fmla="*/ 47196 w 79758"/>
                  <a:gd name="connsiteY1" fmla="*/ 44 h 4629834"/>
                  <a:gd name="connsiteX2" fmla="*/ 79758 w 79758"/>
                  <a:gd name="connsiteY2" fmla="*/ 57834 h 4629834"/>
                  <a:gd name="connsiteX3" fmla="*/ 79758 w 79758"/>
                  <a:gd name="connsiteY3" fmla="*/ 4629834 h 4629834"/>
                  <a:gd name="connsiteX4" fmla="*/ 1553 w 79758"/>
                  <a:gd name="connsiteY4" fmla="*/ 4629834 h 4629834"/>
                  <a:gd name="connsiteX5" fmla="*/ 1553 w 79758"/>
                  <a:gd name="connsiteY5" fmla="*/ 57834 h 4629834"/>
                  <a:gd name="connsiteX0" fmla="*/ 1553 w 79758"/>
                  <a:gd name="connsiteY0" fmla="*/ 58254 h 4630254"/>
                  <a:gd name="connsiteX1" fmla="*/ 47196 w 79758"/>
                  <a:gd name="connsiteY1" fmla="*/ 464 h 4630254"/>
                  <a:gd name="connsiteX2" fmla="*/ 79758 w 79758"/>
                  <a:gd name="connsiteY2" fmla="*/ 58254 h 4630254"/>
                  <a:gd name="connsiteX3" fmla="*/ 79758 w 79758"/>
                  <a:gd name="connsiteY3" fmla="*/ 4630254 h 4630254"/>
                  <a:gd name="connsiteX4" fmla="*/ 1553 w 79758"/>
                  <a:gd name="connsiteY4" fmla="*/ 4630254 h 4630254"/>
                  <a:gd name="connsiteX5" fmla="*/ 1553 w 79758"/>
                  <a:gd name="connsiteY5" fmla="*/ 58254 h 4630254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1363 w 79568"/>
                  <a:gd name="connsiteY4" fmla="*/ 4630550 h 4630550"/>
                  <a:gd name="connsiteX5" fmla="*/ 1363 w 79568"/>
                  <a:gd name="connsiteY5" fmla="*/ 58550 h 4630550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41627 w 79568"/>
                  <a:gd name="connsiteY4" fmla="*/ 4626532 h 4630550"/>
                  <a:gd name="connsiteX5" fmla="*/ 1363 w 79568"/>
                  <a:gd name="connsiteY5" fmla="*/ 4630550 h 4630550"/>
                  <a:gd name="connsiteX6" fmla="*/ 1363 w 79568"/>
                  <a:gd name="connsiteY6" fmla="*/ 58550 h 4630550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44008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568" h="4650334">
                    <a:moveTo>
                      <a:pt x="1363" y="58550"/>
                    </a:moveTo>
                    <a:cubicBezTo>
                      <a:pt x="-4088" y="31538"/>
                      <a:pt x="5961" y="-5807"/>
                      <a:pt x="47006" y="760"/>
                    </a:cubicBezTo>
                    <a:cubicBezTo>
                      <a:pt x="73359" y="-3224"/>
                      <a:pt x="79046" y="18622"/>
                      <a:pt x="79568" y="58550"/>
                    </a:cubicBezTo>
                    <a:lnTo>
                      <a:pt x="79568" y="4630550"/>
                    </a:lnTo>
                    <a:cubicBezTo>
                      <a:pt x="66921" y="4638518"/>
                      <a:pt x="70943" y="4653630"/>
                      <a:pt x="44008" y="4649691"/>
                    </a:cubicBezTo>
                    <a:cubicBezTo>
                      <a:pt x="9156" y="4648867"/>
                      <a:pt x="14784" y="4638518"/>
                      <a:pt x="1363" y="4630550"/>
                    </a:cubicBezTo>
                    <a:lnTo>
                      <a:pt x="1363" y="5855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2291795" y="2703645"/>
                <a:ext cx="338287" cy="384856"/>
                <a:chOff x="2291795" y="2703645"/>
                <a:chExt cx="338287" cy="384856"/>
              </a:xfrm>
            </p:grpSpPr>
            <p:sp>
              <p:nvSpPr>
                <p:cNvPr id="160" name="Rectangle 3"/>
                <p:cNvSpPr/>
                <p:nvPr/>
              </p:nvSpPr>
              <p:spPr>
                <a:xfrm>
                  <a:off x="2291795" y="2950616"/>
                  <a:ext cx="335280" cy="34817"/>
                </a:xfrm>
                <a:custGeom>
                  <a:avLst/>
                  <a:gdLst>
                    <a:gd name="connsiteX0" fmla="*/ 0 w 304800"/>
                    <a:gd name="connsiteY0" fmla="*/ 0 h 152400"/>
                    <a:gd name="connsiteX1" fmla="*/ 304800 w 304800"/>
                    <a:gd name="connsiteY1" fmla="*/ 0 h 152400"/>
                    <a:gd name="connsiteX2" fmla="*/ 304800 w 304800"/>
                    <a:gd name="connsiteY2" fmla="*/ 152400 h 152400"/>
                    <a:gd name="connsiteX3" fmla="*/ 0 w 304800"/>
                    <a:gd name="connsiteY3" fmla="*/ 152400 h 152400"/>
                    <a:gd name="connsiteX4" fmla="*/ 0 w 304800"/>
                    <a:gd name="connsiteY4" fmla="*/ 0 h 152400"/>
                    <a:gd name="connsiteX0" fmla="*/ 59267 w 304800"/>
                    <a:gd name="connsiteY0" fmla="*/ 29633 h 152400"/>
                    <a:gd name="connsiteX1" fmla="*/ 304800 w 304800"/>
                    <a:gd name="connsiteY1" fmla="*/ 0 h 152400"/>
                    <a:gd name="connsiteX2" fmla="*/ 304800 w 304800"/>
                    <a:gd name="connsiteY2" fmla="*/ 152400 h 152400"/>
                    <a:gd name="connsiteX3" fmla="*/ 0 w 304800"/>
                    <a:gd name="connsiteY3" fmla="*/ 152400 h 152400"/>
                    <a:gd name="connsiteX4" fmla="*/ 59267 w 304800"/>
                    <a:gd name="connsiteY4" fmla="*/ 29633 h 152400"/>
                    <a:gd name="connsiteX0" fmla="*/ 59267 w 304800"/>
                    <a:gd name="connsiteY0" fmla="*/ 0 h 122767"/>
                    <a:gd name="connsiteX1" fmla="*/ 245533 w 304800"/>
                    <a:gd name="connsiteY1" fmla="*/ 4234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59267 w 304800"/>
                    <a:gd name="connsiteY4" fmla="*/ 0 h 122767"/>
                    <a:gd name="connsiteX0" fmla="*/ 32430 w 304800"/>
                    <a:gd name="connsiteY0" fmla="*/ 0 h 122767"/>
                    <a:gd name="connsiteX1" fmla="*/ 245533 w 304800"/>
                    <a:gd name="connsiteY1" fmla="*/ 4234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32430 w 304800"/>
                    <a:gd name="connsiteY4" fmla="*/ 0 h 122767"/>
                    <a:gd name="connsiteX0" fmla="*/ 32430 w 304800"/>
                    <a:gd name="connsiteY0" fmla="*/ 0 h 122767"/>
                    <a:gd name="connsiteX1" fmla="*/ 259846 w 304800"/>
                    <a:gd name="connsiteY1" fmla="*/ 4233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32430 w 304800"/>
                    <a:gd name="connsiteY4" fmla="*/ 0 h 122767"/>
                    <a:gd name="connsiteX0" fmla="*/ 32430 w 304800"/>
                    <a:gd name="connsiteY0" fmla="*/ 10444 h 133211"/>
                    <a:gd name="connsiteX1" fmla="*/ 297183 w 304800"/>
                    <a:gd name="connsiteY1" fmla="*/ 0 h 133211"/>
                    <a:gd name="connsiteX2" fmla="*/ 304800 w 304800"/>
                    <a:gd name="connsiteY2" fmla="*/ 133211 h 133211"/>
                    <a:gd name="connsiteX3" fmla="*/ 0 w 304800"/>
                    <a:gd name="connsiteY3" fmla="*/ 133211 h 133211"/>
                    <a:gd name="connsiteX4" fmla="*/ 32430 w 304800"/>
                    <a:gd name="connsiteY4" fmla="*/ 10444 h 133211"/>
                    <a:gd name="connsiteX0" fmla="*/ 32430 w 304800"/>
                    <a:gd name="connsiteY0" fmla="*/ 10444 h 133211"/>
                    <a:gd name="connsiteX1" fmla="*/ 285982 w 304800"/>
                    <a:gd name="connsiteY1" fmla="*/ 0 h 133211"/>
                    <a:gd name="connsiteX2" fmla="*/ 304800 w 304800"/>
                    <a:gd name="connsiteY2" fmla="*/ 133211 h 133211"/>
                    <a:gd name="connsiteX3" fmla="*/ 0 w 304800"/>
                    <a:gd name="connsiteY3" fmla="*/ 133211 h 133211"/>
                    <a:gd name="connsiteX4" fmla="*/ 32430 w 304800"/>
                    <a:gd name="connsiteY4" fmla="*/ 10444 h 133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133211">
                      <a:moveTo>
                        <a:pt x="32430" y="10444"/>
                      </a:moveTo>
                      <a:lnTo>
                        <a:pt x="285982" y="0"/>
                      </a:lnTo>
                      <a:lnTo>
                        <a:pt x="304800" y="133211"/>
                      </a:lnTo>
                      <a:lnTo>
                        <a:pt x="0" y="133211"/>
                      </a:lnTo>
                      <a:lnTo>
                        <a:pt x="32430" y="104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2291795" y="2981542"/>
                  <a:ext cx="335280" cy="106959"/>
                </a:xfrm>
                <a:prstGeom prst="rect">
                  <a:avLst/>
                </a:pr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Rectangle 3"/>
                <p:cNvSpPr/>
                <p:nvPr/>
              </p:nvSpPr>
              <p:spPr>
                <a:xfrm>
                  <a:off x="2294802" y="2703645"/>
                  <a:ext cx="335280" cy="57698"/>
                </a:xfrm>
                <a:custGeom>
                  <a:avLst/>
                  <a:gdLst>
                    <a:gd name="connsiteX0" fmla="*/ 0 w 304800"/>
                    <a:gd name="connsiteY0" fmla="*/ 0 h 152400"/>
                    <a:gd name="connsiteX1" fmla="*/ 304800 w 304800"/>
                    <a:gd name="connsiteY1" fmla="*/ 0 h 152400"/>
                    <a:gd name="connsiteX2" fmla="*/ 304800 w 304800"/>
                    <a:gd name="connsiteY2" fmla="*/ 152400 h 152400"/>
                    <a:gd name="connsiteX3" fmla="*/ 0 w 304800"/>
                    <a:gd name="connsiteY3" fmla="*/ 152400 h 152400"/>
                    <a:gd name="connsiteX4" fmla="*/ 0 w 304800"/>
                    <a:gd name="connsiteY4" fmla="*/ 0 h 152400"/>
                    <a:gd name="connsiteX0" fmla="*/ 59267 w 304800"/>
                    <a:gd name="connsiteY0" fmla="*/ 29633 h 152400"/>
                    <a:gd name="connsiteX1" fmla="*/ 304800 w 304800"/>
                    <a:gd name="connsiteY1" fmla="*/ 0 h 152400"/>
                    <a:gd name="connsiteX2" fmla="*/ 304800 w 304800"/>
                    <a:gd name="connsiteY2" fmla="*/ 152400 h 152400"/>
                    <a:gd name="connsiteX3" fmla="*/ 0 w 304800"/>
                    <a:gd name="connsiteY3" fmla="*/ 152400 h 152400"/>
                    <a:gd name="connsiteX4" fmla="*/ 59267 w 304800"/>
                    <a:gd name="connsiteY4" fmla="*/ 29633 h 152400"/>
                    <a:gd name="connsiteX0" fmla="*/ 59267 w 304800"/>
                    <a:gd name="connsiteY0" fmla="*/ 0 h 122767"/>
                    <a:gd name="connsiteX1" fmla="*/ 245533 w 304800"/>
                    <a:gd name="connsiteY1" fmla="*/ 4234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59267 w 304800"/>
                    <a:gd name="connsiteY4" fmla="*/ 0 h 122767"/>
                    <a:gd name="connsiteX0" fmla="*/ 32430 w 304800"/>
                    <a:gd name="connsiteY0" fmla="*/ 0 h 122767"/>
                    <a:gd name="connsiteX1" fmla="*/ 245533 w 304800"/>
                    <a:gd name="connsiteY1" fmla="*/ 4234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32430 w 304800"/>
                    <a:gd name="connsiteY4" fmla="*/ 0 h 122767"/>
                    <a:gd name="connsiteX0" fmla="*/ 32430 w 304800"/>
                    <a:gd name="connsiteY0" fmla="*/ 0 h 122767"/>
                    <a:gd name="connsiteX1" fmla="*/ 259846 w 304800"/>
                    <a:gd name="connsiteY1" fmla="*/ 4233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32430 w 304800"/>
                    <a:gd name="connsiteY4" fmla="*/ 0 h 122767"/>
                    <a:gd name="connsiteX0" fmla="*/ 32430 w 304800"/>
                    <a:gd name="connsiteY0" fmla="*/ 10444 h 133211"/>
                    <a:gd name="connsiteX1" fmla="*/ 297183 w 304800"/>
                    <a:gd name="connsiteY1" fmla="*/ 0 h 133211"/>
                    <a:gd name="connsiteX2" fmla="*/ 304800 w 304800"/>
                    <a:gd name="connsiteY2" fmla="*/ 133211 h 133211"/>
                    <a:gd name="connsiteX3" fmla="*/ 0 w 304800"/>
                    <a:gd name="connsiteY3" fmla="*/ 133211 h 133211"/>
                    <a:gd name="connsiteX4" fmla="*/ 32430 w 304800"/>
                    <a:gd name="connsiteY4" fmla="*/ 10444 h 133211"/>
                    <a:gd name="connsiteX0" fmla="*/ 32430 w 304800"/>
                    <a:gd name="connsiteY0" fmla="*/ 10444 h 133211"/>
                    <a:gd name="connsiteX1" fmla="*/ 285982 w 304800"/>
                    <a:gd name="connsiteY1" fmla="*/ 0 h 133211"/>
                    <a:gd name="connsiteX2" fmla="*/ 304800 w 304800"/>
                    <a:gd name="connsiteY2" fmla="*/ 133211 h 133211"/>
                    <a:gd name="connsiteX3" fmla="*/ 0 w 304800"/>
                    <a:gd name="connsiteY3" fmla="*/ 133211 h 133211"/>
                    <a:gd name="connsiteX4" fmla="*/ 32430 w 304800"/>
                    <a:gd name="connsiteY4" fmla="*/ 10444 h 133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133211">
                      <a:moveTo>
                        <a:pt x="32430" y="10444"/>
                      </a:moveTo>
                      <a:lnTo>
                        <a:pt x="285982" y="0"/>
                      </a:lnTo>
                      <a:lnTo>
                        <a:pt x="304800" y="133211"/>
                      </a:lnTo>
                      <a:lnTo>
                        <a:pt x="0" y="133211"/>
                      </a:lnTo>
                      <a:lnTo>
                        <a:pt x="32430" y="104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294802" y="2748030"/>
                  <a:ext cx="335280" cy="81226"/>
                </a:xfrm>
                <a:prstGeom prst="rect">
                  <a:avLst/>
                </a:pr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pic>
        <p:nvPicPr>
          <p:cNvPr id="22" name="Picture 14" descr="\\192.168.1.34\mt_school\afeez shaikh\chemistry tabu\burner-correction.pn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35412" b="-5000"/>
          <a:stretch/>
        </p:blipFill>
        <p:spPr bwMode="auto">
          <a:xfrm>
            <a:off x="2438400" y="3257550"/>
            <a:ext cx="1801026" cy="22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/>
          <p:cNvSpPr/>
          <p:nvPr/>
        </p:nvSpPr>
        <p:spPr>
          <a:xfrm>
            <a:off x="3590636" y="2877643"/>
            <a:ext cx="424872" cy="493647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3590636" y="2760609"/>
            <a:ext cx="464405" cy="16449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ounded Rectangle 169"/>
          <p:cNvSpPr/>
          <p:nvPr/>
        </p:nvSpPr>
        <p:spPr>
          <a:xfrm>
            <a:off x="511908" y="264701"/>
            <a:ext cx="4060092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b="1" dirty="0" smtClean="0">
                <a:ln w="6350">
                  <a:noFill/>
                </a:ln>
                <a:solidFill>
                  <a:schemeClr val="bg1"/>
                </a:solidFill>
                <a:latin typeface="Book Antiqua" pitchFamily="18" charset="0"/>
              </a:rPr>
              <a:t>  </a:t>
            </a:r>
            <a:endParaRPr kumimoji="1" lang="en-US" b="1" dirty="0">
              <a:ln w="6350">
                <a:noFill/>
              </a:ln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99534" y="263335"/>
            <a:ext cx="3955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b="1" dirty="0">
                <a:ln w="6350">
                  <a:noFill/>
                </a:ln>
                <a:solidFill>
                  <a:schemeClr val="bg1"/>
                </a:solidFill>
                <a:latin typeface="Book Antiqua" pitchFamily="18" charset="0"/>
              </a:rPr>
              <a:t>Metals are good </a:t>
            </a:r>
            <a:r>
              <a:rPr kumimoji="1" lang="en-US" b="1" dirty="0" smtClean="0">
                <a:ln w="6350">
                  <a:noFill/>
                </a:ln>
                <a:solidFill>
                  <a:schemeClr val="bg1"/>
                </a:solidFill>
                <a:latin typeface="Book Antiqua" pitchFamily="18" charset="0"/>
              </a:rPr>
              <a:t>conductors of </a:t>
            </a:r>
            <a:r>
              <a:rPr kumimoji="1" lang="en-US" b="1" dirty="0">
                <a:ln w="6350">
                  <a:noFill/>
                </a:ln>
                <a:solidFill>
                  <a:schemeClr val="bg1"/>
                </a:solidFill>
                <a:latin typeface="Book Antiqua" pitchFamily="18" charset="0"/>
              </a:rPr>
              <a:t>heat.</a:t>
            </a:r>
          </a:p>
        </p:txBody>
      </p:sp>
      <p:sp>
        <p:nvSpPr>
          <p:cNvPr id="4" name="Snip Diagonal Corner Rectangle 3"/>
          <p:cNvSpPr/>
          <p:nvPr/>
        </p:nvSpPr>
        <p:spPr>
          <a:xfrm>
            <a:off x="502920" y="3385705"/>
            <a:ext cx="2851866" cy="614186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875" y="3366861"/>
            <a:ext cx="2821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Silver is the best conductor </a:t>
            </a:r>
            <a:endParaRPr kumimoji="1" lang="en-US" b="1" dirty="0" smtClean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of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heat followed by copper.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3962400" y="2285538"/>
            <a:ext cx="1460485" cy="667212"/>
            <a:chOff x="5335168" y="2057518"/>
            <a:chExt cx="1220298" cy="667212"/>
          </a:xfrm>
        </p:grpSpPr>
        <p:grpSp>
          <p:nvGrpSpPr>
            <p:cNvPr id="36" name="Group 35"/>
            <p:cNvGrpSpPr/>
            <p:nvPr/>
          </p:nvGrpSpPr>
          <p:grpSpPr>
            <a:xfrm>
              <a:off x="5923013" y="2333609"/>
              <a:ext cx="36734" cy="391121"/>
              <a:chOff x="5651062" y="-228429"/>
              <a:chExt cx="36734" cy="391121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V="1">
                <a:off x="5669756" y="-228429"/>
                <a:ext cx="0" cy="361127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5651062" y="118314"/>
                <a:ext cx="36734" cy="44378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335168" y="2057518"/>
              <a:ext cx="1220298" cy="307777"/>
              <a:chOff x="5063217" y="-470391"/>
              <a:chExt cx="1220298" cy="307777"/>
            </a:xfrm>
          </p:grpSpPr>
          <p:sp>
            <p:nvSpPr>
              <p:cNvPr id="38" name="Rounded Rectangle 37"/>
              <p:cNvSpPr/>
              <p:nvPr/>
            </p:nvSpPr>
            <p:spPr>
              <a:xfrm flipV="1">
                <a:off x="5112752" y="-433492"/>
                <a:ext cx="1119830" cy="24288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063217" y="-470391"/>
                <a:ext cx="122029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Aluminium rod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30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86 -0.03549 L -0.00086 0.02346 " pathEditMode="relative" rAng="0" ptsTypes="AA" p14:bounceEnd="52000">
                                          <p:cBhvr>
                                            <p:cTn id="9" dur="50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32" presetClass="emph" presetSubtype="0" repeatCount="indefinite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6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7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8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0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715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28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 animBg="1"/>
          <p:bldP spid="77" grpId="1" animBg="1"/>
          <p:bldP spid="176" grpId="0" animBg="1"/>
          <p:bldP spid="170" grpId="0" animBg="1"/>
          <p:bldP spid="171" grpId="0"/>
          <p:bldP spid="4" grpId="0" animBg="1"/>
          <p:bldP spid="5" grpId="0" uiExpand="1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86 -0.03549 L -0.00086 0.02346 " pathEditMode="relative" rAng="0" ptsTypes="AA">
                                          <p:cBhvr>
                                            <p:cTn id="9" dur="50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32" presetClass="emph" presetSubtype="0" repeatCount="indefinite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6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7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8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9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0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715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28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 animBg="1"/>
          <p:bldP spid="77" grpId="1" animBg="1"/>
          <p:bldP spid="176" grpId="0" animBg="1"/>
          <p:bldP spid="170" grpId="0" animBg="1"/>
          <p:bldP spid="171" grpId="0"/>
          <p:bldP spid="4" grpId="0" animBg="1"/>
          <p:bldP spid="5" grpId="0" uiExpand="1" build="allAtOnce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5400" y="-6350"/>
            <a:ext cx="9156700" cy="5149850"/>
            <a:chOff x="-25400" y="-6350"/>
            <a:chExt cx="9156700" cy="51498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0"/>
              <a:ext cx="486410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 descr="Image result for lea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400" y="-6350"/>
              <a:ext cx="4665501" cy="5137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ounded Rectangle 4"/>
          <p:cNvSpPr/>
          <p:nvPr/>
        </p:nvSpPr>
        <p:spPr>
          <a:xfrm>
            <a:off x="505368" y="331470"/>
            <a:ext cx="4147433" cy="64008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kumimoji="1" lang="en-US" b="1">
              <a:ln w="6350">
                <a:noFill/>
              </a:ln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194" y="317404"/>
            <a:ext cx="4201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b="1" dirty="0">
                <a:ln w="6350">
                  <a:noFill/>
                </a:ln>
                <a:solidFill>
                  <a:schemeClr val="bg1"/>
                </a:solidFill>
                <a:latin typeface="Book Antiqua" pitchFamily="18" charset="0"/>
              </a:rPr>
              <a:t>The poorest conductors of heat among </a:t>
            </a:r>
            <a:endParaRPr kumimoji="1" lang="en-US" b="1" dirty="0" smtClean="0">
              <a:ln w="6350">
                <a:noFill/>
              </a:ln>
              <a:solidFill>
                <a:schemeClr val="bg1"/>
              </a:solidFill>
              <a:latin typeface="Book Antiqua" pitchFamily="18" charset="0"/>
            </a:endParaRPr>
          </a:p>
          <a:p>
            <a:r>
              <a:rPr kumimoji="1" lang="en-US" b="1" dirty="0" smtClean="0">
                <a:ln w="6350">
                  <a:noFill/>
                </a:ln>
                <a:solidFill>
                  <a:schemeClr val="bg1"/>
                </a:solidFill>
                <a:latin typeface="Book Antiqua" pitchFamily="18" charset="0"/>
              </a:rPr>
              <a:t>the </a:t>
            </a:r>
            <a:r>
              <a:rPr kumimoji="1" lang="en-US" b="1" dirty="0">
                <a:ln w="6350">
                  <a:noFill/>
                </a:ln>
                <a:solidFill>
                  <a:schemeClr val="bg1"/>
                </a:solidFill>
                <a:latin typeface="Book Antiqua" pitchFamily="18" charset="0"/>
              </a:rPr>
              <a:t>metals are </a:t>
            </a:r>
            <a:r>
              <a:rPr kumimoji="1" lang="en-US" b="1" dirty="0">
                <a:ln w="6350">
                  <a:noFill/>
                </a:ln>
                <a:solidFill>
                  <a:srgbClr val="FFC000"/>
                </a:solidFill>
                <a:latin typeface="Book Antiqua" pitchFamily="18" charset="0"/>
              </a:rPr>
              <a:t>Lead</a:t>
            </a:r>
            <a:r>
              <a:rPr kumimoji="1" lang="en-US" b="1" dirty="0">
                <a:ln w="6350">
                  <a:noFill/>
                </a:ln>
                <a:solidFill>
                  <a:schemeClr val="bg1"/>
                </a:solidFill>
                <a:latin typeface="Book Antiqua" pitchFamily="18" charset="0"/>
              </a:rPr>
              <a:t> and </a:t>
            </a:r>
            <a:r>
              <a:rPr kumimoji="1" lang="en-US" b="1" dirty="0">
                <a:ln w="6350">
                  <a:noFill/>
                </a:ln>
                <a:solidFill>
                  <a:srgbClr val="FFC000"/>
                </a:solidFill>
                <a:latin typeface="Book Antiqua" pitchFamily="18" charset="0"/>
              </a:rPr>
              <a:t>Mercury</a:t>
            </a:r>
            <a:r>
              <a:rPr kumimoji="1" lang="en-US" b="1" dirty="0" smtClean="0">
                <a:ln w="6350">
                  <a:noFill/>
                </a:ln>
                <a:solidFill>
                  <a:schemeClr val="bg1"/>
                </a:solidFill>
                <a:latin typeface="Book Antiqua" pitchFamily="18" charset="0"/>
              </a:rPr>
              <a:t>. </a:t>
            </a:r>
            <a:endParaRPr kumimoji="1" lang="en-US" b="1" dirty="0">
              <a:ln w="6350">
                <a:noFill/>
              </a:ln>
              <a:solidFill>
                <a:schemeClr val="bg1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98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274736"/>
            <a:ext cx="5943600" cy="4601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Snip Diagonal Corner Rectangle 75"/>
          <p:cNvSpPr/>
          <p:nvPr/>
        </p:nvSpPr>
        <p:spPr>
          <a:xfrm>
            <a:off x="518452" y="4227716"/>
            <a:ext cx="4292880" cy="648322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13146" y="4229707"/>
            <a:ext cx="407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The cooking utensils and water boilers, </a:t>
            </a:r>
          </a:p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are usually made of copper or aluminium.</a:t>
            </a:r>
          </a:p>
        </p:txBody>
      </p:sp>
    </p:spTree>
    <p:extLst>
      <p:ext uri="{BB962C8B-B14F-4D97-AF65-F5344CB8AC3E}">
        <p14:creationId xmlns:p14="http://schemas.microsoft.com/office/powerpoint/2010/main" val="365895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800350"/>
            <a:ext cx="518160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Physical properties of metals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7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2286"/>
            <a:ext cx="9144000" cy="5148072"/>
          </a:xfrm>
          <a:prstGeom prst="rect">
            <a:avLst/>
          </a:prstGeom>
          <a:blipFill dpi="0" rotWithShape="1">
            <a:blip r:embed="rId2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809750"/>
            <a:ext cx="9144000" cy="16764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963400"/>
            <a:ext cx="8153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METALS AND </a:t>
            </a:r>
          </a:p>
          <a:p>
            <a:pPr algn="ctr"/>
            <a:r>
              <a:rPr lang="en-US" altLang="en-US" sz="44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NON-METALS</a:t>
            </a:r>
            <a:endParaRPr lang="en-US" altLang="en-US" sz="4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60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489044" y="710276"/>
            <a:ext cx="4540155" cy="408066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kumimoji="1" lang="en-US" b="1">
              <a:ln w="6350">
                <a:noFill/>
              </a:ln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252" y="717550"/>
            <a:ext cx="455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Metals are </a:t>
            </a:r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good conductors of electricity.</a:t>
            </a:r>
            <a:endParaRPr lang="en-US" b="1" dirty="0">
              <a:solidFill>
                <a:schemeClr val="lt1"/>
              </a:solidFill>
              <a:latin typeface="Book Antiqua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13566" y="3234435"/>
            <a:ext cx="2229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rgbClr val="FFFFFF"/>
                </a:solidFill>
                <a:latin typeface="Book Antiqua" pitchFamily="18" charset="0"/>
              </a:rPr>
              <a:t>Bulb does not glow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3162300" y="3234435"/>
            <a:ext cx="1375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rgbClr val="FFFFFF"/>
                </a:solidFill>
                <a:latin typeface="Book Antiqua" pitchFamily="18" charset="0"/>
              </a:rPr>
              <a:t>Bulb glows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511098" y="1739967"/>
            <a:ext cx="2000530" cy="1316954"/>
            <a:chOff x="419226" y="2633505"/>
            <a:chExt cx="2793874" cy="1839214"/>
          </a:xfrm>
        </p:grpSpPr>
        <p:sp>
          <p:nvSpPr>
            <p:cNvPr id="117" name="Freeform 116"/>
            <p:cNvSpPr/>
            <p:nvPr/>
          </p:nvSpPr>
          <p:spPr>
            <a:xfrm>
              <a:off x="419226" y="2839245"/>
              <a:ext cx="822675" cy="1251744"/>
            </a:xfrm>
            <a:custGeom>
              <a:avLst/>
              <a:gdLst>
                <a:gd name="connsiteX0" fmla="*/ 814388 w 814388"/>
                <a:gd name="connsiteY0" fmla="*/ 1266825 h 1266825"/>
                <a:gd name="connsiteX1" fmla="*/ 214313 w 814388"/>
                <a:gd name="connsiteY1" fmla="*/ 938212 h 1266825"/>
                <a:gd name="connsiteX2" fmla="*/ 0 w 814388"/>
                <a:gd name="connsiteY2" fmla="*/ 414337 h 1266825"/>
                <a:gd name="connsiteX3" fmla="*/ 171450 w 814388"/>
                <a:gd name="connsiteY3" fmla="*/ 0 h 1266825"/>
                <a:gd name="connsiteX0" fmla="*/ 814388 w 814388"/>
                <a:gd name="connsiteY0" fmla="*/ 1266825 h 1266825"/>
                <a:gd name="connsiteX1" fmla="*/ 214313 w 814388"/>
                <a:gd name="connsiteY1" fmla="*/ 938212 h 1266825"/>
                <a:gd name="connsiteX2" fmla="*/ 0 w 814388"/>
                <a:gd name="connsiteY2" fmla="*/ 414337 h 1266825"/>
                <a:gd name="connsiteX3" fmla="*/ 171450 w 814388"/>
                <a:gd name="connsiteY3" fmla="*/ 0 h 1266825"/>
                <a:gd name="connsiteX0" fmla="*/ 814388 w 814388"/>
                <a:gd name="connsiteY0" fmla="*/ 1266825 h 1266825"/>
                <a:gd name="connsiteX1" fmla="*/ 214313 w 814388"/>
                <a:gd name="connsiteY1" fmla="*/ 938212 h 1266825"/>
                <a:gd name="connsiteX2" fmla="*/ 0 w 814388"/>
                <a:gd name="connsiteY2" fmla="*/ 414337 h 1266825"/>
                <a:gd name="connsiteX3" fmla="*/ 171450 w 814388"/>
                <a:gd name="connsiteY3" fmla="*/ 0 h 1266825"/>
                <a:gd name="connsiteX0" fmla="*/ 814388 w 814388"/>
                <a:gd name="connsiteY0" fmla="*/ 1266825 h 1266825"/>
                <a:gd name="connsiteX1" fmla="*/ 214313 w 814388"/>
                <a:gd name="connsiteY1" fmla="*/ 938212 h 1266825"/>
                <a:gd name="connsiteX2" fmla="*/ 0 w 814388"/>
                <a:gd name="connsiteY2" fmla="*/ 414337 h 1266825"/>
                <a:gd name="connsiteX3" fmla="*/ 171450 w 814388"/>
                <a:gd name="connsiteY3" fmla="*/ 0 h 1266825"/>
                <a:gd name="connsiteX0" fmla="*/ 826733 w 826733"/>
                <a:gd name="connsiteY0" fmla="*/ 1266825 h 1266825"/>
                <a:gd name="connsiteX1" fmla="*/ 226658 w 826733"/>
                <a:gd name="connsiteY1" fmla="*/ 938212 h 1266825"/>
                <a:gd name="connsiteX2" fmla="*/ 12345 w 826733"/>
                <a:gd name="connsiteY2" fmla="*/ 414337 h 1266825"/>
                <a:gd name="connsiteX3" fmla="*/ 183795 w 826733"/>
                <a:gd name="connsiteY3" fmla="*/ 0 h 1266825"/>
                <a:gd name="connsiteX0" fmla="*/ 659127 w 659127"/>
                <a:gd name="connsiteY0" fmla="*/ 1266825 h 1266825"/>
                <a:gd name="connsiteX1" fmla="*/ 59052 w 659127"/>
                <a:gd name="connsiteY1" fmla="*/ 938212 h 1266825"/>
                <a:gd name="connsiteX2" fmla="*/ 16189 w 659127"/>
                <a:gd name="connsiteY2" fmla="*/ 0 h 1266825"/>
                <a:gd name="connsiteX0" fmla="*/ 787820 w 787820"/>
                <a:gd name="connsiteY0" fmla="*/ 1266825 h 1266825"/>
                <a:gd name="connsiteX1" fmla="*/ 187745 w 787820"/>
                <a:gd name="connsiteY1" fmla="*/ 938212 h 1266825"/>
                <a:gd name="connsiteX2" fmla="*/ 144882 w 787820"/>
                <a:gd name="connsiteY2" fmla="*/ 0 h 1266825"/>
                <a:gd name="connsiteX0" fmla="*/ 818535 w 818535"/>
                <a:gd name="connsiteY0" fmla="*/ 1266825 h 1266825"/>
                <a:gd name="connsiteX1" fmla="*/ 218460 w 818535"/>
                <a:gd name="connsiteY1" fmla="*/ 938212 h 1266825"/>
                <a:gd name="connsiteX2" fmla="*/ 175597 w 818535"/>
                <a:gd name="connsiteY2" fmla="*/ 0 h 1266825"/>
                <a:gd name="connsiteX0" fmla="*/ 816712 w 816712"/>
                <a:gd name="connsiteY0" fmla="*/ 1266825 h 1266825"/>
                <a:gd name="connsiteX1" fmla="*/ 221400 w 816712"/>
                <a:gd name="connsiteY1" fmla="*/ 923925 h 1266825"/>
                <a:gd name="connsiteX2" fmla="*/ 173774 w 816712"/>
                <a:gd name="connsiteY2" fmla="*/ 0 h 1266825"/>
                <a:gd name="connsiteX0" fmla="*/ 816712 w 816712"/>
                <a:gd name="connsiteY0" fmla="*/ 1266825 h 1266825"/>
                <a:gd name="connsiteX1" fmla="*/ 221400 w 816712"/>
                <a:gd name="connsiteY1" fmla="*/ 923925 h 1266825"/>
                <a:gd name="connsiteX2" fmla="*/ 173774 w 816712"/>
                <a:gd name="connsiteY2" fmla="*/ 0 h 1266825"/>
                <a:gd name="connsiteX0" fmla="*/ 816712 w 816712"/>
                <a:gd name="connsiteY0" fmla="*/ 1266825 h 1266825"/>
                <a:gd name="connsiteX1" fmla="*/ 221400 w 816712"/>
                <a:gd name="connsiteY1" fmla="*/ 923925 h 1266825"/>
                <a:gd name="connsiteX2" fmla="*/ 173774 w 816712"/>
                <a:gd name="connsiteY2" fmla="*/ 0 h 1266825"/>
                <a:gd name="connsiteX0" fmla="*/ 805129 w 805129"/>
                <a:gd name="connsiteY0" fmla="*/ 1263650 h 1263650"/>
                <a:gd name="connsiteX1" fmla="*/ 209817 w 805129"/>
                <a:gd name="connsiteY1" fmla="*/ 920750 h 1263650"/>
                <a:gd name="connsiteX2" fmla="*/ 181241 w 805129"/>
                <a:gd name="connsiteY2" fmla="*/ 0 h 1263650"/>
                <a:gd name="connsiteX0" fmla="*/ 819754 w 819754"/>
                <a:gd name="connsiteY0" fmla="*/ 1263650 h 1263650"/>
                <a:gd name="connsiteX1" fmla="*/ 224442 w 819754"/>
                <a:gd name="connsiteY1" fmla="*/ 920750 h 1263650"/>
                <a:gd name="connsiteX2" fmla="*/ 195866 w 819754"/>
                <a:gd name="connsiteY2" fmla="*/ 0 h 1263650"/>
                <a:gd name="connsiteX0" fmla="*/ 831594 w 831594"/>
                <a:gd name="connsiteY0" fmla="*/ 1235075 h 1235075"/>
                <a:gd name="connsiteX1" fmla="*/ 236282 w 831594"/>
                <a:gd name="connsiteY1" fmla="*/ 892175 h 1235075"/>
                <a:gd name="connsiteX2" fmla="*/ 188656 w 831594"/>
                <a:gd name="connsiteY2" fmla="*/ 0 h 1235075"/>
                <a:gd name="connsiteX0" fmla="*/ 822675 w 822675"/>
                <a:gd name="connsiteY0" fmla="*/ 1251744 h 1251744"/>
                <a:gd name="connsiteX1" fmla="*/ 227363 w 822675"/>
                <a:gd name="connsiteY1" fmla="*/ 908844 h 1251744"/>
                <a:gd name="connsiteX2" fmla="*/ 194025 w 822675"/>
                <a:gd name="connsiteY2" fmla="*/ 0 h 125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2675" h="1251744">
                  <a:moveTo>
                    <a:pt x="822675" y="1251744"/>
                  </a:moveTo>
                  <a:cubicBezTo>
                    <a:pt x="760762" y="1004094"/>
                    <a:pt x="408338" y="1018382"/>
                    <a:pt x="227363" y="908844"/>
                  </a:cubicBezTo>
                  <a:cubicBezTo>
                    <a:pt x="10669" y="731044"/>
                    <a:pt x="-136770" y="371673"/>
                    <a:pt x="194025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2194403" y="3048000"/>
              <a:ext cx="1018697" cy="1066800"/>
            </a:xfrm>
            <a:custGeom>
              <a:avLst/>
              <a:gdLst>
                <a:gd name="connsiteX0" fmla="*/ 0 w 942975"/>
                <a:gd name="connsiteY0" fmla="*/ 1066800 h 1066800"/>
                <a:gd name="connsiteX1" fmla="*/ 676275 w 942975"/>
                <a:gd name="connsiteY1" fmla="*/ 669925 h 1066800"/>
                <a:gd name="connsiteX2" fmla="*/ 942975 w 942975"/>
                <a:gd name="connsiteY2" fmla="*/ 73025 h 1066800"/>
                <a:gd name="connsiteX3" fmla="*/ 762000 w 942975"/>
                <a:gd name="connsiteY3" fmla="*/ 0 h 1066800"/>
                <a:gd name="connsiteX0" fmla="*/ 0 w 942975"/>
                <a:gd name="connsiteY0" fmla="*/ 1066800 h 1066800"/>
                <a:gd name="connsiteX1" fmla="*/ 676275 w 942975"/>
                <a:gd name="connsiteY1" fmla="*/ 669925 h 1066800"/>
                <a:gd name="connsiteX2" fmla="*/ 942975 w 942975"/>
                <a:gd name="connsiteY2" fmla="*/ 73025 h 1066800"/>
                <a:gd name="connsiteX3" fmla="*/ 762000 w 942975"/>
                <a:gd name="connsiteY3" fmla="*/ 0 h 1066800"/>
                <a:gd name="connsiteX0" fmla="*/ 0 w 942975"/>
                <a:gd name="connsiteY0" fmla="*/ 1066800 h 1066800"/>
                <a:gd name="connsiteX1" fmla="*/ 676275 w 942975"/>
                <a:gd name="connsiteY1" fmla="*/ 669925 h 1066800"/>
                <a:gd name="connsiteX2" fmla="*/ 942975 w 942975"/>
                <a:gd name="connsiteY2" fmla="*/ 73025 h 1066800"/>
                <a:gd name="connsiteX3" fmla="*/ 762000 w 942975"/>
                <a:gd name="connsiteY3" fmla="*/ 0 h 1066800"/>
                <a:gd name="connsiteX0" fmla="*/ 0 w 942975"/>
                <a:gd name="connsiteY0" fmla="*/ 1066800 h 1066800"/>
                <a:gd name="connsiteX1" fmla="*/ 695325 w 942975"/>
                <a:gd name="connsiteY1" fmla="*/ 679450 h 1066800"/>
                <a:gd name="connsiteX2" fmla="*/ 942975 w 942975"/>
                <a:gd name="connsiteY2" fmla="*/ 73025 h 1066800"/>
                <a:gd name="connsiteX3" fmla="*/ 762000 w 942975"/>
                <a:gd name="connsiteY3" fmla="*/ 0 h 1066800"/>
                <a:gd name="connsiteX0" fmla="*/ 0 w 1008077"/>
                <a:gd name="connsiteY0" fmla="*/ 1066800 h 1066800"/>
                <a:gd name="connsiteX1" fmla="*/ 695325 w 1008077"/>
                <a:gd name="connsiteY1" fmla="*/ 679450 h 1066800"/>
                <a:gd name="connsiteX2" fmla="*/ 942975 w 1008077"/>
                <a:gd name="connsiteY2" fmla="*/ 73025 h 1066800"/>
                <a:gd name="connsiteX3" fmla="*/ 762000 w 1008077"/>
                <a:gd name="connsiteY3" fmla="*/ 0 h 1066800"/>
                <a:gd name="connsiteX0" fmla="*/ 0 w 1036746"/>
                <a:gd name="connsiteY0" fmla="*/ 1066800 h 1066800"/>
                <a:gd name="connsiteX1" fmla="*/ 695325 w 1036746"/>
                <a:gd name="connsiteY1" fmla="*/ 679450 h 1066800"/>
                <a:gd name="connsiteX2" fmla="*/ 942975 w 1036746"/>
                <a:gd name="connsiteY2" fmla="*/ 73025 h 1066800"/>
                <a:gd name="connsiteX3" fmla="*/ 762000 w 1036746"/>
                <a:gd name="connsiteY3" fmla="*/ 0 h 1066800"/>
                <a:gd name="connsiteX0" fmla="*/ 0 w 771124"/>
                <a:gd name="connsiteY0" fmla="*/ 1066800 h 1066800"/>
                <a:gd name="connsiteX1" fmla="*/ 695325 w 771124"/>
                <a:gd name="connsiteY1" fmla="*/ 679450 h 1066800"/>
                <a:gd name="connsiteX2" fmla="*/ 762000 w 771124"/>
                <a:gd name="connsiteY2" fmla="*/ 0 h 1066800"/>
                <a:gd name="connsiteX0" fmla="*/ 0 w 988548"/>
                <a:gd name="connsiteY0" fmla="*/ 1066800 h 1066800"/>
                <a:gd name="connsiteX1" fmla="*/ 695325 w 988548"/>
                <a:gd name="connsiteY1" fmla="*/ 679450 h 1066800"/>
                <a:gd name="connsiteX2" fmla="*/ 762000 w 988548"/>
                <a:gd name="connsiteY2" fmla="*/ 0 h 1066800"/>
                <a:gd name="connsiteX0" fmla="*/ 0 w 983394"/>
                <a:gd name="connsiteY0" fmla="*/ 1066800 h 1066800"/>
                <a:gd name="connsiteX1" fmla="*/ 676275 w 983394"/>
                <a:gd name="connsiteY1" fmla="*/ 666750 h 1066800"/>
                <a:gd name="connsiteX2" fmla="*/ 762000 w 983394"/>
                <a:gd name="connsiteY2" fmla="*/ 0 h 1066800"/>
                <a:gd name="connsiteX0" fmla="*/ 0 w 1008118"/>
                <a:gd name="connsiteY0" fmla="*/ 1066800 h 1066800"/>
                <a:gd name="connsiteX1" fmla="*/ 676275 w 1008118"/>
                <a:gd name="connsiteY1" fmla="*/ 666750 h 1066800"/>
                <a:gd name="connsiteX2" fmla="*/ 762000 w 1008118"/>
                <a:gd name="connsiteY2" fmla="*/ 0 h 1066800"/>
                <a:gd name="connsiteX0" fmla="*/ 0 w 1002412"/>
                <a:gd name="connsiteY0" fmla="*/ 1066800 h 1066800"/>
                <a:gd name="connsiteX1" fmla="*/ 676275 w 1002412"/>
                <a:gd name="connsiteY1" fmla="*/ 666750 h 1066800"/>
                <a:gd name="connsiteX2" fmla="*/ 762000 w 1002412"/>
                <a:gd name="connsiteY2" fmla="*/ 0 h 1066800"/>
                <a:gd name="connsiteX0" fmla="*/ 0 w 1002412"/>
                <a:gd name="connsiteY0" fmla="*/ 1066800 h 1066800"/>
                <a:gd name="connsiteX1" fmla="*/ 676275 w 1002412"/>
                <a:gd name="connsiteY1" fmla="*/ 666750 h 1066800"/>
                <a:gd name="connsiteX2" fmla="*/ 762000 w 1002412"/>
                <a:gd name="connsiteY2" fmla="*/ 0 h 1066800"/>
                <a:gd name="connsiteX0" fmla="*/ 0 w 998872"/>
                <a:gd name="connsiteY0" fmla="*/ 1066800 h 1066800"/>
                <a:gd name="connsiteX1" fmla="*/ 664369 w 998872"/>
                <a:gd name="connsiteY1" fmla="*/ 669131 h 1066800"/>
                <a:gd name="connsiteX2" fmla="*/ 762000 w 998872"/>
                <a:gd name="connsiteY2" fmla="*/ 0 h 1066800"/>
                <a:gd name="connsiteX0" fmla="*/ 0 w 1018697"/>
                <a:gd name="connsiteY0" fmla="*/ 1066800 h 1066800"/>
                <a:gd name="connsiteX1" fmla="*/ 664369 w 1018697"/>
                <a:gd name="connsiteY1" fmla="*/ 669131 h 1066800"/>
                <a:gd name="connsiteX2" fmla="*/ 762000 w 1018697"/>
                <a:gd name="connsiteY2" fmla="*/ 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8697" h="1066800">
                  <a:moveTo>
                    <a:pt x="0" y="1066800"/>
                  </a:moveTo>
                  <a:cubicBezTo>
                    <a:pt x="57150" y="963083"/>
                    <a:pt x="108744" y="903023"/>
                    <a:pt x="664369" y="669131"/>
                  </a:cubicBezTo>
                  <a:cubicBezTo>
                    <a:pt x="946944" y="547688"/>
                    <a:pt x="1246585" y="119327"/>
                    <a:pt x="76200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1521937" y="2811780"/>
              <a:ext cx="784860" cy="251460"/>
            </a:xfrm>
            <a:custGeom>
              <a:avLst/>
              <a:gdLst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860" h="251460">
                  <a:moveTo>
                    <a:pt x="784860" y="251460"/>
                  </a:moveTo>
                  <a:cubicBezTo>
                    <a:pt x="748347" y="172084"/>
                    <a:pt x="726123" y="104616"/>
                    <a:pt x="475297" y="113347"/>
                  </a:cubicBezTo>
                  <a:cubicBezTo>
                    <a:pt x="174783" y="135097"/>
                    <a:pt x="86201" y="85407"/>
                    <a:pt x="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lowchart: Delay 119"/>
            <p:cNvSpPr/>
            <p:nvPr/>
          </p:nvSpPr>
          <p:spPr>
            <a:xfrm rot="16200000">
              <a:off x="1181618" y="4090103"/>
              <a:ext cx="108658" cy="111087"/>
            </a:xfrm>
            <a:prstGeom prst="flowChartDelay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lowchart: Delay 120"/>
            <p:cNvSpPr/>
            <p:nvPr/>
          </p:nvSpPr>
          <p:spPr>
            <a:xfrm rot="16200000">
              <a:off x="2109892" y="4090104"/>
              <a:ext cx="108658" cy="111087"/>
            </a:xfrm>
            <a:prstGeom prst="flowChartDelay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2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51" b="21029"/>
            <a:stretch/>
          </p:blipFill>
          <p:spPr bwMode="auto">
            <a:xfrm>
              <a:off x="1406747" y="4061308"/>
              <a:ext cx="549530" cy="263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3" name="Rectangle 122"/>
            <p:cNvSpPr/>
            <p:nvPr/>
          </p:nvSpPr>
          <p:spPr>
            <a:xfrm>
              <a:off x="1087754" y="4207024"/>
              <a:ext cx="1205038" cy="265695"/>
            </a:xfrm>
            <a:prstGeom prst="rect">
              <a:avLst/>
            </a:prstGeom>
            <a:solidFill>
              <a:srgbClr val="00808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2" descr="Image result for Bulb 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42"/>
            <a:stretch/>
          </p:blipFill>
          <p:spPr bwMode="auto">
            <a:xfrm>
              <a:off x="1327627" y="3415507"/>
              <a:ext cx="711806" cy="693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5" name="Group 124"/>
            <p:cNvGrpSpPr/>
            <p:nvPr/>
          </p:nvGrpSpPr>
          <p:grpSpPr>
            <a:xfrm>
              <a:off x="598353" y="2633505"/>
              <a:ext cx="924560" cy="381000"/>
              <a:chOff x="6215380" y="2622549"/>
              <a:chExt cx="924560" cy="381000"/>
            </a:xfrm>
          </p:grpSpPr>
          <p:pic>
            <p:nvPicPr>
              <p:cNvPr id="129" name="Picture 3" descr="\\192.168.1.34\mt_school\2018_19\Bulb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65" t="15648" r="55580" b="67680"/>
              <a:stretch/>
            </p:blipFill>
            <p:spPr bwMode="auto">
              <a:xfrm>
                <a:off x="6215380" y="2622549"/>
                <a:ext cx="924560" cy="381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3" descr="\\192.168.1.34\mt_school\2018_19\Bulb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6" t="26837" r="57368" b="70421"/>
              <a:stretch/>
            </p:blipFill>
            <p:spPr bwMode="auto">
              <a:xfrm>
                <a:off x="6569310" y="2874856"/>
                <a:ext cx="264876" cy="62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6" name="Rectangle 125"/>
            <p:cNvSpPr/>
            <p:nvPr/>
          </p:nvSpPr>
          <p:spPr>
            <a:xfrm>
              <a:off x="2237789" y="3117055"/>
              <a:ext cx="730517" cy="3229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 rot="20314527">
              <a:off x="2316655" y="3034010"/>
              <a:ext cx="70251" cy="2456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 rot="3020299">
              <a:off x="2824442" y="3003846"/>
              <a:ext cx="70251" cy="2456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1" name="Straight Arrow Connector 130"/>
          <p:cNvCxnSpPr/>
          <p:nvPr/>
        </p:nvCxnSpPr>
        <p:spPr>
          <a:xfrm>
            <a:off x="2335257" y="1503829"/>
            <a:ext cx="0" cy="456179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3456376" y="1265935"/>
            <a:ext cx="2131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rgbClr val="FFFFFF"/>
                </a:solidFill>
                <a:latin typeface="Book Antiqua" pitchFamily="18" charset="0"/>
              </a:rPr>
              <a:t>Aluminium foil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2870202" y="1814628"/>
            <a:ext cx="1993182" cy="1316954"/>
            <a:chOff x="6017013" y="2633505"/>
            <a:chExt cx="2783611" cy="1839214"/>
          </a:xfrm>
        </p:grpSpPr>
        <p:sp>
          <p:nvSpPr>
            <p:cNvPr id="135" name="Freeform 134"/>
            <p:cNvSpPr/>
            <p:nvPr/>
          </p:nvSpPr>
          <p:spPr>
            <a:xfrm>
              <a:off x="6994270" y="2811780"/>
              <a:ext cx="900050" cy="251460"/>
            </a:xfrm>
            <a:custGeom>
              <a:avLst/>
              <a:gdLst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860" h="251460">
                  <a:moveTo>
                    <a:pt x="784860" y="251460"/>
                  </a:moveTo>
                  <a:cubicBezTo>
                    <a:pt x="748347" y="172084"/>
                    <a:pt x="726123" y="104616"/>
                    <a:pt x="475297" y="113347"/>
                  </a:cubicBezTo>
                  <a:cubicBezTo>
                    <a:pt x="174783" y="135097"/>
                    <a:pt x="86201" y="85407"/>
                    <a:pt x="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6017013" y="2633505"/>
              <a:ext cx="2783611" cy="1839214"/>
              <a:chOff x="6017013" y="2633505"/>
              <a:chExt cx="2783611" cy="1839214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7825312" y="3117055"/>
                <a:ext cx="730517" cy="322920"/>
                <a:chOff x="7163803" y="3085752"/>
                <a:chExt cx="730517" cy="322920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7163803" y="3085752"/>
                  <a:ext cx="730517" cy="3229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Freeform 153"/>
                <p:cNvSpPr/>
                <p:nvPr/>
              </p:nvSpPr>
              <p:spPr>
                <a:xfrm>
                  <a:off x="7249478" y="3094812"/>
                  <a:ext cx="254793" cy="302418"/>
                </a:xfrm>
                <a:custGeom>
                  <a:avLst/>
                  <a:gdLst>
                    <a:gd name="connsiteX0" fmla="*/ 261937 w 261937"/>
                    <a:gd name="connsiteY0" fmla="*/ 9525 h 309562"/>
                    <a:gd name="connsiteX1" fmla="*/ 80962 w 261937"/>
                    <a:gd name="connsiteY1" fmla="*/ 309562 h 309562"/>
                    <a:gd name="connsiteX2" fmla="*/ 0 w 261937"/>
                    <a:gd name="connsiteY2" fmla="*/ 302418 h 309562"/>
                    <a:gd name="connsiteX3" fmla="*/ 190500 w 261937"/>
                    <a:gd name="connsiteY3" fmla="*/ 0 h 309562"/>
                    <a:gd name="connsiteX4" fmla="*/ 261937 w 261937"/>
                    <a:gd name="connsiteY4" fmla="*/ 9525 h 309562"/>
                    <a:gd name="connsiteX0" fmla="*/ 273843 w 273843"/>
                    <a:gd name="connsiteY0" fmla="*/ 0 h 311944"/>
                    <a:gd name="connsiteX1" fmla="*/ 80962 w 273843"/>
                    <a:gd name="connsiteY1" fmla="*/ 311944 h 311944"/>
                    <a:gd name="connsiteX2" fmla="*/ 0 w 273843"/>
                    <a:gd name="connsiteY2" fmla="*/ 304800 h 311944"/>
                    <a:gd name="connsiteX3" fmla="*/ 190500 w 273843"/>
                    <a:gd name="connsiteY3" fmla="*/ 2382 h 311944"/>
                    <a:gd name="connsiteX4" fmla="*/ 273843 w 273843"/>
                    <a:gd name="connsiteY4" fmla="*/ 0 h 311944"/>
                    <a:gd name="connsiteX0" fmla="*/ 280987 w 280987"/>
                    <a:gd name="connsiteY0" fmla="*/ 0 h 316706"/>
                    <a:gd name="connsiteX1" fmla="*/ 88106 w 280987"/>
                    <a:gd name="connsiteY1" fmla="*/ 311944 h 316706"/>
                    <a:gd name="connsiteX2" fmla="*/ 0 w 280987"/>
                    <a:gd name="connsiteY2" fmla="*/ 316706 h 316706"/>
                    <a:gd name="connsiteX3" fmla="*/ 197644 w 280987"/>
                    <a:gd name="connsiteY3" fmla="*/ 2382 h 316706"/>
                    <a:gd name="connsiteX4" fmla="*/ 280987 w 280987"/>
                    <a:gd name="connsiteY4" fmla="*/ 0 h 316706"/>
                    <a:gd name="connsiteX0" fmla="*/ 264318 w 264318"/>
                    <a:gd name="connsiteY0" fmla="*/ 0 h 311944"/>
                    <a:gd name="connsiteX1" fmla="*/ 71437 w 264318"/>
                    <a:gd name="connsiteY1" fmla="*/ 311944 h 311944"/>
                    <a:gd name="connsiteX2" fmla="*/ 0 w 264318"/>
                    <a:gd name="connsiteY2" fmla="*/ 307181 h 311944"/>
                    <a:gd name="connsiteX3" fmla="*/ 180975 w 264318"/>
                    <a:gd name="connsiteY3" fmla="*/ 2382 h 311944"/>
                    <a:gd name="connsiteX4" fmla="*/ 264318 w 264318"/>
                    <a:gd name="connsiteY4" fmla="*/ 0 h 311944"/>
                    <a:gd name="connsiteX0" fmla="*/ 264318 w 264318"/>
                    <a:gd name="connsiteY0" fmla="*/ 0 h 307181"/>
                    <a:gd name="connsiteX1" fmla="*/ 73818 w 264318"/>
                    <a:gd name="connsiteY1" fmla="*/ 304800 h 307181"/>
                    <a:gd name="connsiteX2" fmla="*/ 0 w 264318"/>
                    <a:gd name="connsiteY2" fmla="*/ 307181 h 307181"/>
                    <a:gd name="connsiteX3" fmla="*/ 180975 w 264318"/>
                    <a:gd name="connsiteY3" fmla="*/ 2382 h 307181"/>
                    <a:gd name="connsiteX4" fmla="*/ 264318 w 264318"/>
                    <a:gd name="connsiteY4" fmla="*/ 0 h 307181"/>
                    <a:gd name="connsiteX0" fmla="*/ 264318 w 264318"/>
                    <a:gd name="connsiteY0" fmla="*/ 0 h 307181"/>
                    <a:gd name="connsiteX1" fmla="*/ 73818 w 264318"/>
                    <a:gd name="connsiteY1" fmla="*/ 304800 h 307181"/>
                    <a:gd name="connsiteX2" fmla="*/ 0 w 264318"/>
                    <a:gd name="connsiteY2" fmla="*/ 307181 h 307181"/>
                    <a:gd name="connsiteX3" fmla="*/ 195262 w 264318"/>
                    <a:gd name="connsiteY3" fmla="*/ 4763 h 307181"/>
                    <a:gd name="connsiteX4" fmla="*/ 264318 w 264318"/>
                    <a:gd name="connsiteY4" fmla="*/ 0 h 307181"/>
                    <a:gd name="connsiteX0" fmla="*/ 254793 w 254793"/>
                    <a:gd name="connsiteY0" fmla="*/ 2381 h 302418"/>
                    <a:gd name="connsiteX1" fmla="*/ 73818 w 254793"/>
                    <a:gd name="connsiteY1" fmla="*/ 300037 h 302418"/>
                    <a:gd name="connsiteX2" fmla="*/ 0 w 254793"/>
                    <a:gd name="connsiteY2" fmla="*/ 302418 h 302418"/>
                    <a:gd name="connsiteX3" fmla="*/ 195262 w 254793"/>
                    <a:gd name="connsiteY3" fmla="*/ 0 h 302418"/>
                    <a:gd name="connsiteX4" fmla="*/ 254793 w 254793"/>
                    <a:gd name="connsiteY4" fmla="*/ 2381 h 302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793" h="302418">
                      <a:moveTo>
                        <a:pt x="254793" y="2381"/>
                      </a:moveTo>
                      <a:lnTo>
                        <a:pt x="73818" y="300037"/>
                      </a:lnTo>
                      <a:lnTo>
                        <a:pt x="0" y="302418"/>
                      </a:lnTo>
                      <a:lnTo>
                        <a:pt x="195262" y="0"/>
                      </a:lnTo>
                      <a:lnTo>
                        <a:pt x="254793" y="2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Freeform 160"/>
                <p:cNvSpPr/>
                <p:nvPr/>
              </p:nvSpPr>
              <p:spPr>
                <a:xfrm>
                  <a:off x="7494570" y="3094812"/>
                  <a:ext cx="254793" cy="302418"/>
                </a:xfrm>
                <a:custGeom>
                  <a:avLst/>
                  <a:gdLst>
                    <a:gd name="connsiteX0" fmla="*/ 261937 w 261937"/>
                    <a:gd name="connsiteY0" fmla="*/ 9525 h 309562"/>
                    <a:gd name="connsiteX1" fmla="*/ 80962 w 261937"/>
                    <a:gd name="connsiteY1" fmla="*/ 309562 h 309562"/>
                    <a:gd name="connsiteX2" fmla="*/ 0 w 261937"/>
                    <a:gd name="connsiteY2" fmla="*/ 302418 h 309562"/>
                    <a:gd name="connsiteX3" fmla="*/ 190500 w 261937"/>
                    <a:gd name="connsiteY3" fmla="*/ 0 h 309562"/>
                    <a:gd name="connsiteX4" fmla="*/ 261937 w 261937"/>
                    <a:gd name="connsiteY4" fmla="*/ 9525 h 309562"/>
                    <a:gd name="connsiteX0" fmla="*/ 273843 w 273843"/>
                    <a:gd name="connsiteY0" fmla="*/ 0 h 311944"/>
                    <a:gd name="connsiteX1" fmla="*/ 80962 w 273843"/>
                    <a:gd name="connsiteY1" fmla="*/ 311944 h 311944"/>
                    <a:gd name="connsiteX2" fmla="*/ 0 w 273843"/>
                    <a:gd name="connsiteY2" fmla="*/ 304800 h 311944"/>
                    <a:gd name="connsiteX3" fmla="*/ 190500 w 273843"/>
                    <a:gd name="connsiteY3" fmla="*/ 2382 h 311944"/>
                    <a:gd name="connsiteX4" fmla="*/ 273843 w 273843"/>
                    <a:gd name="connsiteY4" fmla="*/ 0 h 311944"/>
                    <a:gd name="connsiteX0" fmla="*/ 280987 w 280987"/>
                    <a:gd name="connsiteY0" fmla="*/ 0 h 316706"/>
                    <a:gd name="connsiteX1" fmla="*/ 88106 w 280987"/>
                    <a:gd name="connsiteY1" fmla="*/ 311944 h 316706"/>
                    <a:gd name="connsiteX2" fmla="*/ 0 w 280987"/>
                    <a:gd name="connsiteY2" fmla="*/ 316706 h 316706"/>
                    <a:gd name="connsiteX3" fmla="*/ 197644 w 280987"/>
                    <a:gd name="connsiteY3" fmla="*/ 2382 h 316706"/>
                    <a:gd name="connsiteX4" fmla="*/ 280987 w 280987"/>
                    <a:gd name="connsiteY4" fmla="*/ 0 h 316706"/>
                    <a:gd name="connsiteX0" fmla="*/ 264318 w 264318"/>
                    <a:gd name="connsiteY0" fmla="*/ 0 h 311944"/>
                    <a:gd name="connsiteX1" fmla="*/ 71437 w 264318"/>
                    <a:gd name="connsiteY1" fmla="*/ 311944 h 311944"/>
                    <a:gd name="connsiteX2" fmla="*/ 0 w 264318"/>
                    <a:gd name="connsiteY2" fmla="*/ 307181 h 311944"/>
                    <a:gd name="connsiteX3" fmla="*/ 180975 w 264318"/>
                    <a:gd name="connsiteY3" fmla="*/ 2382 h 311944"/>
                    <a:gd name="connsiteX4" fmla="*/ 264318 w 264318"/>
                    <a:gd name="connsiteY4" fmla="*/ 0 h 311944"/>
                    <a:gd name="connsiteX0" fmla="*/ 264318 w 264318"/>
                    <a:gd name="connsiteY0" fmla="*/ 0 h 307181"/>
                    <a:gd name="connsiteX1" fmla="*/ 73818 w 264318"/>
                    <a:gd name="connsiteY1" fmla="*/ 304800 h 307181"/>
                    <a:gd name="connsiteX2" fmla="*/ 0 w 264318"/>
                    <a:gd name="connsiteY2" fmla="*/ 307181 h 307181"/>
                    <a:gd name="connsiteX3" fmla="*/ 180975 w 264318"/>
                    <a:gd name="connsiteY3" fmla="*/ 2382 h 307181"/>
                    <a:gd name="connsiteX4" fmla="*/ 264318 w 264318"/>
                    <a:gd name="connsiteY4" fmla="*/ 0 h 307181"/>
                    <a:gd name="connsiteX0" fmla="*/ 264318 w 264318"/>
                    <a:gd name="connsiteY0" fmla="*/ 0 h 307181"/>
                    <a:gd name="connsiteX1" fmla="*/ 73818 w 264318"/>
                    <a:gd name="connsiteY1" fmla="*/ 304800 h 307181"/>
                    <a:gd name="connsiteX2" fmla="*/ 0 w 264318"/>
                    <a:gd name="connsiteY2" fmla="*/ 307181 h 307181"/>
                    <a:gd name="connsiteX3" fmla="*/ 195262 w 264318"/>
                    <a:gd name="connsiteY3" fmla="*/ 4763 h 307181"/>
                    <a:gd name="connsiteX4" fmla="*/ 264318 w 264318"/>
                    <a:gd name="connsiteY4" fmla="*/ 0 h 307181"/>
                    <a:gd name="connsiteX0" fmla="*/ 254793 w 254793"/>
                    <a:gd name="connsiteY0" fmla="*/ 2381 h 302418"/>
                    <a:gd name="connsiteX1" fmla="*/ 73818 w 254793"/>
                    <a:gd name="connsiteY1" fmla="*/ 300037 h 302418"/>
                    <a:gd name="connsiteX2" fmla="*/ 0 w 254793"/>
                    <a:gd name="connsiteY2" fmla="*/ 302418 h 302418"/>
                    <a:gd name="connsiteX3" fmla="*/ 195262 w 254793"/>
                    <a:gd name="connsiteY3" fmla="*/ 0 h 302418"/>
                    <a:gd name="connsiteX4" fmla="*/ 254793 w 254793"/>
                    <a:gd name="connsiteY4" fmla="*/ 2381 h 302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793" h="302418">
                      <a:moveTo>
                        <a:pt x="254793" y="2381"/>
                      </a:moveTo>
                      <a:lnTo>
                        <a:pt x="73818" y="300037"/>
                      </a:lnTo>
                      <a:lnTo>
                        <a:pt x="0" y="302418"/>
                      </a:lnTo>
                      <a:lnTo>
                        <a:pt x="195262" y="0"/>
                      </a:lnTo>
                      <a:lnTo>
                        <a:pt x="254793" y="2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8" name="Picture 3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51" b="21029"/>
              <a:stretch/>
            </p:blipFill>
            <p:spPr bwMode="auto">
              <a:xfrm>
                <a:off x="6994270" y="4061308"/>
                <a:ext cx="549530" cy="2630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9" name="Rectangle 138"/>
              <p:cNvSpPr/>
              <p:nvPr/>
            </p:nvSpPr>
            <p:spPr>
              <a:xfrm rot="20314527">
                <a:off x="7904178" y="3034010"/>
                <a:ext cx="70251" cy="2456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Freeform 139"/>
              <p:cNvSpPr/>
              <p:nvPr/>
            </p:nvSpPr>
            <p:spPr>
              <a:xfrm>
                <a:off x="6017013" y="2835564"/>
                <a:ext cx="822675" cy="1269714"/>
              </a:xfrm>
              <a:custGeom>
                <a:avLst/>
                <a:gdLst>
                  <a:gd name="connsiteX0" fmla="*/ 814388 w 814388"/>
                  <a:gd name="connsiteY0" fmla="*/ 1266825 h 1266825"/>
                  <a:gd name="connsiteX1" fmla="*/ 214313 w 814388"/>
                  <a:gd name="connsiteY1" fmla="*/ 938212 h 1266825"/>
                  <a:gd name="connsiteX2" fmla="*/ 0 w 814388"/>
                  <a:gd name="connsiteY2" fmla="*/ 414337 h 1266825"/>
                  <a:gd name="connsiteX3" fmla="*/ 171450 w 814388"/>
                  <a:gd name="connsiteY3" fmla="*/ 0 h 1266825"/>
                  <a:gd name="connsiteX0" fmla="*/ 814388 w 814388"/>
                  <a:gd name="connsiteY0" fmla="*/ 1266825 h 1266825"/>
                  <a:gd name="connsiteX1" fmla="*/ 214313 w 814388"/>
                  <a:gd name="connsiteY1" fmla="*/ 938212 h 1266825"/>
                  <a:gd name="connsiteX2" fmla="*/ 0 w 814388"/>
                  <a:gd name="connsiteY2" fmla="*/ 414337 h 1266825"/>
                  <a:gd name="connsiteX3" fmla="*/ 171450 w 814388"/>
                  <a:gd name="connsiteY3" fmla="*/ 0 h 1266825"/>
                  <a:gd name="connsiteX0" fmla="*/ 814388 w 814388"/>
                  <a:gd name="connsiteY0" fmla="*/ 1266825 h 1266825"/>
                  <a:gd name="connsiteX1" fmla="*/ 214313 w 814388"/>
                  <a:gd name="connsiteY1" fmla="*/ 938212 h 1266825"/>
                  <a:gd name="connsiteX2" fmla="*/ 0 w 814388"/>
                  <a:gd name="connsiteY2" fmla="*/ 414337 h 1266825"/>
                  <a:gd name="connsiteX3" fmla="*/ 171450 w 814388"/>
                  <a:gd name="connsiteY3" fmla="*/ 0 h 1266825"/>
                  <a:gd name="connsiteX0" fmla="*/ 814388 w 814388"/>
                  <a:gd name="connsiteY0" fmla="*/ 1266825 h 1266825"/>
                  <a:gd name="connsiteX1" fmla="*/ 214313 w 814388"/>
                  <a:gd name="connsiteY1" fmla="*/ 938212 h 1266825"/>
                  <a:gd name="connsiteX2" fmla="*/ 0 w 814388"/>
                  <a:gd name="connsiteY2" fmla="*/ 414337 h 1266825"/>
                  <a:gd name="connsiteX3" fmla="*/ 171450 w 814388"/>
                  <a:gd name="connsiteY3" fmla="*/ 0 h 1266825"/>
                  <a:gd name="connsiteX0" fmla="*/ 826733 w 826733"/>
                  <a:gd name="connsiteY0" fmla="*/ 1266825 h 1266825"/>
                  <a:gd name="connsiteX1" fmla="*/ 226658 w 826733"/>
                  <a:gd name="connsiteY1" fmla="*/ 938212 h 1266825"/>
                  <a:gd name="connsiteX2" fmla="*/ 12345 w 826733"/>
                  <a:gd name="connsiteY2" fmla="*/ 414337 h 1266825"/>
                  <a:gd name="connsiteX3" fmla="*/ 183795 w 826733"/>
                  <a:gd name="connsiteY3" fmla="*/ 0 h 1266825"/>
                  <a:gd name="connsiteX0" fmla="*/ 659127 w 659127"/>
                  <a:gd name="connsiteY0" fmla="*/ 1266825 h 1266825"/>
                  <a:gd name="connsiteX1" fmla="*/ 59052 w 659127"/>
                  <a:gd name="connsiteY1" fmla="*/ 938212 h 1266825"/>
                  <a:gd name="connsiteX2" fmla="*/ 16189 w 659127"/>
                  <a:gd name="connsiteY2" fmla="*/ 0 h 1266825"/>
                  <a:gd name="connsiteX0" fmla="*/ 787820 w 787820"/>
                  <a:gd name="connsiteY0" fmla="*/ 1266825 h 1266825"/>
                  <a:gd name="connsiteX1" fmla="*/ 187745 w 787820"/>
                  <a:gd name="connsiteY1" fmla="*/ 938212 h 1266825"/>
                  <a:gd name="connsiteX2" fmla="*/ 144882 w 787820"/>
                  <a:gd name="connsiteY2" fmla="*/ 0 h 1266825"/>
                  <a:gd name="connsiteX0" fmla="*/ 818535 w 818535"/>
                  <a:gd name="connsiteY0" fmla="*/ 1266825 h 1266825"/>
                  <a:gd name="connsiteX1" fmla="*/ 218460 w 818535"/>
                  <a:gd name="connsiteY1" fmla="*/ 938212 h 1266825"/>
                  <a:gd name="connsiteX2" fmla="*/ 175597 w 818535"/>
                  <a:gd name="connsiteY2" fmla="*/ 0 h 1266825"/>
                  <a:gd name="connsiteX0" fmla="*/ 816712 w 816712"/>
                  <a:gd name="connsiteY0" fmla="*/ 1266825 h 1266825"/>
                  <a:gd name="connsiteX1" fmla="*/ 221400 w 816712"/>
                  <a:gd name="connsiteY1" fmla="*/ 923925 h 1266825"/>
                  <a:gd name="connsiteX2" fmla="*/ 173774 w 816712"/>
                  <a:gd name="connsiteY2" fmla="*/ 0 h 1266825"/>
                  <a:gd name="connsiteX0" fmla="*/ 816712 w 816712"/>
                  <a:gd name="connsiteY0" fmla="*/ 1266825 h 1266825"/>
                  <a:gd name="connsiteX1" fmla="*/ 221400 w 816712"/>
                  <a:gd name="connsiteY1" fmla="*/ 923925 h 1266825"/>
                  <a:gd name="connsiteX2" fmla="*/ 173774 w 816712"/>
                  <a:gd name="connsiteY2" fmla="*/ 0 h 1266825"/>
                  <a:gd name="connsiteX0" fmla="*/ 816712 w 816712"/>
                  <a:gd name="connsiteY0" fmla="*/ 1266825 h 1266825"/>
                  <a:gd name="connsiteX1" fmla="*/ 221400 w 816712"/>
                  <a:gd name="connsiteY1" fmla="*/ 923925 h 1266825"/>
                  <a:gd name="connsiteX2" fmla="*/ 173774 w 816712"/>
                  <a:gd name="connsiteY2" fmla="*/ 0 h 1266825"/>
                  <a:gd name="connsiteX0" fmla="*/ 805129 w 805129"/>
                  <a:gd name="connsiteY0" fmla="*/ 1263650 h 1263650"/>
                  <a:gd name="connsiteX1" fmla="*/ 209817 w 805129"/>
                  <a:gd name="connsiteY1" fmla="*/ 920750 h 1263650"/>
                  <a:gd name="connsiteX2" fmla="*/ 181241 w 805129"/>
                  <a:gd name="connsiteY2" fmla="*/ 0 h 1263650"/>
                  <a:gd name="connsiteX0" fmla="*/ 819754 w 819754"/>
                  <a:gd name="connsiteY0" fmla="*/ 1263650 h 1263650"/>
                  <a:gd name="connsiteX1" fmla="*/ 224442 w 819754"/>
                  <a:gd name="connsiteY1" fmla="*/ 920750 h 1263650"/>
                  <a:gd name="connsiteX2" fmla="*/ 195866 w 819754"/>
                  <a:gd name="connsiteY2" fmla="*/ 0 h 1263650"/>
                  <a:gd name="connsiteX0" fmla="*/ 831594 w 831594"/>
                  <a:gd name="connsiteY0" fmla="*/ 1235075 h 1235075"/>
                  <a:gd name="connsiteX1" fmla="*/ 236282 w 831594"/>
                  <a:gd name="connsiteY1" fmla="*/ 892175 h 1235075"/>
                  <a:gd name="connsiteX2" fmla="*/ 188656 w 831594"/>
                  <a:gd name="connsiteY2" fmla="*/ 0 h 1235075"/>
                  <a:gd name="connsiteX0" fmla="*/ 822675 w 822675"/>
                  <a:gd name="connsiteY0" fmla="*/ 1251744 h 1251744"/>
                  <a:gd name="connsiteX1" fmla="*/ 227363 w 822675"/>
                  <a:gd name="connsiteY1" fmla="*/ 908844 h 1251744"/>
                  <a:gd name="connsiteX2" fmla="*/ 194025 w 822675"/>
                  <a:gd name="connsiteY2" fmla="*/ 0 h 125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675" h="1251744">
                    <a:moveTo>
                      <a:pt x="822675" y="1251744"/>
                    </a:moveTo>
                    <a:cubicBezTo>
                      <a:pt x="760762" y="1004094"/>
                      <a:pt x="408338" y="1018382"/>
                      <a:pt x="227363" y="908844"/>
                    </a:cubicBezTo>
                    <a:cubicBezTo>
                      <a:pt x="10669" y="731044"/>
                      <a:pt x="-136770" y="371673"/>
                      <a:pt x="194025" y="0"/>
                    </a:cubicBezTo>
                  </a:path>
                </a:pathLst>
              </a:custGeom>
              <a:noFill/>
              <a:ln w="57150">
                <a:solidFill>
                  <a:srgbClr val="FFFF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 140"/>
              <p:cNvSpPr/>
              <p:nvPr/>
            </p:nvSpPr>
            <p:spPr>
              <a:xfrm>
                <a:off x="7751744" y="3048000"/>
                <a:ext cx="1048880" cy="1060959"/>
              </a:xfrm>
              <a:custGeom>
                <a:avLst/>
                <a:gdLst>
                  <a:gd name="connsiteX0" fmla="*/ 0 w 942975"/>
                  <a:gd name="connsiteY0" fmla="*/ 1066800 h 1066800"/>
                  <a:gd name="connsiteX1" fmla="*/ 676275 w 942975"/>
                  <a:gd name="connsiteY1" fmla="*/ 669925 h 1066800"/>
                  <a:gd name="connsiteX2" fmla="*/ 942975 w 942975"/>
                  <a:gd name="connsiteY2" fmla="*/ 73025 h 1066800"/>
                  <a:gd name="connsiteX3" fmla="*/ 762000 w 942975"/>
                  <a:gd name="connsiteY3" fmla="*/ 0 h 1066800"/>
                  <a:gd name="connsiteX0" fmla="*/ 0 w 942975"/>
                  <a:gd name="connsiteY0" fmla="*/ 1066800 h 1066800"/>
                  <a:gd name="connsiteX1" fmla="*/ 676275 w 942975"/>
                  <a:gd name="connsiteY1" fmla="*/ 669925 h 1066800"/>
                  <a:gd name="connsiteX2" fmla="*/ 942975 w 942975"/>
                  <a:gd name="connsiteY2" fmla="*/ 73025 h 1066800"/>
                  <a:gd name="connsiteX3" fmla="*/ 762000 w 942975"/>
                  <a:gd name="connsiteY3" fmla="*/ 0 h 1066800"/>
                  <a:gd name="connsiteX0" fmla="*/ 0 w 942975"/>
                  <a:gd name="connsiteY0" fmla="*/ 1066800 h 1066800"/>
                  <a:gd name="connsiteX1" fmla="*/ 676275 w 942975"/>
                  <a:gd name="connsiteY1" fmla="*/ 669925 h 1066800"/>
                  <a:gd name="connsiteX2" fmla="*/ 942975 w 942975"/>
                  <a:gd name="connsiteY2" fmla="*/ 73025 h 1066800"/>
                  <a:gd name="connsiteX3" fmla="*/ 762000 w 942975"/>
                  <a:gd name="connsiteY3" fmla="*/ 0 h 1066800"/>
                  <a:gd name="connsiteX0" fmla="*/ 0 w 942975"/>
                  <a:gd name="connsiteY0" fmla="*/ 1066800 h 1066800"/>
                  <a:gd name="connsiteX1" fmla="*/ 695325 w 942975"/>
                  <a:gd name="connsiteY1" fmla="*/ 679450 h 1066800"/>
                  <a:gd name="connsiteX2" fmla="*/ 942975 w 942975"/>
                  <a:gd name="connsiteY2" fmla="*/ 73025 h 1066800"/>
                  <a:gd name="connsiteX3" fmla="*/ 762000 w 942975"/>
                  <a:gd name="connsiteY3" fmla="*/ 0 h 1066800"/>
                  <a:gd name="connsiteX0" fmla="*/ 0 w 1008077"/>
                  <a:gd name="connsiteY0" fmla="*/ 1066800 h 1066800"/>
                  <a:gd name="connsiteX1" fmla="*/ 695325 w 1008077"/>
                  <a:gd name="connsiteY1" fmla="*/ 679450 h 1066800"/>
                  <a:gd name="connsiteX2" fmla="*/ 942975 w 1008077"/>
                  <a:gd name="connsiteY2" fmla="*/ 73025 h 1066800"/>
                  <a:gd name="connsiteX3" fmla="*/ 762000 w 1008077"/>
                  <a:gd name="connsiteY3" fmla="*/ 0 h 1066800"/>
                  <a:gd name="connsiteX0" fmla="*/ 0 w 1036746"/>
                  <a:gd name="connsiteY0" fmla="*/ 1066800 h 1066800"/>
                  <a:gd name="connsiteX1" fmla="*/ 695325 w 1036746"/>
                  <a:gd name="connsiteY1" fmla="*/ 679450 h 1066800"/>
                  <a:gd name="connsiteX2" fmla="*/ 942975 w 1036746"/>
                  <a:gd name="connsiteY2" fmla="*/ 73025 h 1066800"/>
                  <a:gd name="connsiteX3" fmla="*/ 762000 w 1036746"/>
                  <a:gd name="connsiteY3" fmla="*/ 0 h 1066800"/>
                  <a:gd name="connsiteX0" fmla="*/ 0 w 771124"/>
                  <a:gd name="connsiteY0" fmla="*/ 1066800 h 1066800"/>
                  <a:gd name="connsiteX1" fmla="*/ 695325 w 771124"/>
                  <a:gd name="connsiteY1" fmla="*/ 679450 h 1066800"/>
                  <a:gd name="connsiteX2" fmla="*/ 762000 w 771124"/>
                  <a:gd name="connsiteY2" fmla="*/ 0 h 1066800"/>
                  <a:gd name="connsiteX0" fmla="*/ 0 w 988548"/>
                  <a:gd name="connsiteY0" fmla="*/ 1066800 h 1066800"/>
                  <a:gd name="connsiteX1" fmla="*/ 695325 w 988548"/>
                  <a:gd name="connsiteY1" fmla="*/ 679450 h 1066800"/>
                  <a:gd name="connsiteX2" fmla="*/ 762000 w 988548"/>
                  <a:gd name="connsiteY2" fmla="*/ 0 h 1066800"/>
                  <a:gd name="connsiteX0" fmla="*/ 0 w 983394"/>
                  <a:gd name="connsiteY0" fmla="*/ 1066800 h 1066800"/>
                  <a:gd name="connsiteX1" fmla="*/ 676275 w 983394"/>
                  <a:gd name="connsiteY1" fmla="*/ 666750 h 1066800"/>
                  <a:gd name="connsiteX2" fmla="*/ 762000 w 983394"/>
                  <a:gd name="connsiteY2" fmla="*/ 0 h 1066800"/>
                  <a:gd name="connsiteX0" fmla="*/ 0 w 1008118"/>
                  <a:gd name="connsiteY0" fmla="*/ 1066800 h 1066800"/>
                  <a:gd name="connsiteX1" fmla="*/ 676275 w 1008118"/>
                  <a:gd name="connsiteY1" fmla="*/ 666750 h 1066800"/>
                  <a:gd name="connsiteX2" fmla="*/ 762000 w 1008118"/>
                  <a:gd name="connsiteY2" fmla="*/ 0 h 1066800"/>
                  <a:gd name="connsiteX0" fmla="*/ 0 w 1002412"/>
                  <a:gd name="connsiteY0" fmla="*/ 1066800 h 1066800"/>
                  <a:gd name="connsiteX1" fmla="*/ 676275 w 1002412"/>
                  <a:gd name="connsiteY1" fmla="*/ 666750 h 1066800"/>
                  <a:gd name="connsiteX2" fmla="*/ 762000 w 1002412"/>
                  <a:gd name="connsiteY2" fmla="*/ 0 h 1066800"/>
                  <a:gd name="connsiteX0" fmla="*/ 0 w 1002412"/>
                  <a:gd name="connsiteY0" fmla="*/ 1066800 h 1066800"/>
                  <a:gd name="connsiteX1" fmla="*/ 676275 w 1002412"/>
                  <a:gd name="connsiteY1" fmla="*/ 666750 h 1066800"/>
                  <a:gd name="connsiteX2" fmla="*/ 762000 w 1002412"/>
                  <a:gd name="connsiteY2" fmla="*/ 0 h 1066800"/>
                  <a:gd name="connsiteX0" fmla="*/ 0 w 998872"/>
                  <a:gd name="connsiteY0" fmla="*/ 1066800 h 1066800"/>
                  <a:gd name="connsiteX1" fmla="*/ 664369 w 998872"/>
                  <a:gd name="connsiteY1" fmla="*/ 669131 h 1066800"/>
                  <a:gd name="connsiteX2" fmla="*/ 762000 w 998872"/>
                  <a:gd name="connsiteY2" fmla="*/ 0 h 1066800"/>
                  <a:gd name="connsiteX0" fmla="*/ 0 w 1018697"/>
                  <a:gd name="connsiteY0" fmla="*/ 1066800 h 1066800"/>
                  <a:gd name="connsiteX1" fmla="*/ 664369 w 1018697"/>
                  <a:gd name="connsiteY1" fmla="*/ 669131 h 1066800"/>
                  <a:gd name="connsiteX2" fmla="*/ 762000 w 1018697"/>
                  <a:gd name="connsiteY2" fmla="*/ 0 h 106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8697" h="1066800">
                    <a:moveTo>
                      <a:pt x="0" y="1066800"/>
                    </a:moveTo>
                    <a:cubicBezTo>
                      <a:pt x="57150" y="963083"/>
                      <a:pt x="108744" y="903023"/>
                      <a:pt x="664369" y="669131"/>
                    </a:cubicBezTo>
                    <a:cubicBezTo>
                      <a:pt x="946944" y="547688"/>
                      <a:pt x="1246585" y="119327"/>
                      <a:pt x="762000" y="0"/>
                    </a:cubicBezTo>
                  </a:path>
                </a:pathLst>
              </a:custGeom>
              <a:noFill/>
              <a:ln w="57150">
                <a:solidFill>
                  <a:srgbClr val="FFFF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675277" y="4207024"/>
                <a:ext cx="1205038" cy="265695"/>
              </a:xfrm>
              <a:prstGeom prst="rect">
                <a:avLst/>
              </a:prstGeom>
              <a:solidFill>
                <a:srgbClr val="00808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3" name="Picture 2" descr="Image result for Bulb 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842"/>
              <a:stretch/>
            </p:blipFill>
            <p:spPr bwMode="auto">
              <a:xfrm>
                <a:off x="6921893" y="3433765"/>
                <a:ext cx="711806" cy="693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4" name="Group 143"/>
              <p:cNvGrpSpPr/>
              <p:nvPr/>
            </p:nvGrpSpPr>
            <p:grpSpPr>
              <a:xfrm>
                <a:off x="6185876" y="2633505"/>
                <a:ext cx="924560" cy="381000"/>
                <a:chOff x="6215380" y="2622549"/>
                <a:chExt cx="924560" cy="381000"/>
              </a:xfrm>
            </p:grpSpPr>
            <p:pic>
              <p:nvPicPr>
                <p:cNvPr id="152" name="Picture 3" descr="\\192.168.1.34\mt_school\2018_19\Bulb.png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816" t="26837" r="57368" b="70421"/>
                <a:stretch/>
              </p:blipFill>
              <p:spPr bwMode="auto">
                <a:xfrm>
                  <a:off x="6569310" y="2874856"/>
                  <a:ext cx="264876" cy="626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9" name="Picture 3" descr="\\192.168.1.34\mt_school\2018_19\Bulb.png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65" t="15648" r="55580" b="67680"/>
                <a:stretch/>
              </p:blipFill>
              <p:spPr bwMode="auto">
                <a:xfrm>
                  <a:off x="6215380" y="2622549"/>
                  <a:ext cx="924560" cy="381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45" name="Flowchart: Delay 144"/>
              <p:cNvSpPr/>
              <p:nvPr/>
            </p:nvSpPr>
            <p:spPr>
              <a:xfrm rot="16200000">
                <a:off x="7697415" y="4090104"/>
                <a:ext cx="108658" cy="111087"/>
              </a:xfrm>
              <a:prstGeom prst="flowChartDelay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Flowchart: Delay 146"/>
              <p:cNvSpPr/>
              <p:nvPr/>
            </p:nvSpPr>
            <p:spPr>
              <a:xfrm rot="16200000">
                <a:off x="6769141" y="4090103"/>
                <a:ext cx="108658" cy="111087"/>
              </a:xfrm>
              <a:prstGeom prst="flowChartDelay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 rot="3020299">
                <a:off x="8411965" y="3003846"/>
                <a:ext cx="70251" cy="2456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62" name="Freeform 161"/>
          <p:cNvSpPr/>
          <p:nvPr/>
        </p:nvSpPr>
        <p:spPr>
          <a:xfrm>
            <a:off x="2876552" y="1928863"/>
            <a:ext cx="617229" cy="951195"/>
          </a:xfrm>
          <a:custGeom>
            <a:avLst/>
            <a:gdLst>
              <a:gd name="connsiteX0" fmla="*/ 814388 w 814388"/>
              <a:gd name="connsiteY0" fmla="*/ 1266825 h 1266825"/>
              <a:gd name="connsiteX1" fmla="*/ 214313 w 814388"/>
              <a:gd name="connsiteY1" fmla="*/ 938212 h 1266825"/>
              <a:gd name="connsiteX2" fmla="*/ 0 w 814388"/>
              <a:gd name="connsiteY2" fmla="*/ 414337 h 1266825"/>
              <a:gd name="connsiteX3" fmla="*/ 171450 w 814388"/>
              <a:gd name="connsiteY3" fmla="*/ 0 h 1266825"/>
              <a:gd name="connsiteX0" fmla="*/ 814388 w 814388"/>
              <a:gd name="connsiteY0" fmla="*/ 1266825 h 1266825"/>
              <a:gd name="connsiteX1" fmla="*/ 214313 w 814388"/>
              <a:gd name="connsiteY1" fmla="*/ 938212 h 1266825"/>
              <a:gd name="connsiteX2" fmla="*/ 0 w 814388"/>
              <a:gd name="connsiteY2" fmla="*/ 414337 h 1266825"/>
              <a:gd name="connsiteX3" fmla="*/ 171450 w 814388"/>
              <a:gd name="connsiteY3" fmla="*/ 0 h 1266825"/>
              <a:gd name="connsiteX0" fmla="*/ 814388 w 814388"/>
              <a:gd name="connsiteY0" fmla="*/ 1266825 h 1266825"/>
              <a:gd name="connsiteX1" fmla="*/ 214313 w 814388"/>
              <a:gd name="connsiteY1" fmla="*/ 938212 h 1266825"/>
              <a:gd name="connsiteX2" fmla="*/ 0 w 814388"/>
              <a:gd name="connsiteY2" fmla="*/ 414337 h 1266825"/>
              <a:gd name="connsiteX3" fmla="*/ 171450 w 814388"/>
              <a:gd name="connsiteY3" fmla="*/ 0 h 1266825"/>
              <a:gd name="connsiteX0" fmla="*/ 814388 w 814388"/>
              <a:gd name="connsiteY0" fmla="*/ 1266825 h 1266825"/>
              <a:gd name="connsiteX1" fmla="*/ 214313 w 814388"/>
              <a:gd name="connsiteY1" fmla="*/ 938212 h 1266825"/>
              <a:gd name="connsiteX2" fmla="*/ 0 w 814388"/>
              <a:gd name="connsiteY2" fmla="*/ 414337 h 1266825"/>
              <a:gd name="connsiteX3" fmla="*/ 171450 w 814388"/>
              <a:gd name="connsiteY3" fmla="*/ 0 h 1266825"/>
              <a:gd name="connsiteX0" fmla="*/ 826733 w 826733"/>
              <a:gd name="connsiteY0" fmla="*/ 1266825 h 1266825"/>
              <a:gd name="connsiteX1" fmla="*/ 226658 w 826733"/>
              <a:gd name="connsiteY1" fmla="*/ 938212 h 1266825"/>
              <a:gd name="connsiteX2" fmla="*/ 12345 w 826733"/>
              <a:gd name="connsiteY2" fmla="*/ 414337 h 1266825"/>
              <a:gd name="connsiteX3" fmla="*/ 183795 w 826733"/>
              <a:gd name="connsiteY3" fmla="*/ 0 h 1266825"/>
              <a:gd name="connsiteX0" fmla="*/ 659127 w 659127"/>
              <a:gd name="connsiteY0" fmla="*/ 1266825 h 1266825"/>
              <a:gd name="connsiteX1" fmla="*/ 59052 w 659127"/>
              <a:gd name="connsiteY1" fmla="*/ 938212 h 1266825"/>
              <a:gd name="connsiteX2" fmla="*/ 16189 w 659127"/>
              <a:gd name="connsiteY2" fmla="*/ 0 h 1266825"/>
              <a:gd name="connsiteX0" fmla="*/ 787820 w 787820"/>
              <a:gd name="connsiteY0" fmla="*/ 1266825 h 1266825"/>
              <a:gd name="connsiteX1" fmla="*/ 187745 w 787820"/>
              <a:gd name="connsiteY1" fmla="*/ 938212 h 1266825"/>
              <a:gd name="connsiteX2" fmla="*/ 144882 w 787820"/>
              <a:gd name="connsiteY2" fmla="*/ 0 h 1266825"/>
              <a:gd name="connsiteX0" fmla="*/ 818535 w 818535"/>
              <a:gd name="connsiteY0" fmla="*/ 1266825 h 1266825"/>
              <a:gd name="connsiteX1" fmla="*/ 218460 w 818535"/>
              <a:gd name="connsiteY1" fmla="*/ 938212 h 1266825"/>
              <a:gd name="connsiteX2" fmla="*/ 175597 w 818535"/>
              <a:gd name="connsiteY2" fmla="*/ 0 h 1266825"/>
              <a:gd name="connsiteX0" fmla="*/ 816712 w 816712"/>
              <a:gd name="connsiteY0" fmla="*/ 1266825 h 1266825"/>
              <a:gd name="connsiteX1" fmla="*/ 221400 w 816712"/>
              <a:gd name="connsiteY1" fmla="*/ 923925 h 1266825"/>
              <a:gd name="connsiteX2" fmla="*/ 173774 w 816712"/>
              <a:gd name="connsiteY2" fmla="*/ 0 h 1266825"/>
              <a:gd name="connsiteX0" fmla="*/ 816712 w 816712"/>
              <a:gd name="connsiteY0" fmla="*/ 1266825 h 1266825"/>
              <a:gd name="connsiteX1" fmla="*/ 221400 w 816712"/>
              <a:gd name="connsiteY1" fmla="*/ 923925 h 1266825"/>
              <a:gd name="connsiteX2" fmla="*/ 173774 w 816712"/>
              <a:gd name="connsiteY2" fmla="*/ 0 h 1266825"/>
              <a:gd name="connsiteX0" fmla="*/ 816712 w 816712"/>
              <a:gd name="connsiteY0" fmla="*/ 1266825 h 1266825"/>
              <a:gd name="connsiteX1" fmla="*/ 221400 w 816712"/>
              <a:gd name="connsiteY1" fmla="*/ 923925 h 1266825"/>
              <a:gd name="connsiteX2" fmla="*/ 173774 w 816712"/>
              <a:gd name="connsiteY2" fmla="*/ 0 h 1266825"/>
              <a:gd name="connsiteX0" fmla="*/ 805129 w 805129"/>
              <a:gd name="connsiteY0" fmla="*/ 1263650 h 1263650"/>
              <a:gd name="connsiteX1" fmla="*/ 209817 w 805129"/>
              <a:gd name="connsiteY1" fmla="*/ 920750 h 1263650"/>
              <a:gd name="connsiteX2" fmla="*/ 181241 w 805129"/>
              <a:gd name="connsiteY2" fmla="*/ 0 h 1263650"/>
              <a:gd name="connsiteX0" fmla="*/ 819754 w 819754"/>
              <a:gd name="connsiteY0" fmla="*/ 1263650 h 1263650"/>
              <a:gd name="connsiteX1" fmla="*/ 224442 w 819754"/>
              <a:gd name="connsiteY1" fmla="*/ 920750 h 1263650"/>
              <a:gd name="connsiteX2" fmla="*/ 195866 w 819754"/>
              <a:gd name="connsiteY2" fmla="*/ 0 h 1263650"/>
              <a:gd name="connsiteX0" fmla="*/ 831594 w 831594"/>
              <a:gd name="connsiteY0" fmla="*/ 1235075 h 1235075"/>
              <a:gd name="connsiteX1" fmla="*/ 236282 w 831594"/>
              <a:gd name="connsiteY1" fmla="*/ 892175 h 1235075"/>
              <a:gd name="connsiteX2" fmla="*/ 188656 w 831594"/>
              <a:gd name="connsiteY2" fmla="*/ 0 h 1235075"/>
              <a:gd name="connsiteX0" fmla="*/ 822675 w 822675"/>
              <a:gd name="connsiteY0" fmla="*/ 1251744 h 1251744"/>
              <a:gd name="connsiteX1" fmla="*/ 227363 w 822675"/>
              <a:gd name="connsiteY1" fmla="*/ 908844 h 1251744"/>
              <a:gd name="connsiteX2" fmla="*/ 194025 w 822675"/>
              <a:gd name="connsiteY2" fmla="*/ 0 h 125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675" h="1251744">
                <a:moveTo>
                  <a:pt x="822675" y="1251744"/>
                </a:moveTo>
                <a:cubicBezTo>
                  <a:pt x="760762" y="1004094"/>
                  <a:pt x="408338" y="1018382"/>
                  <a:pt x="227363" y="908844"/>
                </a:cubicBezTo>
                <a:cubicBezTo>
                  <a:pt x="10669" y="731044"/>
                  <a:pt x="-136770" y="371673"/>
                  <a:pt x="194025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eform 165"/>
          <p:cNvSpPr/>
          <p:nvPr/>
        </p:nvSpPr>
        <p:spPr>
          <a:xfrm>
            <a:off x="4090573" y="2122764"/>
            <a:ext cx="779161" cy="753507"/>
          </a:xfrm>
          <a:custGeom>
            <a:avLst/>
            <a:gdLst>
              <a:gd name="connsiteX0" fmla="*/ 0 w 942975"/>
              <a:gd name="connsiteY0" fmla="*/ 1066800 h 1066800"/>
              <a:gd name="connsiteX1" fmla="*/ 676275 w 942975"/>
              <a:gd name="connsiteY1" fmla="*/ 669925 h 1066800"/>
              <a:gd name="connsiteX2" fmla="*/ 942975 w 942975"/>
              <a:gd name="connsiteY2" fmla="*/ 73025 h 1066800"/>
              <a:gd name="connsiteX3" fmla="*/ 762000 w 942975"/>
              <a:gd name="connsiteY3" fmla="*/ 0 h 1066800"/>
              <a:gd name="connsiteX0" fmla="*/ 0 w 942975"/>
              <a:gd name="connsiteY0" fmla="*/ 1066800 h 1066800"/>
              <a:gd name="connsiteX1" fmla="*/ 676275 w 942975"/>
              <a:gd name="connsiteY1" fmla="*/ 669925 h 1066800"/>
              <a:gd name="connsiteX2" fmla="*/ 942975 w 942975"/>
              <a:gd name="connsiteY2" fmla="*/ 73025 h 1066800"/>
              <a:gd name="connsiteX3" fmla="*/ 762000 w 942975"/>
              <a:gd name="connsiteY3" fmla="*/ 0 h 1066800"/>
              <a:gd name="connsiteX0" fmla="*/ 0 w 942975"/>
              <a:gd name="connsiteY0" fmla="*/ 1066800 h 1066800"/>
              <a:gd name="connsiteX1" fmla="*/ 676275 w 942975"/>
              <a:gd name="connsiteY1" fmla="*/ 669925 h 1066800"/>
              <a:gd name="connsiteX2" fmla="*/ 942975 w 942975"/>
              <a:gd name="connsiteY2" fmla="*/ 73025 h 1066800"/>
              <a:gd name="connsiteX3" fmla="*/ 762000 w 942975"/>
              <a:gd name="connsiteY3" fmla="*/ 0 h 1066800"/>
              <a:gd name="connsiteX0" fmla="*/ 0 w 942975"/>
              <a:gd name="connsiteY0" fmla="*/ 1066800 h 1066800"/>
              <a:gd name="connsiteX1" fmla="*/ 695325 w 942975"/>
              <a:gd name="connsiteY1" fmla="*/ 679450 h 1066800"/>
              <a:gd name="connsiteX2" fmla="*/ 942975 w 942975"/>
              <a:gd name="connsiteY2" fmla="*/ 73025 h 1066800"/>
              <a:gd name="connsiteX3" fmla="*/ 762000 w 942975"/>
              <a:gd name="connsiteY3" fmla="*/ 0 h 1066800"/>
              <a:gd name="connsiteX0" fmla="*/ 0 w 1008077"/>
              <a:gd name="connsiteY0" fmla="*/ 1066800 h 1066800"/>
              <a:gd name="connsiteX1" fmla="*/ 695325 w 1008077"/>
              <a:gd name="connsiteY1" fmla="*/ 679450 h 1066800"/>
              <a:gd name="connsiteX2" fmla="*/ 942975 w 1008077"/>
              <a:gd name="connsiteY2" fmla="*/ 73025 h 1066800"/>
              <a:gd name="connsiteX3" fmla="*/ 762000 w 1008077"/>
              <a:gd name="connsiteY3" fmla="*/ 0 h 1066800"/>
              <a:gd name="connsiteX0" fmla="*/ 0 w 1036746"/>
              <a:gd name="connsiteY0" fmla="*/ 1066800 h 1066800"/>
              <a:gd name="connsiteX1" fmla="*/ 695325 w 1036746"/>
              <a:gd name="connsiteY1" fmla="*/ 679450 h 1066800"/>
              <a:gd name="connsiteX2" fmla="*/ 942975 w 1036746"/>
              <a:gd name="connsiteY2" fmla="*/ 73025 h 1066800"/>
              <a:gd name="connsiteX3" fmla="*/ 762000 w 1036746"/>
              <a:gd name="connsiteY3" fmla="*/ 0 h 1066800"/>
              <a:gd name="connsiteX0" fmla="*/ 0 w 771124"/>
              <a:gd name="connsiteY0" fmla="*/ 1066800 h 1066800"/>
              <a:gd name="connsiteX1" fmla="*/ 695325 w 771124"/>
              <a:gd name="connsiteY1" fmla="*/ 679450 h 1066800"/>
              <a:gd name="connsiteX2" fmla="*/ 762000 w 771124"/>
              <a:gd name="connsiteY2" fmla="*/ 0 h 1066800"/>
              <a:gd name="connsiteX0" fmla="*/ 0 w 988548"/>
              <a:gd name="connsiteY0" fmla="*/ 1066800 h 1066800"/>
              <a:gd name="connsiteX1" fmla="*/ 695325 w 988548"/>
              <a:gd name="connsiteY1" fmla="*/ 679450 h 1066800"/>
              <a:gd name="connsiteX2" fmla="*/ 762000 w 988548"/>
              <a:gd name="connsiteY2" fmla="*/ 0 h 1066800"/>
              <a:gd name="connsiteX0" fmla="*/ 0 w 983394"/>
              <a:gd name="connsiteY0" fmla="*/ 1066800 h 1066800"/>
              <a:gd name="connsiteX1" fmla="*/ 676275 w 983394"/>
              <a:gd name="connsiteY1" fmla="*/ 666750 h 1066800"/>
              <a:gd name="connsiteX2" fmla="*/ 762000 w 983394"/>
              <a:gd name="connsiteY2" fmla="*/ 0 h 1066800"/>
              <a:gd name="connsiteX0" fmla="*/ 0 w 1008118"/>
              <a:gd name="connsiteY0" fmla="*/ 1066800 h 1066800"/>
              <a:gd name="connsiteX1" fmla="*/ 676275 w 1008118"/>
              <a:gd name="connsiteY1" fmla="*/ 666750 h 1066800"/>
              <a:gd name="connsiteX2" fmla="*/ 762000 w 1008118"/>
              <a:gd name="connsiteY2" fmla="*/ 0 h 1066800"/>
              <a:gd name="connsiteX0" fmla="*/ 0 w 1002412"/>
              <a:gd name="connsiteY0" fmla="*/ 1066800 h 1066800"/>
              <a:gd name="connsiteX1" fmla="*/ 676275 w 1002412"/>
              <a:gd name="connsiteY1" fmla="*/ 666750 h 1066800"/>
              <a:gd name="connsiteX2" fmla="*/ 762000 w 1002412"/>
              <a:gd name="connsiteY2" fmla="*/ 0 h 1066800"/>
              <a:gd name="connsiteX0" fmla="*/ 0 w 1002412"/>
              <a:gd name="connsiteY0" fmla="*/ 1066800 h 1066800"/>
              <a:gd name="connsiteX1" fmla="*/ 676275 w 1002412"/>
              <a:gd name="connsiteY1" fmla="*/ 666750 h 1066800"/>
              <a:gd name="connsiteX2" fmla="*/ 762000 w 1002412"/>
              <a:gd name="connsiteY2" fmla="*/ 0 h 1066800"/>
              <a:gd name="connsiteX0" fmla="*/ 0 w 998872"/>
              <a:gd name="connsiteY0" fmla="*/ 1066800 h 1066800"/>
              <a:gd name="connsiteX1" fmla="*/ 664369 w 998872"/>
              <a:gd name="connsiteY1" fmla="*/ 669131 h 1066800"/>
              <a:gd name="connsiteX2" fmla="*/ 762000 w 998872"/>
              <a:gd name="connsiteY2" fmla="*/ 0 h 1066800"/>
              <a:gd name="connsiteX0" fmla="*/ 0 w 1018697"/>
              <a:gd name="connsiteY0" fmla="*/ 1066800 h 1066800"/>
              <a:gd name="connsiteX1" fmla="*/ 664369 w 1018697"/>
              <a:gd name="connsiteY1" fmla="*/ 669131 h 1066800"/>
              <a:gd name="connsiteX2" fmla="*/ 762000 w 1018697"/>
              <a:gd name="connsiteY2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697" h="1066800">
                <a:moveTo>
                  <a:pt x="0" y="1066800"/>
                </a:moveTo>
                <a:cubicBezTo>
                  <a:pt x="57150" y="963083"/>
                  <a:pt x="108744" y="903023"/>
                  <a:pt x="664369" y="669131"/>
                </a:cubicBezTo>
                <a:cubicBezTo>
                  <a:pt x="946944" y="547688"/>
                  <a:pt x="1246585" y="119327"/>
                  <a:pt x="762000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2" descr="Image result for Bulb 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42"/>
          <a:stretch/>
        </p:blipFill>
        <p:spPr bwMode="auto">
          <a:xfrm>
            <a:off x="3508112" y="2360994"/>
            <a:ext cx="534588" cy="5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4" name="Straight Arrow Connector 173"/>
          <p:cNvCxnSpPr/>
          <p:nvPr/>
        </p:nvCxnSpPr>
        <p:spPr>
          <a:xfrm>
            <a:off x="4432910" y="1631618"/>
            <a:ext cx="0" cy="456179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981200" y="1123950"/>
            <a:ext cx="893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 smtClean="0">
                <a:solidFill>
                  <a:srgbClr val="FFFFFF"/>
                </a:solidFill>
                <a:latin typeface="Book Antiqua" pitchFamily="18" charset="0"/>
              </a:rPr>
              <a:t>Paper</a:t>
            </a:r>
            <a:endParaRPr kumimoji="1" lang="en-US" b="1" dirty="0">
              <a:solidFill>
                <a:srgbClr val="FFFFFF"/>
              </a:solidFill>
              <a:latin typeface="Book Antiqua" pitchFamily="18" charset="0"/>
            </a:endParaRPr>
          </a:p>
        </p:txBody>
      </p:sp>
      <p:sp>
        <p:nvSpPr>
          <p:cNvPr id="64" name="Snip Diagonal Corner Rectangle 63"/>
          <p:cNvSpPr/>
          <p:nvPr/>
        </p:nvSpPr>
        <p:spPr>
          <a:xfrm>
            <a:off x="504372" y="4127645"/>
            <a:ext cx="4601028" cy="737045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536440" y="4156673"/>
            <a:ext cx="4873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Electric wires are made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up of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copper and </a:t>
            </a:r>
            <a:endParaRPr kumimoji="1" lang="en-US" b="1" dirty="0" smtClean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aluminium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.</a:t>
            </a:r>
          </a:p>
        </p:txBody>
      </p:sp>
      <p:sp>
        <p:nvSpPr>
          <p:cNvPr id="65" name="Snip Diagonal Corner Rectangle 64"/>
          <p:cNvSpPr/>
          <p:nvPr/>
        </p:nvSpPr>
        <p:spPr>
          <a:xfrm>
            <a:off x="564832" y="4127644"/>
            <a:ext cx="4540568" cy="737045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55216" y="4180942"/>
            <a:ext cx="4373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Silver is the best conductor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of electricity </a:t>
            </a: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followed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by copper.</a:t>
            </a:r>
          </a:p>
        </p:txBody>
      </p:sp>
      <p:sp>
        <p:nvSpPr>
          <p:cNvPr id="165" name="Freeform 164"/>
          <p:cNvSpPr/>
          <p:nvPr/>
        </p:nvSpPr>
        <p:spPr>
          <a:xfrm>
            <a:off x="3653138" y="1959311"/>
            <a:ext cx="589073" cy="202832"/>
          </a:xfrm>
          <a:custGeom>
            <a:avLst/>
            <a:gdLst>
              <a:gd name="connsiteX0" fmla="*/ 784860 w 784860"/>
              <a:gd name="connsiteY0" fmla="*/ 251460 h 251460"/>
              <a:gd name="connsiteX1" fmla="*/ 480060 w 784860"/>
              <a:gd name="connsiteY1" fmla="*/ 99060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80060 w 784860"/>
              <a:gd name="connsiteY1" fmla="*/ 99060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80060 w 784860"/>
              <a:gd name="connsiteY1" fmla="*/ 99060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80060 w 784860"/>
              <a:gd name="connsiteY1" fmla="*/ 99060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75297 w 784860"/>
              <a:gd name="connsiteY1" fmla="*/ 113347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75297 w 784860"/>
              <a:gd name="connsiteY1" fmla="*/ 113347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75297 w 784860"/>
              <a:gd name="connsiteY1" fmla="*/ 113347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75297 w 784860"/>
              <a:gd name="connsiteY1" fmla="*/ 113347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75297 w 784860"/>
              <a:gd name="connsiteY1" fmla="*/ 113347 h 251460"/>
              <a:gd name="connsiteX2" fmla="*/ 0 w 784860"/>
              <a:gd name="connsiteY2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860" h="251460">
                <a:moveTo>
                  <a:pt x="784860" y="251460"/>
                </a:moveTo>
                <a:cubicBezTo>
                  <a:pt x="748347" y="172084"/>
                  <a:pt x="726123" y="104616"/>
                  <a:pt x="475297" y="113347"/>
                </a:cubicBezTo>
                <a:cubicBezTo>
                  <a:pt x="174783" y="135097"/>
                  <a:pt x="86201" y="85407"/>
                  <a:pt x="0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057100" y="297180"/>
            <a:ext cx="5063182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 flipV="1">
            <a:off x="6769100" y="301933"/>
            <a:ext cx="381000" cy="381000"/>
            <a:chOff x="4127620" y="-1476376"/>
            <a:chExt cx="685800" cy="685800"/>
          </a:xfrm>
        </p:grpSpPr>
        <p:cxnSp>
          <p:nvCxnSpPr>
            <p:cNvPr id="68" name="Straight Connector 67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/>
          <p:cNvSpPr/>
          <p:nvPr/>
        </p:nvSpPr>
        <p:spPr>
          <a:xfrm>
            <a:off x="2177278" y="255885"/>
            <a:ext cx="480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2400" b="1" dirty="0">
                <a:ln w="6350">
                  <a:noFill/>
                </a:ln>
                <a:effectLst>
                  <a:outerShdw dist="38100" dir="2700000" algn="tl">
                    <a:srgbClr val="000000"/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PHYSICAL PROPERTIES OF METALS 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2032000" y="285750"/>
            <a:ext cx="381000" cy="381000"/>
            <a:chOff x="4783453" y="-1476376"/>
            <a:chExt cx="685800" cy="685800"/>
          </a:xfrm>
        </p:grpSpPr>
        <p:cxnSp>
          <p:nvCxnSpPr>
            <p:cNvPr id="72" name="Straight Connector 71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646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uiExpand="1" build="allAtOnce"/>
      <p:bldP spid="114" grpId="0"/>
      <p:bldP spid="115" grpId="0"/>
      <p:bldP spid="133" grpId="0"/>
      <p:bldP spid="162" grpId="0" animBg="1"/>
      <p:bldP spid="166" grpId="0" animBg="1"/>
      <p:bldP spid="75" grpId="0"/>
      <p:bldP spid="64" grpId="0" animBg="1"/>
      <p:bldP spid="79" grpId="0" uiExpand="1" build="allAtOnce"/>
      <p:bldP spid="65" grpId="0" animBg="1"/>
      <p:bldP spid="65" grpId="1" animBg="1"/>
      <p:bldP spid="77" grpId="0" uiExpand="1" build="allAtOnce"/>
      <p:bldP spid="77" grpId="1" uiExpand="1" build="allAtOnce"/>
      <p:bldP spid="165" grpId="0" animBg="1"/>
      <p:bldP spid="66" grpId="0" animBg="1"/>
      <p:bldP spid="70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2920" y="267462"/>
            <a:ext cx="8138160" cy="4608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2920" y="267462"/>
            <a:ext cx="8138160" cy="46085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0" y="-6350"/>
            <a:ext cx="9163374" cy="5149850"/>
            <a:chOff x="0" y="-6350"/>
            <a:chExt cx="9163374" cy="5149850"/>
          </a:xfrm>
        </p:grpSpPr>
        <p:pic>
          <p:nvPicPr>
            <p:cNvPr id="8194" name="Picture 2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6350"/>
              <a:ext cx="4343400" cy="5149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267200" y="0"/>
              <a:ext cx="4896174" cy="5143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250" b="94375" l="0" r="100000">
                          <a14:backgroundMark x1="30833" y1="81042" x2="50167" y2="83125"/>
                          <a14:backgroundMark x1="46667" y1="77292" x2="46667" y2="77292"/>
                          <a14:backgroundMark x1="22333" y1="77292" x2="22333" y2="77292"/>
                          <a14:backgroundMark x1="29333" y1="76667" x2="29333" y2="76667"/>
                          <a14:backgroundMark x1="33500" y1="77292" x2="34000" y2="77292"/>
                          <a14:backgroundMark x1="44167" y1="76667" x2="44167" y2="76667"/>
                          <a14:backgroundMark x1="47333" y1="76875" x2="47333" y2="76875"/>
                          <a14:backgroundMark x1="51500" y1="53333" x2="51500" y2="53333"/>
                          <a14:backgroundMark x1="58167" y1="46667" x2="58167" y2="46667"/>
                          <a14:backgroundMark x1="49333" y1="53333" x2="49333" y2="53333"/>
                          <a14:backgroundMark x1="57167" y1="52292" x2="57167" y2="522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530" y="290285"/>
              <a:ext cx="4262550" cy="4748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4" name="Rounded Rectangle 83"/>
          <p:cNvSpPr/>
          <p:nvPr/>
        </p:nvSpPr>
        <p:spPr>
          <a:xfrm>
            <a:off x="533398" y="285750"/>
            <a:ext cx="5486402" cy="433761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kumimoji="1" lang="en-US" b="1">
              <a:ln w="6350">
                <a:noFill/>
              </a:ln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45413" y="330977"/>
            <a:ext cx="552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Metals are lustrous (or shiny), and can be </a:t>
            </a:r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polished.</a:t>
            </a:r>
            <a:endParaRPr lang="en-US" b="1" dirty="0">
              <a:solidFill>
                <a:schemeClr val="lt1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86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33400" y="877067"/>
            <a:ext cx="2339036" cy="2044274"/>
            <a:chOff x="5976473" y="2201215"/>
            <a:chExt cx="1652405" cy="1077454"/>
          </a:xfrm>
        </p:grpSpPr>
        <p:grpSp>
          <p:nvGrpSpPr>
            <p:cNvPr id="11" name="Group 10"/>
            <p:cNvGrpSpPr/>
            <p:nvPr/>
          </p:nvGrpSpPr>
          <p:grpSpPr>
            <a:xfrm>
              <a:off x="5976473" y="2201215"/>
              <a:ext cx="1645920" cy="1072499"/>
              <a:chOff x="5976473" y="2201215"/>
              <a:chExt cx="1645920" cy="1072499"/>
            </a:xfrm>
          </p:grpSpPr>
          <p:pic>
            <p:nvPicPr>
              <p:cNvPr id="13" name="Picture 12" descr="D:\Tabbu\Chemistry\State Board\X_STD\New TAT-STD\Chap_08_Metallurgy\05.08.2018\Images\LASj.gif"/>
              <p:cNvPicPr>
                <a:picLocks noChangeArrowheads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6473" y="2201215"/>
                <a:ext cx="1645920" cy="1072499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7155462" y="3146319"/>
                <a:ext cx="464468" cy="1208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155462" y="3129344"/>
              <a:ext cx="473416" cy="149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Sodium  </a:t>
              </a:r>
              <a:endParaRPr lang="en-US" sz="12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533398" y="318408"/>
            <a:ext cx="6248402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kumimoji="1" lang="en-US" b="1">
              <a:ln w="6350">
                <a:noFill/>
              </a:ln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3399" y="329292"/>
            <a:ext cx="624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Metals are generally hard (except sodium and potassium).</a:t>
            </a:r>
          </a:p>
        </p:txBody>
      </p:sp>
      <p:sp>
        <p:nvSpPr>
          <p:cNvPr id="34" name="Snip Diagonal Corner Rectangle 33"/>
          <p:cNvSpPr/>
          <p:nvPr/>
        </p:nvSpPr>
        <p:spPr>
          <a:xfrm>
            <a:off x="503056" y="4223859"/>
            <a:ext cx="4344587" cy="646591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72856" y="4224119"/>
            <a:ext cx="4374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Sodium and potassium are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soft metals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can be </a:t>
            </a:r>
            <a:endParaRPr kumimoji="1" lang="en-US" b="1" dirty="0" smtClean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easily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cut with a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knife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931624" y="879628"/>
            <a:ext cx="2349500" cy="2043174"/>
            <a:chOff x="3242754" y="879627"/>
            <a:chExt cx="2711195" cy="2141703"/>
          </a:xfrm>
        </p:grpSpPr>
        <p:pic>
          <p:nvPicPr>
            <p:cNvPr id="16" name="Picture 21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613" y="879627"/>
              <a:ext cx="2688336" cy="2130552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242754" y="2744331"/>
              <a:ext cx="8358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Potassium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30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4" grpId="0" animBg="1"/>
      <p:bldP spid="35" grpId="0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ounded Rectangle 28"/>
          <p:cNvSpPr/>
          <p:nvPr/>
        </p:nvSpPr>
        <p:spPr>
          <a:xfrm>
            <a:off x="533398" y="318408"/>
            <a:ext cx="1981202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30" name="TextBox 29"/>
          <p:cNvSpPr txBox="1"/>
          <p:nvPr/>
        </p:nvSpPr>
        <p:spPr>
          <a:xfrm>
            <a:off x="597159" y="331107"/>
            <a:ext cx="186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Metals are hard.</a:t>
            </a:r>
          </a:p>
        </p:txBody>
      </p:sp>
    </p:spTree>
    <p:extLst>
      <p:ext uri="{BB962C8B-B14F-4D97-AF65-F5344CB8AC3E}">
        <p14:creationId xmlns:p14="http://schemas.microsoft.com/office/powerpoint/2010/main" val="187940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86"/>
            <a:ext cx="9144000" cy="5148072"/>
            <a:chOff x="0" y="-2286"/>
            <a:chExt cx="9144000" cy="5148072"/>
          </a:xfrm>
        </p:grpSpPr>
        <p:pic>
          <p:nvPicPr>
            <p:cNvPr id="9" name="Picture 2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-2286"/>
              <a:ext cx="4648200" cy="5148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" name="Picture 25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" t="2792" r="4497" b="6514"/>
            <a:stretch/>
          </p:blipFill>
          <p:spPr bwMode="auto">
            <a:xfrm>
              <a:off x="0" y="-2286"/>
              <a:ext cx="4495800" cy="5148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5" name="Snip Diagonal Corner Rectangle 14"/>
          <p:cNvSpPr/>
          <p:nvPr/>
        </p:nvSpPr>
        <p:spPr>
          <a:xfrm>
            <a:off x="514053" y="4499962"/>
            <a:ext cx="3088330" cy="376076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2920" y="4506706"/>
            <a:ext cx="3099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Except sodium, and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potassium</a:t>
            </a:r>
            <a:endParaRPr kumimoji="1" lang="en-US" b="1" dirty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88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167" l="7969" r="91875">
                        <a14:foregroundMark x1="65547" y1="70000" x2="79531" y2="52083"/>
                        <a14:foregroundMark x1="87734" y1="87778" x2="81641" y2="98611"/>
                        <a14:foregroundMark x1="28047" y1="94167" x2="15859" y2="890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0"/>
            <a:ext cx="5410200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8102"/>
            <a:ext cx="4629474" cy="51353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33398" y="272498"/>
            <a:ext cx="4366029" cy="73532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533399" y="322018"/>
            <a:ext cx="4510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Metals are solids at room </a:t>
            </a:r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temperature </a:t>
            </a:r>
            <a:endParaRPr lang="en-US" b="1" dirty="0">
              <a:solidFill>
                <a:schemeClr val="lt1"/>
              </a:solidFill>
              <a:latin typeface="Book Antiqua" pitchFamily="18" charset="0"/>
            </a:endParaRPr>
          </a:p>
          <a:p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(</a:t>
            </a:r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except mercury which is a liquid metal).</a:t>
            </a:r>
          </a:p>
        </p:txBody>
      </p:sp>
    </p:spTree>
    <p:extLst>
      <p:ext uri="{BB962C8B-B14F-4D97-AF65-F5344CB8AC3E}">
        <p14:creationId xmlns:p14="http://schemas.microsoft.com/office/powerpoint/2010/main" val="137215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 uiExpand="1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524650" y="282000"/>
            <a:ext cx="4060096" cy="439359"/>
          </a:xfrm>
          <a:prstGeom prst="roundRect">
            <a:avLst>
              <a:gd name="adj" fmla="val 10000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7" name="TextBox 16"/>
          <p:cNvSpPr txBox="1"/>
          <p:nvPr/>
        </p:nvSpPr>
        <p:spPr>
          <a:xfrm>
            <a:off x="518160" y="309393"/>
            <a:ext cx="402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Metals have high </a:t>
            </a:r>
            <a:r>
              <a:rPr lang="en-US" b="1" dirty="0" smtClean="0">
                <a:solidFill>
                  <a:srgbClr val="FFFF00"/>
                </a:solidFill>
                <a:latin typeface="Book Antiqua" pitchFamily="18" charset="0"/>
              </a:rPr>
              <a:t>melting points </a:t>
            </a:r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and</a:t>
            </a:r>
            <a:endParaRPr lang="en-US" b="1" dirty="0">
              <a:solidFill>
                <a:schemeClr val="lt1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5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uiExpan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507998" y="304500"/>
            <a:ext cx="4064002" cy="548640"/>
          </a:xfrm>
          <a:prstGeom prst="roundRect">
            <a:avLst>
              <a:gd name="adj" fmla="val 9723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7" name="TextBox 16"/>
          <p:cNvSpPr txBox="1"/>
          <p:nvPr/>
        </p:nvSpPr>
        <p:spPr>
          <a:xfrm>
            <a:off x="507998" y="273050"/>
            <a:ext cx="406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Metals have high </a:t>
            </a:r>
            <a:r>
              <a:rPr lang="en-US" b="1" dirty="0" smtClean="0">
                <a:solidFill>
                  <a:srgbClr val="FFFF00"/>
                </a:solidFill>
                <a:latin typeface="Book Antiqua" pitchFamily="18" charset="0"/>
              </a:rPr>
              <a:t>melting points </a:t>
            </a:r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and </a:t>
            </a:r>
            <a:endParaRPr lang="en-US" b="1" dirty="0">
              <a:solidFill>
                <a:schemeClr val="lt1"/>
              </a:solidFill>
              <a:latin typeface="Book Antiqu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998" y="523875"/>
            <a:ext cx="177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Book Antiqua" pitchFamily="18" charset="0"/>
              </a:rPr>
              <a:t>boiling </a:t>
            </a:r>
            <a:r>
              <a:rPr lang="en-US" b="1" dirty="0" smtClean="0">
                <a:solidFill>
                  <a:srgbClr val="FFFF00"/>
                </a:solidFill>
                <a:latin typeface="Book Antiqua" pitchFamily="18" charset="0"/>
              </a:rPr>
              <a:t>points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.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" name="Snip Diagonal Corner Rectangle 9"/>
          <p:cNvSpPr/>
          <p:nvPr/>
        </p:nvSpPr>
        <p:spPr>
          <a:xfrm>
            <a:off x="381000" y="4226507"/>
            <a:ext cx="4438650" cy="616542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1000" y="4200642"/>
            <a:ext cx="4438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Except sodium and potassium which have low </a:t>
            </a:r>
            <a:endParaRPr kumimoji="1" lang="en-US" b="1" dirty="0" smtClean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melting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and boiling points.</a:t>
            </a:r>
          </a:p>
        </p:txBody>
      </p:sp>
    </p:spTree>
    <p:extLst>
      <p:ext uri="{BB962C8B-B14F-4D97-AF65-F5344CB8AC3E}">
        <p14:creationId xmlns:p14="http://schemas.microsoft.com/office/powerpoint/2010/main" val="195600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/>
      <p:bldP spid="10" grpId="0" animBg="1"/>
      <p:bldP spid="11" grpId="0" uiExpan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286"/>
            <a:ext cx="9144000" cy="5148072"/>
            <a:chOff x="0" y="-2286"/>
            <a:chExt cx="9144000" cy="5148072"/>
          </a:xfrm>
        </p:grpSpPr>
        <p:pic>
          <p:nvPicPr>
            <p:cNvPr id="9" name="Picture 2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-2286"/>
              <a:ext cx="4648200" cy="5148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" name="Picture 25"/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" t="2792" r="4497" b="6514"/>
            <a:stretch/>
          </p:blipFill>
          <p:spPr bwMode="auto">
            <a:xfrm>
              <a:off x="0" y="-2286"/>
              <a:ext cx="4495800" cy="5148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3" name="Rounded Rectangle 12"/>
          <p:cNvSpPr/>
          <p:nvPr/>
        </p:nvSpPr>
        <p:spPr>
          <a:xfrm>
            <a:off x="657389" y="442348"/>
            <a:ext cx="3092107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4" name="TextBox 13"/>
          <p:cNvSpPr txBox="1"/>
          <p:nvPr/>
        </p:nvSpPr>
        <p:spPr>
          <a:xfrm>
            <a:off x="688973" y="467510"/>
            <a:ext cx="314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Metals have high densities.</a:t>
            </a:r>
          </a:p>
        </p:txBody>
      </p:sp>
      <p:sp>
        <p:nvSpPr>
          <p:cNvPr id="15" name="Snip Diagonal Corner Rectangle 14"/>
          <p:cNvSpPr/>
          <p:nvPr/>
        </p:nvSpPr>
        <p:spPr>
          <a:xfrm>
            <a:off x="416870" y="4204675"/>
            <a:ext cx="4402779" cy="629992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5738" y="4211419"/>
            <a:ext cx="4468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Except sodium, and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potassium  metals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which </a:t>
            </a:r>
            <a:endParaRPr kumimoji="1" lang="en-US" b="1" dirty="0" smtClean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have low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densities.</a:t>
            </a:r>
          </a:p>
        </p:txBody>
      </p:sp>
    </p:spTree>
    <p:extLst>
      <p:ext uri="{BB962C8B-B14F-4D97-AF65-F5344CB8AC3E}">
        <p14:creationId xmlns:p14="http://schemas.microsoft.com/office/powerpoint/2010/main" val="66918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build="allAtOnce"/>
      <p:bldP spid="15" grpId="0" animBg="1"/>
      <p:bldP spid="16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Image result for guitar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545121" y="1348017"/>
            <a:ext cx="3124201" cy="2592324"/>
            <a:chOff x="2765274" y="-3330386"/>
            <a:chExt cx="1785859" cy="1225296"/>
          </a:xfrm>
        </p:grpSpPr>
        <p:pic>
          <p:nvPicPr>
            <p:cNvPr id="20" name="Picture 2" descr="Related image"/>
            <p:cNvPicPr>
              <a:picLocks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5274" y="-3330386"/>
              <a:ext cx="1783080" cy="1225296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4100513" y="-2214563"/>
              <a:ext cx="450620" cy="107363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521530" y="285749"/>
            <a:ext cx="4812470" cy="91440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7" name="TextBox 16"/>
          <p:cNvSpPr txBox="1"/>
          <p:nvPr/>
        </p:nvSpPr>
        <p:spPr>
          <a:xfrm>
            <a:off x="512206" y="309680"/>
            <a:ext cx="4821794" cy="91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Metals are sonorous. </a:t>
            </a:r>
          </a:p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i.e. metals make sound </a:t>
            </a:r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when </a:t>
            </a:r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struck with an </a:t>
            </a:r>
            <a:endParaRPr lang="en-US" b="1" dirty="0" smtClean="0">
              <a:solidFill>
                <a:schemeClr val="lt1"/>
              </a:solidFill>
              <a:latin typeface="Book Antiqua" pitchFamily="18" charset="0"/>
            </a:endParaRPr>
          </a:p>
          <a:p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object</a:t>
            </a:r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9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elements background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119436" y="133350"/>
            <a:ext cx="381000" cy="381000"/>
            <a:chOff x="4783453" y="-1476376"/>
            <a:chExt cx="685800" cy="685800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3139440" y="144780"/>
            <a:ext cx="2651759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 flipV="1">
            <a:off x="5423252" y="149533"/>
            <a:ext cx="381000" cy="381000"/>
            <a:chOff x="4127620" y="-1476376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3290248" y="101540"/>
            <a:ext cx="2272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2400" b="1" dirty="0" smtClean="0">
                <a:ln w="6350">
                  <a:noFill/>
                </a:ln>
                <a:effectLst>
                  <a:outerShdw dist="38100" dir="2700000" algn="tl">
                    <a:srgbClr val="000000"/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INTRODUCTION</a:t>
            </a:r>
            <a:endParaRPr kumimoji="1" lang="en-US" sz="2400" b="1" dirty="0">
              <a:ln w="6350">
                <a:noFill/>
              </a:ln>
              <a:effectLst>
                <a:outerShdw dist="38100" dir="2700000" algn="tl">
                  <a:srgbClr val="000000"/>
                </a:outerShdw>
              </a:effectLst>
              <a:latin typeface="Franklin Gothic Book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-228600" y="2724790"/>
            <a:ext cx="6167531" cy="455918"/>
          </a:xfrm>
          <a:prstGeom prst="roundRect">
            <a:avLst>
              <a:gd name="adj" fmla="val 8310"/>
            </a:avLst>
          </a:prstGeom>
          <a:gradFill>
            <a:gsLst>
              <a:gs pos="0">
                <a:schemeClr val="bg1">
                  <a:alpha val="84000"/>
                </a:schemeClr>
              </a:gs>
              <a:gs pos="50000">
                <a:srgbClr val="FFFF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" y="2758440"/>
            <a:ext cx="5563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b="1" dirty="0">
                <a:ln w="6350">
                  <a:noFill/>
                </a:ln>
                <a:latin typeface="Book Antiqua" pitchFamily="18" charset="0"/>
              </a:rPr>
              <a:t>There are </a:t>
            </a:r>
            <a:r>
              <a:rPr kumimoji="1" lang="en-US" b="1" dirty="0" smtClean="0">
                <a:ln w="6350">
                  <a:noFill/>
                </a:ln>
                <a:latin typeface="Book Antiqua" pitchFamily="18" charset="0"/>
              </a:rPr>
              <a:t>118 </a:t>
            </a:r>
            <a:r>
              <a:rPr kumimoji="1" lang="en-US" b="1" dirty="0">
                <a:ln w="6350">
                  <a:noFill/>
                </a:ln>
                <a:latin typeface="Book Antiqua" pitchFamily="18" charset="0"/>
              </a:rPr>
              <a:t>chemical elements known at present.</a:t>
            </a:r>
          </a:p>
        </p:txBody>
      </p:sp>
    </p:spTree>
    <p:extLst>
      <p:ext uri="{BB962C8B-B14F-4D97-AF65-F5344CB8AC3E}">
        <p14:creationId xmlns:p14="http://schemas.microsoft.com/office/powerpoint/2010/main" val="76580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build="allAtOnce"/>
      <p:bldP spid="14" grpId="0" animBg="1"/>
      <p:bldP spid="15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5" name="Title 7"/>
          <p:cNvSpPr txBox="1">
            <a:spLocks/>
          </p:cNvSpPr>
          <p:nvPr/>
        </p:nvSpPr>
        <p:spPr bwMode="auto">
          <a:xfrm>
            <a:off x="685800" y="2800350"/>
            <a:ext cx="518160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Physical 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properties of non-metals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0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2700" y="-19050"/>
            <a:ext cx="9144000" cy="5148072"/>
            <a:chOff x="-12700" y="-19050"/>
            <a:chExt cx="9144000" cy="5148072"/>
          </a:xfrm>
        </p:grpSpPr>
        <p:pic>
          <p:nvPicPr>
            <p:cNvPr id="5128" name="Picture 8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700" y="-19050"/>
              <a:ext cx="9144000" cy="51480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8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82" t="52655" r="43784" b="45594"/>
            <a:stretch/>
          </p:blipFill>
          <p:spPr bwMode="auto">
            <a:xfrm>
              <a:off x="3983384" y="2988636"/>
              <a:ext cx="785611" cy="90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1694316" y="297180"/>
            <a:ext cx="5428418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flipV="1">
            <a:off x="6733714" y="301933"/>
            <a:ext cx="381000" cy="381000"/>
            <a:chOff x="4127620" y="-1476376"/>
            <a:chExt cx="685800" cy="685800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1663148" y="255885"/>
            <a:ext cx="5595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2400" b="1" dirty="0">
                <a:ln w="6350">
                  <a:noFill/>
                </a:ln>
                <a:effectLst>
                  <a:outerShdw dist="38100" dir="2700000" algn="tl">
                    <a:srgbClr val="000000"/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PHYSICAL PROPERTIES OF NON-METALS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77437" y="295276"/>
            <a:ext cx="381000" cy="381000"/>
            <a:chOff x="4783453" y="-1476376"/>
            <a:chExt cx="685800" cy="685800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ounded Rectangle 17"/>
          <p:cNvSpPr/>
          <p:nvPr/>
        </p:nvSpPr>
        <p:spPr>
          <a:xfrm>
            <a:off x="499346" y="791960"/>
            <a:ext cx="4925859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508000" y="81811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Non-metals are neither malleable nor ductile. </a:t>
            </a:r>
          </a:p>
        </p:txBody>
      </p:sp>
      <p:sp>
        <p:nvSpPr>
          <p:cNvPr id="2" name="AutoShape 4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7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uild="allAtOnce"/>
      <p:bldP spid="18" grpId="0" animBg="1"/>
      <p:bldP spid="19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520852" y="285750"/>
            <a:ext cx="3986390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533398" y="309679"/>
            <a:ext cx="403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Non-metals are brittle (break easily).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1018441" y="3943350"/>
            <a:ext cx="11060018" cy="1345473"/>
            <a:chOff x="-1018441" y="3943350"/>
            <a:chExt cx="11060018" cy="1345473"/>
          </a:xfrm>
        </p:grpSpPr>
        <p:sp>
          <p:nvSpPr>
            <p:cNvPr id="25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5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07" b="96386" l="0" r="94676">
                        <a14:foregroundMark x1="58102" y1="15060" x2="39583" y2="12349"/>
                        <a14:foregroundMark x1="37037" y1="10241" x2="37037" y2="10241"/>
                        <a14:foregroundMark x1="39583" y1="10542" x2="39583" y2="10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5" t="5619" r="4535" b="8616"/>
          <a:stretch/>
        </p:blipFill>
        <p:spPr bwMode="auto">
          <a:xfrm rot="3004923">
            <a:off x="3578342" y="3657030"/>
            <a:ext cx="972719" cy="71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Image result for coal powde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5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58" y="3990553"/>
            <a:ext cx="1063735" cy="53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Related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7" b="96386" l="0" r="94676">
                        <a14:foregroundMark x1="58102" y1="15060" x2="39583" y2="12349"/>
                        <a14:foregroundMark x1="37037" y1="10241" x2="37037" y2="10241"/>
                        <a14:foregroundMark x1="39583" y1="10542" x2="39583" y2="10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t="13424" r="27342" b="8619"/>
          <a:stretch/>
        </p:blipFill>
        <p:spPr bwMode="auto">
          <a:xfrm rot="1647123">
            <a:off x="3542588" y="3711019"/>
            <a:ext cx="684093" cy="649198"/>
          </a:xfrm>
          <a:prstGeom prst="chord">
            <a:avLst>
              <a:gd name="adj1" fmla="val 2405525"/>
              <a:gd name="adj2" fmla="val 1620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 descr="Related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7" b="96386" l="0" r="94676">
                        <a14:foregroundMark x1="58102" y1="15060" x2="39583" y2="12349"/>
                        <a14:foregroundMark x1="37037" y1="10241" x2="37037" y2="10241"/>
                        <a14:foregroundMark x1="39583" y1="10542" x2="39583" y2="10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t="13424" r="27342" b="8619"/>
          <a:stretch/>
        </p:blipFill>
        <p:spPr bwMode="auto">
          <a:xfrm rot="12152396" flipV="1">
            <a:off x="3958337" y="3853162"/>
            <a:ext cx="684093" cy="649198"/>
          </a:xfrm>
          <a:prstGeom prst="chord">
            <a:avLst>
              <a:gd name="adj1" fmla="val 2405525"/>
              <a:gd name="adj2" fmla="val 1620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646612" y="2646239"/>
            <a:ext cx="1312665" cy="153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51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2000"/>
                    </a14:imgEffect>
                    <a14:imgEffect>
                      <a14:brightnessContrast bright="-2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533397" y="309195"/>
            <a:ext cx="5105403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506439" y="323709"/>
            <a:ext cx="513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Non-metals do not conduct heat and electricity.</a:t>
            </a:r>
          </a:p>
        </p:txBody>
      </p:sp>
      <p:grpSp>
        <p:nvGrpSpPr>
          <p:cNvPr id="13" name="Group 12" hidden="1"/>
          <p:cNvGrpSpPr/>
          <p:nvPr/>
        </p:nvGrpSpPr>
        <p:grpSpPr>
          <a:xfrm>
            <a:off x="3319341" y="782848"/>
            <a:ext cx="2191962" cy="2241842"/>
            <a:chOff x="3793707" y="2292350"/>
            <a:chExt cx="2191962" cy="2241842"/>
          </a:xfrm>
        </p:grpSpPr>
        <p:grpSp>
          <p:nvGrpSpPr>
            <p:cNvPr id="14" name="Group 13"/>
            <p:cNvGrpSpPr/>
            <p:nvPr/>
          </p:nvGrpSpPr>
          <p:grpSpPr>
            <a:xfrm>
              <a:off x="3793707" y="2292350"/>
              <a:ext cx="2149893" cy="2229030"/>
              <a:chOff x="3927263" y="6046705"/>
              <a:chExt cx="1956816" cy="1463040"/>
            </a:xfrm>
          </p:grpSpPr>
          <p:pic>
            <p:nvPicPr>
              <p:cNvPr id="16" name="Picture 2" descr="Image result for Cross section of battery gif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7263" y="6046705"/>
                <a:ext cx="1956816" cy="14630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4768270" y="6051785"/>
                <a:ext cx="1101780" cy="145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507912" y="4010972"/>
              <a:ext cx="14777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w Cen MT" panose="020B0602020104020603" pitchFamily="34" charset="0"/>
                </a:rPr>
                <a:t>Graphite </a:t>
              </a:r>
            </a:p>
            <a:p>
              <a:pPr algn="ctr"/>
              <a:r>
                <a:rPr lang="en-US" sz="1400" b="1" dirty="0" smtClean="0">
                  <a:latin typeface="Tw Cen MT" panose="020B0602020104020603" pitchFamily="34" charset="0"/>
                </a:rPr>
                <a:t>Good conductor</a:t>
              </a:r>
              <a:endParaRPr lang="en-US" sz="14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26" name="Group 25" hidden="1"/>
          <p:cNvGrpSpPr/>
          <p:nvPr/>
        </p:nvGrpSpPr>
        <p:grpSpPr>
          <a:xfrm>
            <a:off x="538041" y="782848"/>
            <a:ext cx="2705101" cy="2229030"/>
            <a:chOff x="644235" y="2264640"/>
            <a:chExt cx="2705101" cy="2229030"/>
          </a:xfrm>
        </p:grpSpPr>
        <p:pic>
          <p:nvPicPr>
            <p:cNvPr id="27" name="Picture 2" descr="Image result for graphit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35" y="2264640"/>
              <a:ext cx="2705101" cy="2229030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2275965" y="4114664"/>
              <a:ext cx="10733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Tw Cen MT" panose="020B0602020104020603" pitchFamily="34" charset="0"/>
                </a:rPr>
                <a:t>Graphite 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501251" y="1608668"/>
            <a:ext cx="2000530" cy="1316954"/>
            <a:chOff x="419226" y="2633505"/>
            <a:chExt cx="2793874" cy="1839214"/>
          </a:xfrm>
        </p:grpSpPr>
        <p:sp>
          <p:nvSpPr>
            <p:cNvPr id="78" name="Freeform 77"/>
            <p:cNvSpPr/>
            <p:nvPr/>
          </p:nvSpPr>
          <p:spPr>
            <a:xfrm>
              <a:off x="419226" y="2839245"/>
              <a:ext cx="822675" cy="1251744"/>
            </a:xfrm>
            <a:custGeom>
              <a:avLst/>
              <a:gdLst>
                <a:gd name="connsiteX0" fmla="*/ 814388 w 814388"/>
                <a:gd name="connsiteY0" fmla="*/ 1266825 h 1266825"/>
                <a:gd name="connsiteX1" fmla="*/ 214313 w 814388"/>
                <a:gd name="connsiteY1" fmla="*/ 938212 h 1266825"/>
                <a:gd name="connsiteX2" fmla="*/ 0 w 814388"/>
                <a:gd name="connsiteY2" fmla="*/ 414337 h 1266825"/>
                <a:gd name="connsiteX3" fmla="*/ 171450 w 814388"/>
                <a:gd name="connsiteY3" fmla="*/ 0 h 1266825"/>
                <a:gd name="connsiteX0" fmla="*/ 814388 w 814388"/>
                <a:gd name="connsiteY0" fmla="*/ 1266825 h 1266825"/>
                <a:gd name="connsiteX1" fmla="*/ 214313 w 814388"/>
                <a:gd name="connsiteY1" fmla="*/ 938212 h 1266825"/>
                <a:gd name="connsiteX2" fmla="*/ 0 w 814388"/>
                <a:gd name="connsiteY2" fmla="*/ 414337 h 1266825"/>
                <a:gd name="connsiteX3" fmla="*/ 171450 w 814388"/>
                <a:gd name="connsiteY3" fmla="*/ 0 h 1266825"/>
                <a:gd name="connsiteX0" fmla="*/ 814388 w 814388"/>
                <a:gd name="connsiteY0" fmla="*/ 1266825 h 1266825"/>
                <a:gd name="connsiteX1" fmla="*/ 214313 w 814388"/>
                <a:gd name="connsiteY1" fmla="*/ 938212 h 1266825"/>
                <a:gd name="connsiteX2" fmla="*/ 0 w 814388"/>
                <a:gd name="connsiteY2" fmla="*/ 414337 h 1266825"/>
                <a:gd name="connsiteX3" fmla="*/ 171450 w 814388"/>
                <a:gd name="connsiteY3" fmla="*/ 0 h 1266825"/>
                <a:gd name="connsiteX0" fmla="*/ 814388 w 814388"/>
                <a:gd name="connsiteY0" fmla="*/ 1266825 h 1266825"/>
                <a:gd name="connsiteX1" fmla="*/ 214313 w 814388"/>
                <a:gd name="connsiteY1" fmla="*/ 938212 h 1266825"/>
                <a:gd name="connsiteX2" fmla="*/ 0 w 814388"/>
                <a:gd name="connsiteY2" fmla="*/ 414337 h 1266825"/>
                <a:gd name="connsiteX3" fmla="*/ 171450 w 814388"/>
                <a:gd name="connsiteY3" fmla="*/ 0 h 1266825"/>
                <a:gd name="connsiteX0" fmla="*/ 826733 w 826733"/>
                <a:gd name="connsiteY0" fmla="*/ 1266825 h 1266825"/>
                <a:gd name="connsiteX1" fmla="*/ 226658 w 826733"/>
                <a:gd name="connsiteY1" fmla="*/ 938212 h 1266825"/>
                <a:gd name="connsiteX2" fmla="*/ 12345 w 826733"/>
                <a:gd name="connsiteY2" fmla="*/ 414337 h 1266825"/>
                <a:gd name="connsiteX3" fmla="*/ 183795 w 826733"/>
                <a:gd name="connsiteY3" fmla="*/ 0 h 1266825"/>
                <a:gd name="connsiteX0" fmla="*/ 659127 w 659127"/>
                <a:gd name="connsiteY0" fmla="*/ 1266825 h 1266825"/>
                <a:gd name="connsiteX1" fmla="*/ 59052 w 659127"/>
                <a:gd name="connsiteY1" fmla="*/ 938212 h 1266825"/>
                <a:gd name="connsiteX2" fmla="*/ 16189 w 659127"/>
                <a:gd name="connsiteY2" fmla="*/ 0 h 1266825"/>
                <a:gd name="connsiteX0" fmla="*/ 787820 w 787820"/>
                <a:gd name="connsiteY0" fmla="*/ 1266825 h 1266825"/>
                <a:gd name="connsiteX1" fmla="*/ 187745 w 787820"/>
                <a:gd name="connsiteY1" fmla="*/ 938212 h 1266825"/>
                <a:gd name="connsiteX2" fmla="*/ 144882 w 787820"/>
                <a:gd name="connsiteY2" fmla="*/ 0 h 1266825"/>
                <a:gd name="connsiteX0" fmla="*/ 818535 w 818535"/>
                <a:gd name="connsiteY0" fmla="*/ 1266825 h 1266825"/>
                <a:gd name="connsiteX1" fmla="*/ 218460 w 818535"/>
                <a:gd name="connsiteY1" fmla="*/ 938212 h 1266825"/>
                <a:gd name="connsiteX2" fmla="*/ 175597 w 818535"/>
                <a:gd name="connsiteY2" fmla="*/ 0 h 1266825"/>
                <a:gd name="connsiteX0" fmla="*/ 816712 w 816712"/>
                <a:gd name="connsiteY0" fmla="*/ 1266825 h 1266825"/>
                <a:gd name="connsiteX1" fmla="*/ 221400 w 816712"/>
                <a:gd name="connsiteY1" fmla="*/ 923925 h 1266825"/>
                <a:gd name="connsiteX2" fmla="*/ 173774 w 816712"/>
                <a:gd name="connsiteY2" fmla="*/ 0 h 1266825"/>
                <a:gd name="connsiteX0" fmla="*/ 816712 w 816712"/>
                <a:gd name="connsiteY0" fmla="*/ 1266825 h 1266825"/>
                <a:gd name="connsiteX1" fmla="*/ 221400 w 816712"/>
                <a:gd name="connsiteY1" fmla="*/ 923925 h 1266825"/>
                <a:gd name="connsiteX2" fmla="*/ 173774 w 816712"/>
                <a:gd name="connsiteY2" fmla="*/ 0 h 1266825"/>
                <a:gd name="connsiteX0" fmla="*/ 816712 w 816712"/>
                <a:gd name="connsiteY0" fmla="*/ 1266825 h 1266825"/>
                <a:gd name="connsiteX1" fmla="*/ 221400 w 816712"/>
                <a:gd name="connsiteY1" fmla="*/ 923925 h 1266825"/>
                <a:gd name="connsiteX2" fmla="*/ 173774 w 816712"/>
                <a:gd name="connsiteY2" fmla="*/ 0 h 1266825"/>
                <a:gd name="connsiteX0" fmla="*/ 805129 w 805129"/>
                <a:gd name="connsiteY0" fmla="*/ 1263650 h 1263650"/>
                <a:gd name="connsiteX1" fmla="*/ 209817 w 805129"/>
                <a:gd name="connsiteY1" fmla="*/ 920750 h 1263650"/>
                <a:gd name="connsiteX2" fmla="*/ 181241 w 805129"/>
                <a:gd name="connsiteY2" fmla="*/ 0 h 1263650"/>
                <a:gd name="connsiteX0" fmla="*/ 819754 w 819754"/>
                <a:gd name="connsiteY0" fmla="*/ 1263650 h 1263650"/>
                <a:gd name="connsiteX1" fmla="*/ 224442 w 819754"/>
                <a:gd name="connsiteY1" fmla="*/ 920750 h 1263650"/>
                <a:gd name="connsiteX2" fmla="*/ 195866 w 819754"/>
                <a:gd name="connsiteY2" fmla="*/ 0 h 1263650"/>
                <a:gd name="connsiteX0" fmla="*/ 831594 w 831594"/>
                <a:gd name="connsiteY0" fmla="*/ 1235075 h 1235075"/>
                <a:gd name="connsiteX1" fmla="*/ 236282 w 831594"/>
                <a:gd name="connsiteY1" fmla="*/ 892175 h 1235075"/>
                <a:gd name="connsiteX2" fmla="*/ 188656 w 831594"/>
                <a:gd name="connsiteY2" fmla="*/ 0 h 1235075"/>
                <a:gd name="connsiteX0" fmla="*/ 822675 w 822675"/>
                <a:gd name="connsiteY0" fmla="*/ 1251744 h 1251744"/>
                <a:gd name="connsiteX1" fmla="*/ 227363 w 822675"/>
                <a:gd name="connsiteY1" fmla="*/ 908844 h 1251744"/>
                <a:gd name="connsiteX2" fmla="*/ 194025 w 822675"/>
                <a:gd name="connsiteY2" fmla="*/ 0 h 125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2675" h="1251744">
                  <a:moveTo>
                    <a:pt x="822675" y="1251744"/>
                  </a:moveTo>
                  <a:cubicBezTo>
                    <a:pt x="760762" y="1004094"/>
                    <a:pt x="408338" y="1018382"/>
                    <a:pt x="227363" y="908844"/>
                  </a:cubicBezTo>
                  <a:cubicBezTo>
                    <a:pt x="10669" y="731044"/>
                    <a:pt x="-136770" y="371673"/>
                    <a:pt x="194025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2194403" y="3048000"/>
              <a:ext cx="1018697" cy="1066800"/>
            </a:xfrm>
            <a:custGeom>
              <a:avLst/>
              <a:gdLst>
                <a:gd name="connsiteX0" fmla="*/ 0 w 942975"/>
                <a:gd name="connsiteY0" fmla="*/ 1066800 h 1066800"/>
                <a:gd name="connsiteX1" fmla="*/ 676275 w 942975"/>
                <a:gd name="connsiteY1" fmla="*/ 669925 h 1066800"/>
                <a:gd name="connsiteX2" fmla="*/ 942975 w 942975"/>
                <a:gd name="connsiteY2" fmla="*/ 73025 h 1066800"/>
                <a:gd name="connsiteX3" fmla="*/ 762000 w 942975"/>
                <a:gd name="connsiteY3" fmla="*/ 0 h 1066800"/>
                <a:gd name="connsiteX0" fmla="*/ 0 w 942975"/>
                <a:gd name="connsiteY0" fmla="*/ 1066800 h 1066800"/>
                <a:gd name="connsiteX1" fmla="*/ 676275 w 942975"/>
                <a:gd name="connsiteY1" fmla="*/ 669925 h 1066800"/>
                <a:gd name="connsiteX2" fmla="*/ 942975 w 942975"/>
                <a:gd name="connsiteY2" fmla="*/ 73025 h 1066800"/>
                <a:gd name="connsiteX3" fmla="*/ 762000 w 942975"/>
                <a:gd name="connsiteY3" fmla="*/ 0 h 1066800"/>
                <a:gd name="connsiteX0" fmla="*/ 0 w 942975"/>
                <a:gd name="connsiteY0" fmla="*/ 1066800 h 1066800"/>
                <a:gd name="connsiteX1" fmla="*/ 676275 w 942975"/>
                <a:gd name="connsiteY1" fmla="*/ 669925 h 1066800"/>
                <a:gd name="connsiteX2" fmla="*/ 942975 w 942975"/>
                <a:gd name="connsiteY2" fmla="*/ 73025 h 1066800"/>
                <a:gd name="connsiteX3" fmla="*/ 762000 w 942975"/>
                <a:gd name="connsiteY3" fmla="*/ 0 h 1066800"/>
                <a:gd name="connsiteX0" fmla="*/ 0 w 942975"/>
                <a:gd name="connsiteY0" fmla="*/ 1066800 h 1066800"/>
                <a:gd name="connsiteX1" fmla="*/ 695325 w 942975"/>
                <a:gd name="connsiteY1" fmla="*/ 679450 h 1066800"/>
                <a:gd name="connsiteX2" fmla="*/ 942975 w 942975"/>
                <a:gd name="connsiteY2" fmla="*/ 73025 h 1066800"/>
                <a:gd name="connsiteX3" fmla="*/ 762000 w 942975"/>
                <a:gd name="connsiteY3" fmla="*/ 0 h 1066800"/>
                <a:gd name="connsiteX0" fmla="*/ 0 w 1008077"/>
                <a:gd name="connsiteY0" fmla="*/ 1066800 h 1066800"/>
                <a:gd name="connsiteX1" fmla="*/ 695325 w 1008077"/>
                <a:gd name="connsiteY1" fmla="*/ 679450 h 1066800"/>
                <a:gd name="connsiteX2" fmla="*/ 942975 w 1008077"/>
                <a:gd name="connsiteY2" fmla="*/ 73025 h 1066800"/>
                <a:gd name="connsiteX3" fmla="*/ 762000 w 1008077"/>
                <a:gd name="connsiteY3" fmla="*/ 0 h 1066800"/>
                <a:gd name="connsiteX0" fmla="*/ 0 w 1036746"/>
                <a:gd name="connsiteY0" fmla="*/ 1066800 h 1066800"/>
                <a:gd name="connsiteX1" fmla="*/ 695325 w 1036746"/>
                <a:gd name="connsiteY1" fmla="*/ 679450 h 1066800"/>
                <a:gd name="connsiteX2" fmla="*/ 942975 w 1036746"/>
                <a:gd name="connsiteY2" fmla="*/ 73025 h 1066800"/>
                <a:gd name="connsiteX3" fmla="*/ 762000 w 1036746"/>
                <a:gd name="connsiteY3" fmla="*/ 0 h 1066800"/>
                <a:gd name="connsiteX0" fmla="*/ 0 w 771124"/>
                <a:gd name="connsiteY0" fmla="*/ 1066800 h 1066800"/>
                <a:gd name="connsiteX1" fmla="*/ 695325 w 771124"/>
                <a:gd name="connsiteY1" fmla="*/ 679450 h 1066800"/>
                <a:gd name="connsiteX2" fmla="*/ 762000 w 771124"/>
                <a:gd name="connsiteY2" fmla="*/ 0 h 1066800"/>
                <a:gd name="connsiteX0" fmla="*/ 0 w 988548"/>
                <a:gd name="connsiteY0" fmla="*/ 1066800 h 1066800"/>
                <a:gd name="connsiteX1" fmla="*/ 695325 w 988548"/>
                <a:gd name="connsiteY1" fmla="*/ 679450 h 1066800"/>
                <a:gd name="connsiteX2" fmla="*/ 762000 w 988548"/>
                <a:gd name="connsiteY2" fmla="*/ 0 h 1066800"/>
                <a:gd name="connsiteX0" fmla="*/ 0 w 983394"/>
                <a:gd name="connsiteY0" fmla="*/ 1066800 h 1066800"/>
                <a:gd name="connsiteX1" fmla="*/ 676275 w 983394"/>
                <a:gd name="connsiteY1" fmla="*/ 666750 h 1066800"/>
                <a:gd name="connsiteX2" fmla="*/ 762000 w 983394"/>
                <a:gd name="connsiteY2" fmla="*/ 0 h 1066800"/>
                <a:gd name="connsiteX0" fmla="*/ 0 w 1008118"/>
                <a:gd name="connsiteY0" fmla="*/ 1066800 h 1066800"/>
                <a:gd name="connsiteX1" fmla="*/ 676275 w 1008118"/>
                <a:gd name="connsiteY1" fmla="*/ 666750 h 1066800"/>
                <a:gd name="connsiteX2" fmla="*/ 762000 w 1008118"/>
                <a:gd name="connsiteY2" fmla="*/ 0 h 1066800"/>
                <a:gd name="connsiteX0" fmla="*/ 0 w 1002412"/>
                <a:gd name="connsiteY0" fmla="*/ 1066800 h 1066800"/>
                <a:gd name="connsiteX1" fmla="*/ 676275 w 1002412"/>
                <a:gd name="connsiteY1" fmla="*/ 666750 h 1066800"/>
                <a:gd name="connsiteX2" fmla="*/ 762000 w 1002412"/>
                <a:gd name="connsiteY2" fmla="*/ 0 h 1066800"/>
                <a:gd name="connsiteX0" fmla="*/ 0 w 1002412"/>
                <a:gd name="connsiteY0" fmla="*/ 1066800 h 1066800"/>
                <a:gd name="connsiteX1" fmla="*/ 676275 w 1002412"/>
                <a:gd name="connsiteY1" fmla="*/ 666750 h 1066800"/>
                <a:gd name="connsiteX2" fmla="*/ 762000 w 1002412"/>
                <a:gd name="connsiteY2" fmla="*/ 0 h 1066800"/>
                <a:gd name="connsiteX0" fmla="*/ 0 w 998872"/>
                <a:gd name="connsiteY0" fmla="*/ 1066800 h 1066800"/>
                <a:gd name="connsiteX1" fmla="*/ 664369 w 998872"/>
                <a:gd name="connsiteY1" fmla="*/ 669131 h 1066800"/>
                <a:gd name="connsiteX2" fmla="*/ 762000 w 998872"/>
                <a:gd name="connsiteY2" fmla="*/ 0 h 1066800"/>
                <a:gd name="connsiteX0" fmla="*/ 0 w 1018697"/>
                <a:gd name="connsiteY0" fmla="*/ 1066800 h 1066800"/>
                <a:gd name="connsiteX1" fmla="*/ 664369 w 1018697"/>
                <a:gd name="connsiteY1" fmla="*/ 669131 h 1066800"/>
                <a:gd name="connsiteX2" fmla="*/ 762000 w 1018697"/>
                <a:gd name="connsiteY2" fmla="*/ 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8697" h="1066800">
                  <a:moveTo>
                    <a:pt x="0" y="1066800"/>
                  </a:moveTo>
                  <a:cubicBezTo>
                    <a:pt x="57150" y="963083"/>
                    <a:pt x="108744" y="903023"/>
                    <a:pt x="664369" y="669131"/>
                  </a:cubicBezTo>
                  <a:cubicBezTo>
                    <a:pt x="946944" y="547688"/>
                    <a:pt x="1246585" y="119327"/>
                    <a:pt x="76200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reeform 79"/>
            <p:cNvSpPr/>
            <p:nvPr/>
          </p:nvSpPr>
          <p:spPr>
            <a:xfrm>
              <a:off x="1521937" y="2811780"/>
              <a:ext cx="784860" cy="251460"/>
            </a:xfrm>
            <a:custGeom>
              <a:avLst/>
              <a:gdLst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860" h="251460">
                  <a:moveTo>
                    <a:pt x="784860" y="251460"/>
                  </a:moveTo>
                  <a:cubicBezTo>
                    <a:pt x="748347" y="172084"/>
                    <a:pt x="726123" y="104616"/>
                    <a:pt x="475297" y="113347"/>
                  </a:cubicBezTo>
                  <a:cubicBezTo>
                    <a:pt x="174783" y="135097"/>
                    <a:pt x="86201" y="85407"/>
                    <a:pt x="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Delay 80"/>
            <p:cNvSpPr/>
            <p:nvPr/>
          </p:nvSpPr>
          <p:spPr>
            <a:xfrm rot="16200000">
              <a:off x="1181618" y="4090103"/>
              <a:ext cx="108658" cy="111087"/>
            </a:xfrm>
            <a:prstGeom prst="flowChartDelay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Delay 81"/>
            <p:cNvSpPr/>
            <p:nvPr/>
          </p:nvSpPr>
          <p:spPr>
            <a:xfrm rot="16200000">
              <a:off x="2109892" y="4090104"/>
              <a:ext cx="108658" cy="111087"/>
            </a:xfrm>
            <a:prstGeom prst="flowChartDelay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51" b="21029"/>
            <a:stretch/>
          </p:blipFill>
          <p:spPr bwMode="auto">
            <a:xfrm>
              <a:off x="1406747" y="4061308"/>
              <a:ext cx="549530" cy="263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4" name="Rectangle 83"/>
            <p:cNvSpPr/>
            <p:nvPr/>
          </p:nvSpPr>
          <p:spPr>
            <a:xfrm>
              <a:off x="1087754" y="4207024"/>
              <a:ext cx="1205038" cy="265695"/>
            </a:xfrm>
            <a:prstGeom prst="rect">
              <a:avLst/>
            </a:prstGeom>
            <a:solidFill>
              <a:srgbClr val="00808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2" descr="Image result for Bulb 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42"/>
            <a:stretch/>
          </p:blipFill>
          <p:spPr bwMode="auto">
            <a:xfrm>
              <a:off x="1327627" y="3415507"/>
              <a:ext cx="711806" cy="693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6" name="Group 85"/>
            <p:cNvGrpSpPr/>
            <p:nvPr/>
          </p:nvGrpSpPr>
          <p:grpSpPr>
            <a:xfrm>
              <a:off x="598353" y="2633505"/>
              <a:ext cx="924560" cy="381000"/>
              <a:chOff x="6215380" y="2622549"/>
              <a:chExt cx="924560" cy="381000"/>
            </a:xfrm>
          </p:grpSpPr>
          <p:pic>
            <p:nvPicPr>
              <p:cNvPr id="90" name="Picture 3" descr="\\192.168.1.34\mt_school\2018_19\Bulb.png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65" t="15648" r="55580" b="67680"/>
              <a:stretch/>
            </p:blipFill>
            <p:spPr bwMode="auto">
              <a:xfrm>
                <a:off x="6215380" y="2622549"/>
                <a:ext cx="924560" cy="381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3" descr="\\192.168.1.34\mt_school\2018_19\Bulb.png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6" t="26837" r="57368" b="70421"/>
              <a:stretch/>
            </p:blipFill>
            <p:spPr bwMode="auto">
              <a:xfrm>
                <a:off x="6569310" y="2874856"/>
                <a:ext cx="264876" cy="62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7" name="Rectangle 86"/>
            <p:cNvSpPr/>
            <p:nvPr/>
          </p:nvSpPr>
          <p:spPr>
            <a:xfrm>
              <a:off x="2237789" y="3117055"/>
              <a:ext cx="730517" cy="32292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 rot="20314527">
              <a:off x="2316655" y="3034010"/>
              <a:ext cx="70251" cy="2456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 rot="3020299">
              <a:off x="2824442" y="3003846"/>
              <a:ext cx="70251" cy="2456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2" name="Straight Arrow Connector 91"/>
          <p:cNvCxnSpPr/>
          <p:nvPr/>
        </p:nvCxnSpPr>
        <p:spPr>
          <a:xfrm>
            <a:off x="2156169" y="1542343"/>
            <a:ext cx="0" cy="456179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618968" y="1646006"/>
            <a:ext cx="1993182" cy="1316954"/>
            <a:chOff x="6017013" y="2633505"/>
            <a:chExt cx="2783611" cy="1839214"/>
          </a:xfrm>
        </p:grpSpPr>
        <p:sp>
          <p:nvSpPr>
            <p:cNvPr id="95" name="Freeform 94"/>
            <p:cNvSpPr/>
            <p:nvPr/>
          </p:nvSpPr>
          <p:spPr>
            <a:xfrm>
              <a:off x="6994270" y="2811780"/>
              <a:ext cx="900050" cy="251460"/>
            </a:xfrm>
            <a:custGeom>
              <a:avLst/>
              <a:gdLst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80060 w 784860"/>
                <a:gd name="connsiteY1" fmla="*/ 99060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  <a:gd name="connsiteX0" fmla="*/ 784860 w 784860"/>
                <a:gd name="connsiteY0" fmla="*/ 251460 h 251460"/>
                <a:gd name="connsiteX1" fmla="*/ 475297 w 784860"/>
                <a:gd name="connsiteY1" fmla="*/ 113347 h 251460"/>
                <a:gd name="connsiteX2" fmla="*/ 0 w 784860"/>
                <a:gd name="connsiteY2" fmla="*/ 0 h 25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4860" h="251460">
                  <a:moveTo>
                    <a:pt x="784860" y="251460"/>
                  </a:moveTo>
                  <a:cubicBezTo>
                    <a:pt x="748347" y="172084"/>
                    <a:pt x="726123" y="104616"/>
                    <a:pt x="475297" y="113347"/>
                  </a:cubicBezTo>
                  <a:cubicBezTo>
                    <a:pt x="174783" y="135097"/>
                    <a:pt x="86201" y="85407"/>
                    <a:pt x="0" y="0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6017013" y="2633505"/>
              <a:ext cx="2783611" cy="1839214"/>
              <a:chOff x="6017013" y="2633505"/>
              <a:chExt cx="2783611" cy="1839214"/>
            </a:xfrm>
          </p:grpSpPr>
          <p:grpSp>
            <p:nvGrpSpPr>
              <p:cNvPr id="97" name="Group 96"/>
              <p:cNvGrpSpPr/>
              <p:nvPr/>
            </p:nvGrpSpPr>
            <p:grpSpPr>
              <a:xfrm>
                <a:off x="7825312" y="3117055"/>
                <a:ext cx="730517" cy="322920"/>
                <a:chOff x="7163803" y="3085752"/>
                <a:chExt cx="730517" cy="32292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7163803" y="3085752"/>
                  <a:ext cx="730517" cy="32292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Freeform 110"/>
                <p:cNvSpPr/>
                <p:nvPr/>
              </p:nvSpPr>
              <p:spPr>
                <a:xfrm>
                  <a:off x="7249478" y="3094812"/>
                  <a:ext cx="254793" cy="302418"/>
                </a:xfrm>
                <a:custGeom>
                  <a:avLst/>
                  <a:gdLst>
                    <a:gd name="connsiteX0" fmla="*/ 261937 w 261937"/>
                    <a:gd name="connsiteY0" fmla="*/ 9525 h 309562"/>
                    <a:gd name="connsiteX1" fmla="*/ 80962 w 261937"/>
                    <a:gd name="connsiteY1" fmla="*/ 309562 h 309562"/>
                    <a:gd name="connsiteX2" fmla="*/ 0 w 261937"/>
                    <a:gd name="connsiteY2" fmla="*/ 302418 h 309562"/>
                    <a:gd name="connsiteX3" fmla="*/ 190500 w 261937"/>
                    <a:gd name="connsiteY3" fmla="*/ 0 h 309562"/>
                    <a:gd name="connsiteX4" fmla="*/ 261937 w 261937"/>
                    <a:gd name="connsiteY4" fmla="*/ 9525 h 309562"/>
                    <a:gd name="connsiteX0" fmla="*/ 273843 w 273843"/>
                    <a:gd name="connsiteY0" fmla="*/ 0 h 311944"/>
                    <a:gd name="connsiteX1" fmla="*/ 80962 w 273843"/>
                    <a:gd name="connsiteY1" fmla="*/ 311944 h 311944"/>
                    <a:gd name="connsiteX2" fmla="*/ 0 w 273843"/>
                    <a:gd name="connsiteY2" fmla="*/ 304800 h 311944"/>
                    <a:gd name="connsiteX3" fmla="*/ 190500 w 273843"/>
                    <a:gd name="connsiteY3" fmla="*/ 2382 h 311944"/>
                    <a:gd name="connsiteX4" fmla="*/ 273843 w 273843"/>
                    <a:gd name="connsiteY4" fmla="*/ 0 h 311944"/>
                    <a:gd name="connsiteX0" fmla="*/ 280987 w 280987"/>
                    <a:gd name="connsiteY0" fmla="*/ 0 h 316706"/>
                    <a:gd name="connsiteX1" fmla="*/ 88106 w 280987"/>
                    <a:gd name="connsiteY1" fmla="*/ 311944 h 316706"/>
                    <a:gd name="connsiteX2" fmla="*/ 0 w 280987"/>
                    <a:gd name="connsiteY2" fmla="*/ 316706 h 316706"/>
                    <a:gd name="connsiteX3" fmla="*/ 197644 w 280987"/>
                    <a:gd name="connsiteY3" fmla="*/ 2382 h 316706"/>
                    <a:gd name="connsiteX4" fmla="*/ 280987 w 280987"/>
                    <a:gd name="connsiteY4" fmla="*/ 0 h 316706"/>
                    <a:gd name="connsiteX0" fmla="*/ 264318 w 264318"/>
                    <a:gd name="connsiteY0" fmla="*/ 0 h 311944"/>
                    <a:gd name="connsiteX1" fmla="*/ 71437 w 264318"/>
                    <a:gd name="connsiteY1" fmla="*/ 311944 h 311944"/>
                    <a:gd name="connsiteX2" fmla="*/ 0 w 264318"/>
                    <a:gd name="connsiteY2" fmla="*/ 307181 h 311944"/>
                    <a:gd name="connsiteX3" fmla="*/ 180975 w 264318"/>
                    <a:gd name="connsiteY3" fmla="*/ 2382 h 311944"/>
                    <a:gd name="connsiteX4" fmla="*/ 264318 w 264318"/>
                    <a:gd name="connsiteY4" fmla="*/ 0 h 311944"/>
                    <a:gd name="connsiteX0" fmla="*/ 264318 w 264318"/>
                    <a:gd name="connsiteY0" fmla="*/ 0 h 307181"/>
                    <a:gd name="connsiteX1" fmla="*/ 73818 w 264318"/>
                    <a:gd name="connsiteY1" fmla="*/ 304800 h 307181"/>
                    <a:gd name="connsiteX2" fmla="*/ 0 w 264318"/>
                    <a:gd name="connsiteY2" fmla="*/ 307181 h 307181"/>
                    <a:gd name="connsiteX3" fmla="*/ 180975 w 264318"/>
                    <a:gd name="connsiteY3" fmla="*/ 2382 h 307181"/>
                    <a:gd name="connsiteX4" fmla="*/ 264318 w 264318"/>
                    <a:gd name="connsiteY4" fmla="*/ 0 h 307181"/>
                    <a:gd name="connsiteX0" fmla="*/ 264318 w 264318"/>
                    <a:gd name="connsiteY0" fmla="*/ 0 h 307181"/>
                    <a:gd name="connsiteX1" fmla="*/ 73818 w 264318"/>
                    <a:gd name="connsiteY1" fmla="*/ 304800 h 307181"/>
                    <a:gd name="connsiteX2" fmla="*/ 0 w 264318"/>
                    <a:gd name="connsiteY2" fmla="*/ 307181 h 307181"/>
                    <a:gd name="connsiteX3" fmla="*/ 195262 w 264318"/>
                    <a:gd name="connsiteY3" fmla="*/ 4763 h 307181"/>
                    <a:gd name="connsiteX4" fmla="*/ 264318 w 264318"/>
                    <a:gd name="connsiteY4" fmla="*/ 0 h 307181"/>
                    <a:gd name="connsiteX0" fmla="*/ 254793 w 254793"/>
                    <a:gd name="connsiteY0" fmla="*/ 2381 h 302418"/>
                    <a:gd name="connsiteX1" fmla="*/ 73818 w 254793"/>
                    <a:gd name="connsiteY1" fmla="*/ 300037 h 302418"/>
                    <a:gd name="connsiteX2" fmla="*/ 0 w 254793"/>
                    <a:gd name="connsiteY2" fmla="*/ 302418 h 302418"/>
                    <a:gd name="connsiteX3" fmla="*/ 195262 w 254793"/>
                    <a:gd name="connsiteY3" fmla="*/ 0 h 302418"/>
                    <a:gd name="connsiteX4" fmla="*/ 254793 w 254793"/>
                    <a:gd name="connsiteY4" fmla="*/ 2381 h 302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793" h="302418">
                      <a:moveTo>
                        <a:pt x="254793" y="2381"/>
                      </a:moveTo>
                      <a:lnTo>
                        <a:pt x="73818" y="300037"/>
                      </a:lnTo>
                      <a:lnTo>
                        <a:pt x="0" y="302418"/>
                      </a:lnTo>
                      <a:lnTo>
                        <a:pt x="195262" y="0"/>
                      </a:lnTo>
                      <a:lnTo>
                        <a:pt x="254793" y="2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reeform 111"/>
                <p:cNvSpPr/>
                <p:nvPr/>
              </p:nvSpPr>
              <p:spPr>
                <a:xfrm>
                  <a:off x="7494570" y="3094812"/>
                  <a:ext cx="254793" cy="302418"/>
                </a:xfrm>
                <a:custGeom>
                  <a:avLst/>
                  <a:gdLst>
                    <a:gd name="connsiteX0" fmla="*/ 261937 w 261937"/>
                    <a:gd name="connsiteY0" fmla="*/ 9525 h 309562"/>
                    <a:gd name="connsiteX1" fmla="*/ 80962 w 261937"/>
                    <a:gd name="connsiteY1" fmla="*/ 309562 h 309562"/>
                    <a:gd name="connsiteX2" fmla="*/ 0 w 261937"/>
                    <a:gd name="connsiteY2" fmla="*/ 302418 h 309562"/>
                    <a:gd name="connsiteX3" fmla="*/ 190500 w 261937"/>
                    <a:gd name="connsiteY3" fmla="*/ 0 h 309562"/>
                    <a:gd name="connsiteX4" fmla="*/ 261937 w 261937"/>
                    <a:gd name="connsiteY4" fmla="*/ 9525 h 309562"/>
                    <a:gd name="connsiteX0" fmla="*/ 273843 w 273843"/>
                    <a:gd name="connsiteY0" fmla="*/ 0 h 311944"/>
                    <a:gd name="connsiteX1" fmla="*/ 80962 w 273843"/>
                    <a:gd name="connsiteY1" fmla="*/ 311944 h 311944"/>
                    <a:gd name="connsiteX2" fmla="*/ 0 w 273843"/>
                    <a:gd name="connsiteY2" fmla="*/ 304800 h 311944"/>
                    <a:gd name="connsiteX3" fmla="*/ 190500 w 273843"/>
                    <a:gd name="connsiteY3" fmla="*/ 2382 h 311944"/>
                    <a:gd name="connsiteX4" fmla="*/ 273843 w 273843"/>
                    <a:gd name="connsiteY4" fmla="*/ 0 h 311944"/>
                    <a:gd name="connsiteX0" fmla="*/ 280987 w 280987"/>
                    <a:gd name="connsiteY0" fmla="*/ 0 h 316706"/>
                    <a:gd name="connsiteX1" fmla="*/ 88106 w 280987"/>
                    <a:gd name="connsiteY1" fmla="*/ 311944 h 316706"/>
                    <a:gd name="connsiteX2" fmla="*/ 0 w 280987"/>
                    <a:gd name="connsiteY2" fmla="*/ 316706 h 316706"/>
                    <a:gd name="connsiteX3" fmla="*/ 197644 w 280987"/>
                    <a:gd name="connsiteY3" fmla="*/ 2382 h 316706"/>
                    <a:gd name="connsiteX4" fmla="*/ 280987 w 280987"/>
                    <a:gd name="connsiteY4" fmla="*/ 0 h 316706"/>
                    <a:gd name="connsiteX0" fmla="*/ 264318 w 264318"/>
                    <a:gd name="connsiteY0" fmla="*/ 0 h 311944"/>
                    <a:gd name="connsiteX1" fmla="*/ 71437 w 264318"/>
                    <a:gd name="connsiteY1" fmla="*/ 311944 h 311944"/>
                    <a:gd name="connsiteX2" fmla="*/ 0 w 264318"/>
                    <a:gd name="connsiteY2" fmla="*/ 307181 h 311944"/>
                    <a:gd name="connsiteX3" fmla="*/ 180975 w 264318"/>
                    <a:gd name="connsiteY3" fmla="*/ 2382 h 311944"/>
                    <a:gd name="connsiteX4" fmla="*/ 264318 w 264318"/>
                    <a:gd name="connsiteY4" fmla="*/ 0 h 311944"/>
                    <a:gd name="connsiteX0" fmla="*/ 264318 w 264318"/>
                    <a:gd name="connsiteY0" fmla="*/ 0 h 307181"/>
                    <a:gd name="connsiteX1" fmla="*/ 73818 w 264318"/>
                    <a:gd name="connsiteY1" fmla="*/ 304800 h 307181"/>
                    <a:gd name="connsiteX2" fmla="*/ 0 w 264318"/>
                    <a:gd name="connsiteY2" fmla="*/ 307181 h 307181"/>
                    <a:gd name="connsiteX3" fmla="*/ 180975 w 264318"/>
                    <a:gd name="connsiteY3" fmla="*/ 2382 h 307181"/>
                    <a:gd name="connsiteX4" fmla="*/ 264318 w 264318"/>
                    <a:gd name="connsiteY4" fmla="*/ 0 h 307181"/>
                    <a:gd name="connsiteX0" fmla="*/ 264318 w 264318"/>
                    <a:gd name="connsiteY0" fmla="*/ 0 h 307181"/>
                    <a:gd name="connsiteX1" fmla="*/ 73818 w 264318"/>
                    <a:gd name="connsiteY1" fmla="*/ 304800 h 307181"/>
                    <a:gd name="connsiteX2" fmla="*/ 0 w 264318"/>
                    <a:gd name="connsiteY2" fmla="*/ 307181 h 307181"/>
                    <a:gd name="connsiteX3" fmla="*/ 195262 w 264318"/>
                    <a:gd name="connsiteY3" fmla="*/ 4763 h 307181"/>
                    <a:gd name="connsiteX4" fmla="*/ 264318 w 264318"/>
                    <a:gd name="connsiteY4" fmla="*/ 0 h 307181"/>
                    <a:gd name="connsiteX0" fmla="*/ 254793 w 254793"/>
                    <a:gd name="connsiteY0" fmla="*/ 2381 h 302418"/>
                    <a:gd name="connsiteX1" fmla="*/ 73818 w 254793"/>
                    <a:gd name="connsiteY1" fmla="*/ 300037 h 302418"/>
                    <a:gd name="connsiteX2" fmla="*/ 0 w 254793"/>
                    <a:gd name="connsiteY2" fmla="*/ 302418 h 302418"/>
                    <a:gd name="connsiteX3" fmla="*/ 195262 w 254793"/>
                    <a:gd name="connsiteY3" fmla="*/ 0 h 302418"/>
                    <a:gd name="connsiteX4" fmla="*/ 254793 w 254793"/>
                    <a:gd name="connsiteY4" fmla="*/ 2381 h 302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793" h="302418">
                      <a:moveTo>
                        <a:pt x="254793" y="2381"/>
                      </a:moveTo>
                      <a:lnTo>
                        <a:pt x="73818" y="300037"/>
                      </a:lnTo>
                      <a:lnTo>
                        <a:pt x="0" y="302418"/>
                      </a:lnTo>
                      <a:lnTo>
                        <a:pt x="195262" y="0"/>
                      </a:lnTo>
                      <a:lnTo>
                        <a:pt x="254793" y="238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98" name="Picture 3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951" b="21029"/>
              <a:stretch/>
            </p:blipFill>
            <p:spPr bwMode="auto">
              <a:xfrm>
                <a:off x="6994270" y="4061308"/>
                <a:ext cx="549530" cy="2630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9" name="Rectangle 98"/>
              <p:cNvSpPr/>
              <p:nvPr/>
            </p:nvSpPr>
            <p:spPr>
              <a:xfrm rot="20314527">
                <a:off x="7904178" y="3034010"/>
                <a:ext cx="70251" cy="2456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reeform 99"/>
              <p:cNvSpPr/>
              <p:nvPr/>
            </p:nvSpPr>
            <p:spPr>
              <a:xfrm>
                <a:off x="6017013" y="2835564"/>
                <a:ext cx="822675" cy="1269714"/>
              </a:xfrm>
              <a:custGeom>
                <a:avLst/>
                <a:gdLst>
                  <a:gd name="connsiteX0" fmla="*/ 814388 w 814388"/>
                  <a:gd name="connsiteY0" fmla="*/ 1266825 h 1266825"/>
                  <a:gd name="connsiteX1" fmla="*/ 214313 w 814388"/>
                  <a:gd name="connsiteY1" fmla="*/ 938212 h 1266825"/>
                  <a:gd name="connsiteX2" fmla="*/ 0 w 814388"/>
                  <a:gd name="connsiteY2" fmla="*/ 414337 h 1266825"/>
                  <a:gd name="connsiteX3" fmla="*/ 171450 w 814388"/>
                  <a:gd name="connsiteY3" fmla="*/ 0 h 1266825"/>
                  <a:gd name="connsiteX0" fmla="*/ 814388 w 814388"/>
                  <a:gd name="connsiteY0" fmla="*/ 1266825 h 1266825"/>
                  <a:gd name="connsiteX1" fmla="*/ 214313 w 814388"/>
                  <a:gd name="connsiteY1" fmla="*/ 938212 h 1266825"/>
                  <a:gd name="connsiteX2" fmla="*/ 0 w 814388"/>
                  <a:gd name="connsiteY2" fmla="*/ 414337 h 1266825"/>
                  <a:gd name="connsiteX3" fmla="*/ 171450 w 814388"/>
                  <a:gd name="connsiteY3" fmla="*/ 0 h 1266825"/>
                  <a:gd name="connsiteX0" fmla="*/ 814388 w 814388"/>
                  <a:gd name="connsiteY0" fmla="*/ 1266825 h 1266825"/>
                  <a:gd name="connsiteX1" fmla="*/ 214313 w 814388"/>
                  <a:gd name="connsiteY1" fmla="*/ 938212 h 1266825"/>
                  <a:gd name="connsiteX2" fmla="*/ 0 w 814388"/>
                  <a:gd name="connsiteY2" fmla="*/ 414337 h 1266825"/>
                  <a:gd name="connsiteX3" fmla="*/ 171450 w 814388"/>
                  <a:gd name="connsiteY3" fmla="*/ 0 h 1266825"/>
                  <a:gd name="connsiteX0" fmla="*/ 814388 w 814388"/>
                  <a:gd name="connsiteY0" fmla="*/ 1266825 h 1266825"/>
                  <a:gd name="connsiteX1" fmla="*/ 214313 w 814388"/>
                  <a:gd name="connsiteY1" fmla="*/ 938212 h 1266825"/>
                  <a:gd name="connsiteX2" fmla="*/ 0 w 814388"/>
                  <a:gd name="connsiteY2" fmla="*/ 414337 h 1266825"/>
                  <a:gd name="connsiteX3" fmla="*/ 171450 w 814388"/>
                  <a:gd name="connsiteY3" fmla="*/ 0 h 1266825"/>
                  <a:gd name="connsiteX0" fmla="*/ 826733 w 826733"/>
                  <a:gd name="connsiteY0" fmla="*/ 1266825 h 1266825"/>
                  <a:gd name="connsiteX1" fmla="*/ 226658 w 826733"/>
                  <a:gd name="connsiteY1" fmla="*/ 938212 h 1266825"/>
                  <a:gd name="connsiteX2" fmla="*/ 12345 w 826733"/>
                  <a:gd name="connsiteY2" fmla="*/ 414337 h 1266825"/>
                  <a:gd name="connsiteX3" fmla="*/ 183795 w 826733"/>
                  <a:gd name="connsiteY3" fmla="*/ 0 h 1266825"/>
                  <a:gd name="connsiteX0" fmla="*/ 659127 w 659127"/>
                  <a:gd name="connsiteY0" fmla="*/ 1266825 h 1266825"/>
                  <a:gd name="connsiteX1" fmla="*/ 59052 w 659127"/>
                  <a:gd name="connsiteY1" fmla="*/ 938212 h 1266825"/>
                  <a:gd name="connsiteX2" fmla="*/ 16189 w 659127"/>
                  <a:gd name="connsiteY2" fmla="*/ 0 h 1266825"/>
                  <a:gd name="connsiteX0" fmla="*/ 787820 w 787820"/>
                  <a:gd name="connsiteY0" fmla="*/ 1266825 h 1266825"/>
                  <a:gd name="connsiteX1" fmla="*/ 187745 w 787820"/>
                  <a:gd name="connsiteY1" fmla="*/ 938212 h 1266825"/>
                  <a:gd name="connsiteX2" fmla="*/ 144882 w 787820"/>
                  <a:gd name="connsiteY2" fmla="*/ 0 h 1266825"/>
                  <a:gd name="connsiteX0" fmla="*/ 818535 w 818535"/>
                  <a:gd name="connsiteY0" fmla="*/ 1266825 h 1266825"/>
                  <a:gd name="connsiteX1" fmla="*/ 218460 w 818535"/>
                  <a:gd name="connsiteY1" fmla="*/ 938212 h 1266825"/>
                  <a:gd name="connsiteX2" fmla="*/ 175597 w 818535"/>
                  <a:gd name="connsiteY2" fmla="*/ 0 h 1266825"/>
                  <a:gd name="connsiteX0" fmla="*/ 816712 w 816712"/>
                  <a:gd name="connsiteY0" fmla="*/ 1266825 h 1266825"/>
                  <a:gd name="connsiteX1" fmla="*/ 221400 w 816712"/>
                  <a:gd name="connsiteY1" fmla="*/ 923925 h 1266825"/>
                  <a:gd name="connsiteX2" fmla="*/ 173774 w 816712"/>
                  <a:gd name="connsiteY2" fmla="*/ 0 h 1266825"/>
                  <a:gd name="connsiteX0" fmla="*/ 816712 w 816712"/>
                  <a:gd name="connsiteY0" fmla="*/ 1266825 h 1266825"/>
                  <a:gd name="connsiteX1" fmla="*/ 221400 w 816712"/>
                  <a:gd name="connsiteY1" fmla="*/ 923925 h 1266825"/>
                  <a:gd name="connsiteX2" fmla="*/ 173774 w 816712"/>
                  <a:gd name="connsiteY2" fmla="*/ 0 h 1266825"/>
                  <a:gd name="connsiteX0" fmla="*/ 816712 w 816712"/>
                  <a:gd name="connsiteY0" fmla="*/ 1266825 h 1266825"/>
                  <a:gd name="connsiteX1" fmla="*/ 221400 w 816712"/>
                  <a:gd name="connsiteY1" fmla="*/ 923925 h 1266825"/>
                  <a:gd name="connsiteX2" fmla="*/ 173774 w 816712"/>
                  <a:gd name="connsiteY2" fmla="*/ 0 h 1266825"/>
                  <a:gd name="connsiteX0" fmla="*/ 805129 w 805129"/>
                  <a:gd name="connsiteY0" fmla="*/ 1263650 h 1263650"/>
                  <a:gd name="connsiteX1" fmla="*/ 209817 w 805129"/>
                  <a:gd name="connsiteY1" fmla="*/ 920750 h 1263650"/>
                  <a:gd name="connsiteX2" fmla="*/ 181241 w 805129"/>
                  <a:gd name="connsiteY2" fmla="*/ 0 h 1263650"/>
                  <a:gd name="connsiteX0" fmla="*/ 819754 w 819754"/>
                  <a:gd name="connsiteY0" fmla="*/ 1263650 h 1263650"/>
                  <a:gd name="connsiteX1" fmla="*/ 224442 w 819754"/>
                  <a:gd name="connsiteY1" fmla="*/ 920750 h 1263650"/>
                  <a:gd name="connsiteX2" fmla="*/ 195866 w 819754"/>
                  <a:gd name="connsiteY2" fmla="*/ 0 h 1263650"/>
                  <a:gd name="connsiteX0" fmla="*/ 831594 w 831594"/>
                  <a:gd name="connsiteY0" fmla="*/ 1235075 h 1235075"/>
                  <a:gd name="connsiteX1" fmla="*/ 236282 w 831594"/>
                  <a:gd name="connsiteY1" fmla="*/ 892175 h 1235075"/>
                  <a:gd name="connsiteX2" fmla="*/ 188656 w 831594"/>
                  <a:gd name="connsiteY2" fmla="*/ 0 h 1235075"/>
                  <a:gd name="connsiteX0" fmla="*/ 822675 w 822675"/>
                  <a:gd name="connsiteY0" fmla="*/ 1251744 h 1251744"/>
                  <a:gd name="connsiteX1" fmla="*/ 227363 w 822675"/>
                  <a:gd name="connsiteY1" fmla="*/ 908844 h 1251744"/>
                  <a:gd name="connsiteX2" fmla="*/ 194025 w 822675"/>
                  <a:gd name="connsiteY2" fmla="*/ 0 h 125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2675" h="1251744">
                    <a:moveTo>
                      <a:pt x="822675" y="1251744"/>
                    </a:moveTo>
                    <a:cubicBezTo>
                      <a:pt x="760762" y="1004094"/>
                      <a:pt x="408338" y="1018382"/>
                      <a:pt x="227363" y="908844"/>
                    </a:cubicBezTo>
                    <a:cubicBezTo>
                      <a:pt x="10669" y="731044"/>
                      <a:pt x="-136770" y="371673"/>
                      <a:pt x="194025" y="0"/>
                    </a:cubicBezTo>
                  </a:path>
                </a:pathLst>
              </a:custGeom>
              <a:noFill/>
              <a:ln w="57150">
                <a:solidFill>
                  <a:srgbClr val="FFFF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reeform 100"/>
              <p:cNvSpPr/>
              <p:nvPr/>
            </p:nvSpPr>
            <p:spPr>
              <a:xfrm>
                <a:off x="7751744" y="3048000"/>
                <a:ext cx="1048880" cy="1060959"/>
              </a:xfrm>
              <a:custGeom>
                <a:avLst/>
                <a:gdLst>
                  <a:gd name="connsiteX0" fmla="*/ 0 w 942975"/>
                  <a:gd name="connsiteY0" fmla="*/ 1066800 h 1066800"/>
                  <a:gd name="connsiteX1" fmla="*/ 676275 w 942975"/>
                  <a:gd name="connsiteY1" fmla="*/ 669925 h 1066800"/>
                  <a:gd name="connsiteX2" fmla="*/ 942975 w 942975"/>
                  <a:gd name="connsiteY2" fmla="*/ 73025 h 1066800"/>
                  <a:gd name="connsiteX3" fmla="*/ 762000 w 942975"/>
                  <a:gd name="connsiteY3" fmla="*/ 0 h 1066800"/>
                  <a:gd name="connsiteX0" fmla="*/ 0 w 942975"/>
                  <a:gd name="connsiteY0" fmla="*/ 1066800 h 1066800"/>
                  <a:gd name="connsiteX1" fmla="*/ 676275 w 942975"/>
                  <a:gd name="connsiteY1" fmla="*/ 669925 h 1066800"/>
                  <a:gd name="connsiteX2" fmla="*/ 942975 w 942975"/>
                  <a:gd name="connsiteY2" fmla="*/ 73025 h 1066800"/>
                  <a:gd name="connsiteX3" fmla="*/ 762000 w 942975"/>
                  <a:gd name="connsiteY3" fmla="*/ 0 h 1066800"/>
                  <a:gd name="connsiteX0" fmla="*/ 0 w 942975"/>
                  <a:gd name="connsiteY0" fmla="*/ 1066800 h 1066800"/>
                  <a:gd name="connsiteX1" fmla="*/ 676275 w 942975"/>
                  <a:gd name="connsiteY1" fmla="*/ 669925 h 1066800"/>
                  <a:gd name="connsiteX2" fmla="*/ 942975 w 942975"/>
                  <a:gd name="connsiteY2" fmla="*/ 73025 h 1066800"/>
                  <a:gd name="connsiteX3" fmla="*/ 762000 w 942975"/>
                  <a:gd name="connsiteY3" fmla="*/ 0 h 1066800"/>
                  <a:gd name="connsiteX0" fmla="*/ 0 w 942975"/>
                  <a:gd name="connsiteY0" fmla="*/ 1066800 h 1066800"/>
                  <a:gd name="connsiteX1" fmla="*/ 695325 w 942975"/>
                  <a:gd name="connsiteY1" fmla="*/ 679450 h 1066800"/>
                  <a:gd name="connsiteX2" fmla="*/ 942975 w 942975"/>
                  <a:gd name="connsiteY2" fmla="*/ 73025 h 1066800"/>
                  <a:gd name="connsiteX3" fmla="*/ 762000 w 942975"/>
                  <a:gd name="connsiteY3" fmla="*/ 0 h 1066800"/>
                  <a:gd name="connsiteX0" fmla="*/ 0 w 1008077"/>
                  <a:gd name="connsiteY0" fmla="*/ 1066800 h 1066800"/>
                  <a:gd name="connsiteX1" fmla="*/ 695325 w 1008077"/>
                  <a:gd name="connsiteY1" fmla="*/ 679450 h 1066800"/>
                  <a:gd name="connsiteX2" fmla="*/ 942975 w 1008077"/>
                  <a:gd name="connsiteY2" fmla="*/ 73025 h 1066800"/>
                  <a:gd name="connsiteX3" fmla="*/ 762000 w 1008077"/>
                  <a:gd name="connsiteY3" fmla="*/ 0 h 1066800"/>
                  <a:gd name="connsiteX0" fmla="*/ 0 w 1036746"/>
                  <a:gd name="connsiteY0" fmla="*/ 1066800 h 1066800"/>
                  <a:gd name="connsiteX1" fmla="*/ 695325 w 1036746"/>
                  <a:gd name="connsiteY1" fmla="*/ 679450 h 1066800"/>
                  <a:gd name="connsiteX2" fmla="*/ 942975 w 1036746"/>
                  <a:gd name="connsiteY2" fmla="*/ 73025 h 1066800"/>
                  <a:gd name="connsiteX3" fmla="*/ 762000 w 1036746"/>
                  <a:gd name="connsiteY3" fmla="*/ 0 h 1066800"/>
                  <a:gd name="connsiteX0" fmla="*/ 0 w 771124"/>
                  <a:gd name="connsiteY0" fmla="*/ 1066800 h 1066800"/>
                  <a:gd name="connsiteX1" fmla="*/ 695325 w 771124"/>
                  <a:gd name="connsiteY1" fmla="*/ 679450 h 1066800"/>
                  <a:gd name="connsiteX2" fmla="*/ 762000 w 771124"/>
                  <a:gd name="connsiteY2" fmla="*/ 0 h 1066800"/>
                  <a:gd name="connsiteX0" fmla="*/ 0 w 988548"/>
                  <a:gd name="connsiteY0" fmla="*/ 1066800 h 1066800"/>
                  <a:gd name="connsiteX1" fmla="*/ 695325 w 988548"/>
                  <a:gd name="connsiteY1" fmla="*/ 679450 h 1066800"/>
                  <a:gd name="connsiteX2" fmla="*/ 762000 w 988548"/>
                  <a:gd name="connsiteY2" fmla="*/ 0 h 1066800"/>
                  <a:gd name="connsiteX0" fmla="*/ 0 w 983394"/>
                  <a:gd name="connsiteY0" fmla="*/ 1066800 h 1066800"/>
                  <a:gd name="connsiteX1" fmla="*/ 676275 w 983394"/>
                  <a:gd name="connsiteY1" fmla="*/ 666750 h 1066800"/>
                  <a:gd name="connsiteX2" fmla="*/ 762000 w 983394"/>
                  <a:gd name="connsiteY2" fmla="*/ 0 h 1066800"/>
                  <a:gd name="connsiteX0" fmla="*/ 0 w 1008118"/>
                  <a:gd name="connsiteY0" fmla="*/ 1066800 h 1066800"/>
                  <a:gd name="connsiteX1" fmla="*/ 676275 w 1008118"/>
                  <a:gd name="connsiteY1" fmla="*/ 666750 h 1066800"/>
                  <a:gd name="connsiteX2" fmla="*/ 762000 w 1008118"/>
                  <a:gd name="connsiteY2" fmla="*/ 0 h 1066800"/>
                  <a:gd name="connsiteX0" fmla="*/ 0 w 1002412"/>
                  <a:gd name="connsiteY0" fmla="*/ 1066800 h 1066800"/>
                  <a:gd name="connsiteX1" fmla="*/ 676275 w 1002412"/>
                  <a:gd name="connsiteY1" fmla="*/ 666750 h 1066800"/>
                  <a:gd name="connsiteX2" fmla="*/ 762000 w 1002412"/>
                  <a:gd name="connsiteY2" fmla="*/ 0 h 1066800"/>
                  <a:gd name="connsiteX0" fmla="*/ 0 w 1002412"/>
                  <a:gd name="connsiteY0" fmla="*/ 1066800 h 1066800"/>
                  <a:gd name="connsiteX1" fmla="*/ 676275 w 1002412"/>
                  <a:gd name="connsiteY1" fmla="*/ 666750 h 1066800"/>
                  <a:gd name="connsiteX2" fmla="*/ 762000 w 1002412"/>
                  <a:gd name="connsiteY2" fmla="*/ 0 h 1066800"/>
                  <a:gd name="connsiteX0" fmla="*/ 0 w 998872"/>
                  <a:gd name="connsiteY0" fmla="*/ 1066800 h 1066800"/>
                  <a:gd name="connsiteX1" fmla="*/ 664369 w 998872"/>
                  <a:gd name="connsiteY1" fmla="*/ 669131 h 1066800"/>
                  <a:gd name="connsiteX2" fmla="*/ 762000 w 998872"/>
                  <a:gd name="connsiteY2" fmla="*/ 0 h 1066800"/>
                  <a:gd name="connsiteX0" fmla="*/ 0 w 1018697"/>
                  <a:gd name="connsiteY0" fmla="*/ 1066800 h 1066800"/>
                  <a:gd name="connsiteX1" fmla="*/ 664369 w 1018697"/>
                  <a:gd name="connsiteY1" fmla="*/ 669131 h 1066800"/>
                  <a:gd name="connsiteX2" fmla="*/ 762000 w 1018697"/>
                  <a:gd name="connsiteY2" fmla="*/ 0 h 106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8697" h="1066800">
                    <a:moveTo>
                      <a:pt x="0" y="1066800"/>
                    </a:moveTo>
                    <a:cubicBezTo>
                      <a:pt x="57150" y="963083"/>
                      <a:pt x="108744" y="903023"/>
                      <a:pt x="664369" y="669131"/>
                    </a:cubicBezTo>
                    <a:cubicBezTo>
                      <a:pt x="946944" y="547688"/>
                      <a:pt x="1246585" y="119327"/>
                      <a:pt x="762000" y="0"/>
                    </a:cubicBezTo>
                  </a:path>
                </a:pathLst>
              </a:custGeom>
              <a:noFill/>
              <a:ln w="57150">
                <a:solidFill>
                  <a:srgbClr val="FFFF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675277" y="4207024"/>
                <a:ext cx="1205038" cy="265695"/>
              </a:xfrm>
              <a:prstGeom prst="rect">
                <a:avLst/>
              </a:prstGeom>
              <a:solidFill>
                <a:srgbClr val="00808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" name="Picture 2" descr="Image result for Bulb 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842"/>
              <a:stretch/>
            </p:blipFill>
            <p:spPr bwMode="auto">
              <a:xfrm>
                <a:off x="6921893" y="3433765"/>
                <a:ext cx="711806" cy="6934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" name="Group 103"/>
              <p:cNvGrpSpPr/>
              <p:nvPr/>
            </p:nvGrpSpPr>
            <p:grpSpPr>
              <a:xfrm>
                <a:off x="6185876" y="2633505"/>
                <a:ext cx="924560" cy="381000"/>
                <a:chOff x="6215380" y="2622549"/>
                <a:chExt cx="924560" cy="381000"/>
              </a:xfrm>
            </p:grpSpPr>
            <p:pic>
              <p:nvPicPr>
                <p:cNvPr id="108" name="Picture 3" descr="\\192.168.1.34\mt_school\2018_19\Bulb.png"/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816" t="26837" r="57368" b="70421"/>
                <a:stretch/>
              </p:blipFill>
              <p:spPr bwMode="auto">
                <a:xfrm>
                  <a:off x="6569310" y="2874856"/>
                  <a:ext cx="264876" cy="626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3" descr="\\192.168.1.34\mt_school\2018_19\Bulb.png"/>
                <p:cNvPicPr>
                  <a:picLocks noChangeAspect="1"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65" t="15648" r="55580" b="67680"/>
                <a:stretch/>
              </p:blipFill>
              <p:spPr bwMode="auto">
                <a:xfrm>
                  <a:off x="6215380" y="2622549"/>
                  <a:ext cx="924560" cy="381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5" name="Flowchart: Delay 104"/>
              <p:cNvSpPr/>
              <p:nvPr/>
            </p:nvSpPr>
            <p:spPr>
              <a:xfrm rot="16200000">
                <a:off x="7697415" y="4090104"/>
                <a:ext cx="108658" cy="111087"/>
              </a:xfrm>
              <a:prstGeom prst="flowChartDelay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lowchart: Delay 105"/>
              <p:cNvSpPr/>
              <p:nvPr/>
            </p:nvSpPr>
            <p:spPr>
              <a:xfrm rot="16200000">
                <a:off x="6769141" y="4090103"/>
                <a:ext cx="108658" cy="111087"/>
              </a:xfrm>
              <a:prstGeom prst="flowChartDelay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 rot="3020299">
                <a:off x="8411965" y="3003846"/>
                <a:ext cx="70251" cy="2456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3" name="Freeform 112"/>
          <p:cNvSpPr/>
          <p:nvPr/>
        </p:nvSpPr>
        <p:spPr>
          <a:xfrm>
            <a:off x="625318" y="1760241"/>
            <a:ext cx="617229" cy="951195"/>
          </a:xfrm>
          <a:custGeom>
            <a:avLst/>
            <a:gdLst>
              <a:gd name="connsiteX0" fmla="*/ 814388 w 814388"/>
              <a:gd name="connsiteY0" fmla="*/ 1266825 h 1266825"/>
              <a:gd name="connsiteX1" fmla="*/ 214313 w 814388"/>
              <a:gd name="connsiteY1" fmla="*/ 938212 h 1266825"/>
              <a:gd name="connsiteX2" fmla="*/ 0 w 814388"/>
              <a:gd name="connsiteY2" fmla="*/ 414337 h 1266825"/>
              <a:gd name="connsiteX3" fmla="*/ 171450 w 814388"/>
              <a:gd name="connsiteY3" fmla="*/ 0 h 1266825"/>
              <a:gd name="connsiteX0" fmla="*/ 814388 w 814388"/>
              <a:gd name="connsiteY0" fmla="*/ 1266825 h 1266825"/>
              <a:gd name="connsiteX1" fmla="*/ 214313 w 814388"/>
              <a:gd name="connsiteY1" fmla="*/ 938212 h 1266825"/>
              <a:gd name="connsiteX2" fmla="*/ 0 w 814388"/>
              <a:gd name="connsiteY2" fmla="*/ 414337 h 1266825"/>
              <a:gd name="connsiteX3" fmla="*/ 171450 w 814388"/>
              <a:gd name="connsiteY3" fmla="*/ 0 h 1266825"/>
              <a:gd name="connsiteX0" fmla="*/ 814388 w 814388"/>
              <a:gd name="connsiteY0" fmla="*/ 1266825 h 1266825"/>
              <a:gd name="connsiteX1" fmla="*/ 214313 w 814388"/>
              <a:gd name="connsiteY1" fmla="*/ 938212 h 1266825"/>
              <a:gd name="connsiteX2" fmla="*/ 0 w 814388"/>
              <a:gd name="connsiteY2" fmla="*/ 414337 h 1266825"/>
              <a:gd name="connsiteX3" fmla="*/ 171450 w 814388"/>
              <a:gd name="connsiteY3" fmla="*/ 0 h 1266825"/>
              <a:gd name="connsiteX0" fmla="*/ 814388 w 814388"/>
              <a:gd name="connsiteY0" fmla="*/ 1266825 h 1266825"/>
              <a:gd name="connsiteX1" fmla="*/ 214313 w 814388"/>
              <a:gd name="connsiteY1" fmla="*/ 938212 h 1266825"/>
              <a:gd name="connsiteX2" fmla="*/ 0 w 814388"/>
              <a:gd name="connsiteY2" fmla="*/ 414337 h 1266825"/>
              <a:gd name="connsiteX3" fmla="*/ 171450 w 814388"/>
              <a:gd name="connsiteY3" fmla="*/ 0 h 1266825"/>
              <a:gd name="connsiteX0" fmla="*/ 826733 w 826733"/>
              <a:gd name="connsiteY0" fmla="*/ 1266825 h 1266825"/>
              <a:gd name="connsiteX1" fmla="*/ 226658 w 826733"/>
              <a:gd name="connsiteY1" fmla="*/ 938212 h 1266825"/>
              <a:gd name="connsiteX2" fmla="*/ 12345 w 826733"/>
              <a:gd name="connsiteY2" fmla="*/ 414337 h 1266825"/>
              <a:gd name="connsiteX3" fmla="*/ 183795 w 826733"/>
              <a:gd name="connsiteY3" fmla="*/ 0 h 1266825"/>
              <a:gd name="connsiteX0" fmla="*/ 659127 w 659127"/>
              <a:gd name="connsiteY0" fmla="*/ 1266825 h 1266825"/>
              <a:gd name="connsiteX1" fmla="*/ 59052 w 659127"/>
              <a:gd name="connsiteY1" fmla="*/ 938212 h 1266825"/>
              <a:gd name="connsiteX2" fmla="*/ 16189 w 659127"/>
              <a:gd name="connsiteY2" fmla="*/ 0 h 1266825"/>
              <a:gd name="connsiteX0" fmla="*/ 787820 w 787820"/>
              <a:gd name="connsiteY0" fmla="*/ 1266825 h 1266825"/>
              <a:gd name="connsiteX1" fmla="*/ 187745 w 787820"/>
              <a:gd name="connsiteY1" fmla="*/ 938212 h 1266825"/>
              <a:gd name="connsiteX2" fmla="*/ 144882 w 787820"/>
              <a:gd name="connsiteY2" fmla="*/ 0 h 1266825"/>
              <a:gd name="connsiteX0" fmla="*/ 818535 w 818535"/>
              <a:gd name="connsiteY0" fmla="*/ 1266825 h 1266825"/>
              <a:gd name="connsiteX1" fmla="*/ 218460 w 818535"/>
              <a:gd name="connsiteY1" fmla="*/ 938212 h 1266825"/>
              <a:gd name="connsiteX2" fmla="*/ 175597 w 818535"/>
              <a:gd name="connsiteY2" fmla="*/ 0 h 1266825"/>
              <a:gd name="connsiteX0" fmla="*/ 816712 w 816712"/>
              <a:gd name="connsiteY0" fmla="*/ 1266825 h 1266825"/>
              <a:gd name="connsiteX1" fmla="*/ 221400 w 816712"/>
              <a:gd name="connsiteY1" fmla="*/ 923925 h 1266825"/>
              <a:gd name="connsiteX2" fmla="*/ 173774 w 816712"/>
              <a:gd name="connsiteY2" fmla="*/ 0 h 1266825"/>
              <a:gd name="connsiteX0" fmla="*/ 816712 w 816712"/>
              <a:gd name="connsiteY0" fmla="*/ 1266825 h 1266825"/>
              <a:gd name="connsiteX1" fmla="*/ 221400 w 816712"/>
              <a:gd name="connsiteY1" fmla="*/ 923925 h 1266825"/>
              <a:gd name="connsiteX2" fmla="*/ 173774 w 816712"/>
              <a:gd name="connsiteY2" fmla="*/ 0 h 1266825"/>
              <a:gd name="connsiteX0" fmla="*/ 816712 w 816712"/>
              <a:gd name="connsiteY0" fmla="*/ 1266825 h 1266825"/>
              <a:gd name="connsiteX1" fmla="*/ 221400 w 816712"/>
              <a:gd name="connsiteY1" fmla="*/ 923925 h 1266825"/>
              <a:gd name="connsiteX2" fmla="*/ 173774 w 816712"/>
              <a:gd name="connsiteY2" fmla="*/ 0 h 1266825"/>
              <a:gd name="connsiteX0" fmla="*/ 805129 w 805129"/>
              <a:gd name="connsiteY0" fmla="*/ 1263650 h 1263650"/>
              <a:gd name="connsiteX1" fmla="*/ 209817 w 805129"/>
              <a:gd name="connsiteY1" fmla="*/ 920750 h 1263650"/>
              <a:gd name="connsiteX2" fmla="*/ 181241 w 805129"/>
              <a:gd name="connsiteY2" fmla="*/ 0 h 1263650"/>
              <a:gd name="connsiteX0" fmla="*/ 819754 w 819754"/>
              <a:gd name="connsiteY0" fmla="*/ 1263650 h 1263650"/>
              <a:gd name="connsiteX1" fmla="*/ 224442 w 819754"/>
              <a:gd name="connsiteY1" fmla="*/ 920750 h 1263650"/>
              <a:gd name="connsiteX2" fmla="*/ 195866 w 819754"/>
              <a:gd name="connsiteY2" fmla="*/ 0 h 1263650"/>
              <a:gd name="connsiteX0" fmla="*/ 831594 w 831594"/>
              <a:gd name="connsiteY0" fmla="*/ 1235075 h 1235075"/>
              <a:gd name="connsiteX1" fmla="*/ 236282 w 831594"/>
              <a:gd name="connsiteY1" fmla="*/ 892175 h 1235075"/>
              <a:gd name="connsiteX2" fmla="*/ 188656 w 831594"/>
              <a:gd name="connsiteY2" fmla="*/ 0 h 1235075"/>
              <a:gd name="connsiteX0" fmla="*/ 822675 w 822675"/>
              <a:gd name="connsiteY0" fmla="*/ 1251744 h 1251744"/>
              <a:gd name="connsiteX1" fmla="*/ 227363 w 822675"/>
              <a:gd name="connsiteY1" fmla="*/ 908844 h 1251744"/>
              <a:gd name="connsiteX2" fmla="*/ 194025 w 822675"/>
              <a:gd name="connsiteY2" fmla="*/ 0 h 1251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675" h="1251744">
                <a:moveTo>
                  <a:pt x="822675" y="1251744"/>
                </a:moveTo>
                <a:cubicBezTo>
                  <a:pt x="760762" y="1004094"/>
                  <a:pt x="408338" y="1018382"/>
                  <a:pt x="227363" y="908844"/>
                </a:cubicBezTo>
                <a:cubicBezTo>
                  <a:pt x="10669" y="731044"/>
                  <a:pt x="-136770" y="371673"/>
                  <a:pt x="194025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/>
          <p:cNvSpPr/>
          <p:nvPr/>
        </p:nvSpPr>
        <p:spPr>
          <a:xfrm>
            <a:off x="1839339" y="1954142"/>
            <a:ext cx="779161" cy="753507"/>
          </a:xfrm>
          <a:custGeom>
            <a:avLst/>
            <a:gdLst>
              <a:gd name="connsiteX0" fmla="*/ 0 w 942975"/>
              <a:gd name="connsiteY0" fmla="*/ 1066800 h 1066800"/>
              <a:gd name="connsiteX1" fmla="*/ 676275 w 942975"/>
              <a:gd name="connsiteY1" fmla="*/ 669925 h 1066800"/>
              <a:gd name="connsiteX2" fmla="*/ 942975 w 942975"/>
              <a:gd name="connsiteY2" fmla="*/ 73025 h 1066800"/>
              <a:gd name="connsiteX3" fmla="*/ 762000 w 942975"/>
              <a:gd name="connsiteY3" fmla="*/ 0 h 1066800"/>
              <a:gd name="connsiteX0" fmla="*/ 0 w 942975"/>
              <a:gd name="connsiteY0" fmla="*/ 1066800 h 1066800"/>
              <a:gd name="connsiteX1" fmla="*/ 676275 w 942975"/>
              <a:gd name="connsiteY1" fmla="*/ 669925 h 1066800"/>
              <a:gd name="connsiteX2" fmla="*/ 942975 w 942975"/>
              <a:gd name="connsiteY2" fmla="*/ 73025 h 1066800"/>
              <a:gd name="connsiteX3" fmla="*/ 762000 w 942975"/>
              <a:gd name="connsiteY3" fmla="*/ 0 h 1066800"/>
              <a:gd name="connsiteX0" fmla="*/ 0 w 942975"/>
              <a:gd name="connsiteY0" fmla="*/ 1066800 h 1066800"/>
              <a:gd name="connsiteX1" fmla="*/ 676275 w 942975"/>
              <a:gd name="connsiteY1" fmla="*/ 669925 h 1066800"/>
              <a:gd name="connsiteX2" fmla="*/ 942975 w 942975"/>
              <a:gd name="connsiteY2" fmla="*/ 73025 h 1066800"/>
              <a:gd name="connsiteX3" fmla="*/ 762000 w 942975"/>
              <a:gd name="connsiteY3" fmla="*/ 0 h 1066800"/>
              <a:gd name="connsiteX0" fmla="*/ 0 w 942975"/>
              <a:gd name="connsiteY0" fmla="*/ 1066800 h 1066800"/>
              <a:gd name="connsiteX1" fmla="*/ 695325 w 942975"/>
              <a:gd name="connsiteY1" fmla="*/ 679450 h 1066800"/>
              <a:gd name="connsiteX2" fmla="*/ 942975 w 942975"/>
              <a:gd name="connsiteY2" fmla="*/ 73025 h 1066800"/>
              <a:gd name="connsiteX3" fmla="*/ 762000 w 942975"/>
              <a:gd name="connsiteY3" fmla="*/ 0 h 1066800"/>
              <a:gd name="connsiteX0" fmla="*/ 0 w 1008077"/>
              <a:gd name="connsiteY0" fmla="*/ 1066800 h 1066800"/>
              <a:gd name="connsiteX1" fmla="*/ 695325 w 1008077"/>
              <a:gd name="connsiteY1" fmla="*/ 679450 h 1066800"/>
              <a:gd name="connsiteX2" fmla="*/ 942975 w 1008077"/>
              <a:gd name="connsiteY2" fmla="*/ 73025 h 1066800"/>
              <a:gd name="connsiteX3" fmla="*/ 762000 w 1008077"/>
              <a:gd name="connsiteY3" fmla="*/ 0 h 1066800"/>
              <a:gd name="connsiteX0" fmla="*/ 0 w 1036746"/>
              <a:gd name="connsiteY0" fmla="*/ 1066800 h 1066800"/>
              <a:gd name="connsiteX1" fmla="*/ 695325 w 1036746"/>
              <a:gd name="connsiteY1" fmla="*/ 679450 h 1066800"/>
              <a:gd name="connsiteX2" fmla="*/ 942975 w 1036746"/>
              <a:gd name="connsiteY2" fmla="*/ 73025 h 1066800"/>
              <a:gd name="connsiteX3" fmla="*/ 762000 w 1036746"/>
              <a:gd name="connsiteY3" fmla="*/ 0 h 1066800"/>
              <a:gd name="connsiteX0" fmla="*/ 0 w 771124"/>
              <a:gd name="connsiteY0" fmla="*/ 1066800 h 1066800"/>
              <a:gd name="connsiteX1" fmla="*/ 695325 w 771124"/>
              <a:gd name="connsiteY1" fmla="*/ 679450 h 1066800"/>
              <a:gd name="connsiteX2" fmla="*/ 762000 w 771124"/>
              <a:gd name="connsiteY2" fmla="*/ 0 h 1066800"/>
              <a:gd name="connsiteX0" fmla="*/ 0 w 988548"/>
              <a:gd name="connsiteY0" fmla="*/ 1066800 h 1066800"/>
              <a:gd name="connsiteX1" fmla="*/ 695325 w 988548"/>
              <a:gd name="connsiteY1" fmla="*/ 679450 h 1066800"/>
              <a:gd name="connsiteX2" fmla="*/ 762000 w 988548"/>
              <a:gd name="connsiteY2" fmla="*/ 0 h 1066800"/>
              <a:gd name="connsiteX0" fmla="*/ 0 w 983394"/>
              <a:gd name="connsiteY0" fmla="*/ 1066800 h 1066800"/>
              <a:gd name="connsiteX1" fmla="*/ 676275 w 983394"/>
              <a:gd name="connsiteY1" fmla="*/ 666750 h 1066800"/>
              <a:gd name="connsiteX2" fmla="*/ 762000 w 983394"/>
              <a:gd name="connsiteY2" fmla="*/ 0 h 1066800"/>
              <a:gd name="connsiteX0" fmla="*/ 0 w 1008118"/>
              <a:gd name="connsiteY0" fmla="*/ 1066800 h 1066800"/>
              <a:gd name="connsiteX1" fmla="*/ 676275 w 1008118"/>
              <a:gd name="connsiteY1" fmla="*/ 666750 h 1066800"/>
              <a:gd name="connsiteX2" fmla="*/ 762000 w 1008118"/>
              <a:gd name="connsiteY2" fmla="*/ 0 h 1066800"/>
              <a:gd name="connsiteX0" fmla="*/ 0 w 1002412"/>
              <a:gd name="connsiteY0" fmla="*/ 1066800 h 1066800"/>
              <a:gd name="connsiteX1" fmla="*/ 676275 w 1002412"/>
              <a:gd name="connsiteY1" fmla="*/ 666750 h 1066800"/>
              <a:gd name="connsiteX2" fmla="*/ 762000 w 1002412"/>
              <a:gd name="connsiteY2" fmla="*/ 0 h 1066800"/>
              <a:gd name="connsiteX0" fmla="*/ 0 w 1002412"/>
              <a:gd name="connsiteY0" fmla="*/ 1066800 h 1066800"/>
              <a:gd name="connsiteX1" fmla="*/ 676275 w 1002412"/>
              <a:gd name="connsiteY1" fmla="*/ 666750 h 1066800"/>
              <a:gd name="connsiteX2" fmla="*/ 762000 w 1002412"/>
              <a:gd name="connsiteY2" fmla="*/ 0 h 1066800"/>
              <a:gd name="connsiteX0" fmla="*/ 0 w 998872"/>
              <a:gd name="connsiteY0" fmla="*/ 1066800 h 1066800"/>
              <a:gd name="connsiteX1" fmla="*/ 664369 w 998872"/>
              <a:gd name="connsiteY1" fmla="*/ 669131 h 1066800"/>
              <a:gd name="connsiteX2" fmla="*/ 762000 w 998872"/>
              <a:gd name="connsiteY2" fmla="*/ 0 h 1066800"/>
              <a:gd name="connsiteX0" fmla="*/ 0 w 1018697"/>
              <a:gd name="connsiteY0" fmla="*/ 1066800 h 1066800"/>
              <a:gd name="connsiteX1" fmla="*/ 664369 w 1018697"/>
              <a:gd name="connsiteY1" fmla="*/ 669131 h 1066800"/>
              <a:gd name="connsiteX2" fmla="*/ 762000 w 1018697"/>
              <a:gd name="connsiteY2" fmla="*/ 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8697" h="1066800">
                <a:moveTo>
                  <a:pt x="0" y="1066800"/>
                </a:moveTo>
                <a:cubicBezTo>
                  <a:pt x="57150" y="963083"/>
                  <a:pt x="108744" y="903023"/>
                  <a:pt x="664369" y="669131"/>
                </a:cubicBezTo>
                <a:cubicBezTo>
                  <a:pt x="946944" y="547688"/>
                  <a:pt x="1246585" y="119327"/>
                  <a:pt x="762000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2" descr="Image result for Bulb 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42"/>
          <a:stretch/>
        </p:blipFill>
        <p:spPr bwMode="auto">
          <a:xfrm>
            <a:off x="1256878" y="2192372"/>
            <a:ext cx="534588" cy="5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/>
          <p:cNvSpPr/>
          <p:nvPr/>
        </p:nvSpPr>
        <p:spPr>
          <a:xfrm>
            <a:off x="1615561" y="1187864"/>
            <a:ext cx="11784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 err="1">
                <a:solidFill>
                  <a:srgbClr val="FFFFFF"/>
                </a:solidFill>
                <a:latin typeface="Book Antiqua" pitchFamily="18" charset="0"/>
              </a:rPr>
              <a:t>Sulphur</a:t>
            </a:r>
            <a:endParaRPr kumimoji="1" lang="en-US" b="1" dirty="0">
              <a:solidFill>
                <a:srgbClr val="FFFFFF"/>
              </a:solidFill>
              <a:latin typeface="Book Antiqua" pitchFamily="18" charset="0"/>
            </a:endParaRPr>
          </a:p>
        </p:txBody>
      </p:sp>
      <p:sp>
        <p:nvSpPr>
          <p:cNvPr id="118" name="Freeform 117"/>
          <p:cNvSpPr/>
          <p:nvPr/>
        </p:nvSpPr>
        <p:spPr>
          <a:xfrm>
            <a:off x="1401904" y="1790689"/>
            <a:ext cx="589073" cy="202832"/>
          </a:xfrm>
          <a:custGeom>
            <a:avLst/>
            <a:gdLst>
              <a:gd name="connsiteX0" fmla="*/ 784860 w 784860"/>
              <a:gd name="connsiteY0" fmla="*/ 251460 h 251460"/>
              <a:gd name="connsiteX1" fmla="*/ 480060 w 784860"/>
              <a:gd name="connsiteY1" fmla="*/ 99060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80060 w 784860"/>
              <a:gd name="connsiteY1" fmla="*/ 99060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80060 w 784860"/>
              <a:gd name="connsiteY1" fmla="*/ 99060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80060 w 784860"/>
              <a:gd name="connsiteY1" fmla="*/ 99060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75297 w 784860"/>
              <a:gd name="connsiteY1" fmla="*/ 113347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75297 w 784860"/>
              <a:gd name="connsiteY1" fmla="*/ 113347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75297 w 784860"/>
              <a:gd name="connsiteY1" fmla="*/ 113347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75297 w 784860"/>
              <a:gd name="connsiteY1" fmla="*/ 113347 h 251460"/>
              <a:gd name="connsiteX2" fmla="*/ 0 w 784860"/>
              <a:gd name="connsiteY2" fmla="*/ 0 h 251460"/>
              <a:gd name="connsiteX0" fmla="*/ 784860 w 784860"/>
              <a:gd name="connsiteY0" fmla="*/ 251460 h 251460"/>
              <a:gd name="connsiteX1" fmla="*/ 475297 w 784860"/>
              <a:gd name="connsiteY1" fmla="*/ 113347 h 251460"/>
              <a:gd name="connsiteX2" fmla="*/ 0 w 784860"/>
              <a:gd name="connsiteY2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4860" h="251460">
                <a:moveTo>
                  <a:pt x="784860" y="251460"/>
                </a:moveTo>
                <a:cubicBezTo>
                  <a:pt x="748347" y="172084"/>
                  <a:pt x="726123" y="104616"/>
                  <a:pt x="475297" y="113347"/>
                </a:cubicBezTo>
                <a:cubicBezTo>
                  <a:pt x="174783" y="135097"/>
                  <a:pt x="86201" y="85407"/>
                  <a:pt x="0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nip Diagonal Corner Rectangle 58"/>
          <p:cNvSpPr/>
          <p:nvPr/>
        </p:nvSpPr>
        <p:spPr>
          <a:xfrm>
            <a:off x="521108" y="4455350"/>
            <a:ext cx="3773679" cy="394230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23875" y="4467799"/>
            <a:ext cx="3709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Except carbon in the form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of graphite. </a:t>
            </a:r>
            <a:endParaRPr kumimoji="1" lang="en-US" b="1" dirty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66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allAtOnce"/>
      <p:bldP spid="113" grpId="0" animBg="1"/>
      <p:bldP spid="113" grpId="1" animBg="1"/>
      <p:bldP spid="114" grpId="0" animBg="1"/>
      <p:bldP spid="114" grpId="1" animBg="1"/>
      <p:bldP spid="117" grpId="0"/>
      <p:bldP spid="117" grpId="1"/>
      <p:bldP spid="118" grpId="0" animBg="1"/>
      <p:bldP spid="118" grpId="1" animBg="1"/>
      <p:bldP spid="59" grpId="0" animBg="1"/>
      <p:bldP spid="60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9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72000" cy="5143500"/>
            </a:xfrm>
            <a:prstGeom prst="rect">
              <a:avLst/>
            </a:prstGeom>
            <a:ln w="19050"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179"/>
              <a:ext cx="4572000" cy="5138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Rounded Rectangle 17"/>
          <p:cNvSpPr/>
          <p:nvPr/>
        </p:nvSpPr>
        <p:spPr>
          <a:xfrm>
            <a:off x="533397" y="285750"/>
            <a:ext cx="4876803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620483" y="300687"/>
            <a:ext cx="4702630" cy="37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Non-metals are non lustrous, they are dull.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8160" y="1514829"/>
            <a:ext cx="1097280" cy="461665"/>
            <a:chOff x="518160" y="1514829"/>
            <a:chExt cx="1097280" cy="461665"/>
          </a:xfrm>
        </p:grpSpPr>
        <p:sp>
          <p:nvSpPr>
            <p:cNvPr id="12" name="Snip Diagonal Corner Rectangle 11"/>
            <p:cNvSpPr/>
            <p:nvPr/>
          </p:nvSpPr>
          <p:spPr>
            <a:xfrm>
              <a:off x="563877" y="1581150"/>
              <a:ext cx="1036323" cy="333801"/>
            </a:xfrm>
            <a:prstGeom prst="snip2Diag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18160" y="1514829"/>
              <a:ext cx="10972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sz="2400" b="1" dirty="0" smtClean="0">
                  <a:solidFill>
                    <a:schemeClr val="bg1"/>
                  </a:solidFill>
                  <a:effectLst>
                    <a:outerShdw dist="38100" dir="2700000" algn="tl">
                      <a:srgbClr val="000000"/>
                    </a:outerShdw>
                  </a:effectLst>
                  <a:latin typeface="Baskerville Old Face" pitchFamily="18" charset="0"/>
                </a:rPr>
                <a:t>Carbon </a:t>
              </a:r>
              <a:endParaRPr lang="en-US" sz="2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38950" y="1514829"/>
            <a:ext cx="1467019" cy="461665"/>
            <a:chOff x="518329" y="1514829"/>
            <a:chExt cx="1467019" cy="461665"/>
          </a:xfrm>
        </p:grpSpPr>
        <p:sp>
          <p:nvSpPr>
            <p:cNvPr id="15" name="Snip Diagonal Corner Rectangle 14"/>
            <p:cNvSpPr/>
            <p:nvPr/>
          </p:nvSpPr>
          <p:spPr>
            <a:xfrm>
              <a:off x="563877" y="1559915"/>
              <a:ext cx="1345102" cy="395321"/>
            </a:xfrm>
            <a:prstGeom prst="snip2Diag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8329" y="1514829"/>
              <a:ext cx="14670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sz="2400" b="1" dirty="0" smtClean="0">
                  <a:solidFill>
                    <a:schemeClr val="bg1"/>
                  </a:solidFill>
                  <a:effectLst>
                    <a:outerShdw dist="38100" dir="2700000" algn="tl">
                      <a:srgbClr val="000000"/>
                    </a:outerShdw>
                  </a:effectLst>
                  <a:latin typeface="Baskerville Old Face" pitchFamily="18" charset="0"/>
                </a:rPr>
                <a:t>Diamond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028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Image result for DIAMOND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533397" y="285750"/>
            <a:ext cx="3505203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533400" y="29516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Non-metals are </a:t>
            </a:r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generally soft</a:t>
            </a:r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.</a:t>
            </a:r>
          </a:p>
        </p:txBody>
      </p:sp>
      <p:sp>
        <p:nvSpPr>
          <p:cNvPr id="31" name="Snip Diagonal Corner Rectangle 30"/>
          <p:cNvSpPr/>
          <p:nvPr/>
        </p:nvSpPr>
        <p:spPr>
          <a:xfrm>
            <a:off x="457863" y="790122"/>
            <a:ext cx="5061195" cy="382020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7200" y="802810"/>
            <a:ext cx="4979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Except carbon in the form of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 diamond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is very hard.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-1018441" y="3943350"/>
            <a:ext cx="11060018" cy="1345473"/>
            <a:chOff x="-1018441" y="3943350"/>
            <a:chExt cx="11060018" cy="1345473"/>
          </a:xfrm>
        </p:grpSpPr>
        <p:sp>
          <p:nvSpPr>
            <p:cNvPr id="22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5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07" b="96386" l="0" r="94676">
                        <a14:foregroundMark x1="58102" y1="15060" x2="39583" y2="12349"/>
                        <a14:foregroundMark x1="37037" y1="10241" x2="37037" y2="10241"/>
                        <a14:foregroundMark x1="39583" y1="10542" x2="39583" y2="10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5" t="5619" r="4535" b="8616"/>
          <a:stretch/>
        </p:blipFill>
        <p:spPr bwMode="auto">
          <a:xfrm rot="3004923">
            <a:off x="3578342" y="3657030"/>
            <a:ext cx="972719" cy="71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coal powde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5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58" y="3990553"/>
            <a:ext cx="1063735" cy="53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Related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7" b="96386" l="0" r="94676">
                        <a14:foregroundMark x1="58102" y1="15060" x2="39583" y2="12349"/>
                        <a14:foregroundMark x1="37037" y1="10241" x2="37037" y2="10241"/>
                        <a14:foregroundMark x1="39583" y1="10542" x2="39583" y2="10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t="13424" r="27342" b="8619"/>
          <a:stretch/>
        </p:blipFill>
        <p:spPr bwMode="auto">
          <a:xfrm rot="1647123">
            <a:off x="3542588" y="3711019"/>
            <a:ext cx="684093" cy="649198"/>
          </a:xfrm>
          <a:prstGeom prst="chord">
            <a:avLst>
              <a:gd name="adj1" fmla="val 2405525"/>
              <a:gd name="adj2" fmla="val 1620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Related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7" b="96386" l="0" r="94676">
                        <a14:foregroundMark x1="58102" y1="15060" x2="39583" y2="12349"/>
                        <a14:foregroundMark x1="37037" y1="10241" x2="37037" y2="10241"/>
                        <a14:foregroundMark x1="39583" y1="10542" x2="39583" y2="10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t="13424" r="27342" b="8619"/>
          <a:stretch/>
        </p:blipFill>
        <p:spPr bwMode="auto">
          <a:xfrm rot="12152396" flipV="1">
            <a:off x="3958337" y="3853162"/>
            <a:ext cx="684093" cy="649198"/>
          </a:xfrm>
          <a:prstGeom prst="chord">
            <a:avLst>
              <a:gd name="adj1" fmla="val 2405525"/>
              <a:gd name="adj2" fmla="val 1620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646612" y="2646239"/>
            <a:ext cx="1312665" cy="153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35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allAtOnce"/>
      <p:bldP spid="31" grpId="0" animBg="1"/>
      <p:bldP spid="32" grpId="0" uiExpan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DIAMOND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436248" y="285750"/>
            <a:ext cx="5441216" cy="408623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431800" y="321347"/>
            <a:ext cx="5486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Non-metals are not strong. They are easily broken.</a:t>
            </a:r>
          </a:p>
        </p:txBody>
      </p:sp>
      <p:sp>
        <p:nvSpPr>
          <p:cNvPr id="31" name="Snip Diagonal Corner Rectangle 30"/>
          <p:cNvSpPr/>
          <p:nvPr/>
        </p:nvSpPr>
        <p:spPr>
          <a:xfrm>
            <a:off x="446316" y="780954"/>
            <a:ext cx="3973512" cy="382240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64460" y="779238"/>
            <a:ext cx="378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Except carbon in the form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of diamond.   </a:t>
            </a:r>
            <a:endParaRPr kumimoji="1" lang="en-US" b="1" dirty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  <a:latin typeface="Baskerville Old Face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-1018441" y="3943350"/>
            <a:ext cx="11060018" cy="1345473"/>
            <a:chOff x="-1018441" y="3943350"/>
            <a:chExt cx="11060018" cy="1345473"/>
          </a:xfrm>
        </p:grpSpPr>
        <p:sp>
          <p:nvSpPr>
            <p:cNvPr id="22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5" name="Picture 5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07" b="96386" l="0" r="94676">
                        <a14:foregroundMark x1="58102" y1="15060" x2="39583" y2="12349"/>
                        <a14:foregroundMark x1="37037" y1="10241" x2="37037" y2="10241"/>
                        <a14:foregroundMark x1="39583" y1="10542" x2="39583" y2="10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5" t="5619" r="4535" b="8616"/>
          <a:stretch/>
        </p:blipFill>
        <p:spPr bwMode="auto">
          <a:xfrm rot="3004923">
            <a:off x="3578342" y="3657030"/>
            <a:ext cx="972719" cy="71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coal powde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5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58" y="3990553"/>
            <a:ext cx="1063735" cy="53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Related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7" b="96386" l="0" r="94676">
                        <a14:foregroundMark x1="58102" y1="15060" x2="39583" y2="12349"/>
                        <a14:foregroundMark x1="37037" y1="10241" x2="37037" y2="10241"/>
                        <a14:foregroundMark x1="39583" y1="10542" x2="39583" y2="10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t="13424" r="27342" b="8619"/>
          <a:stretch/>
        </p:blipFill>
        <p:spPr bwMode="auto">
          <a:xfrm rot="1647123">
            <a:off x="3542588" y="3711019"/>
            <a:ext cx="684093" cy="649198"/>
          </a:xfrm>
          <a:prstGeom prst="chord">
            <a:avLst>
              <a:gd name="adj1" fmla="val 2405525"/>
              <a:gd name="adj2" fmla="val 1620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Related imag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7" b="96386" l="0" r="94676">
                        <a14:foregroundMark x1="58102" y1="15060" x2="39583" y2="12349"/>
                        <a14:foregroundMark x1="37037" y1="10241" x2="37037" y2="10241"/>
                        <a14:foregroundMark x1="39583" y1="10542" x2="39583" y2="10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t="13424" r="27342" b="8619"/>
          <a:stretch/>
        </p:blipFill>
        <p:spPr bwMode="auto">
          <a:xfrm rot="12152396" flipV="1">
            <a:off x="3958337" y="3853162"/>
            <a:ext cx="684093" cy="649198"/>
          </a:xfrm>
          <a:prstGeom prst="chord">
            <a:avLst>
              <a:gd name="adj1" fmla="val 2405525"/>
              <a:gd name="adj2" fmla="val 1620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646612" y="2646239"/>
            <a:ext cx="1312665" cy="153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44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allAtOnce"/>
      <p:bldP spid="31" grpId="0" animBg="1"/>
      <p:bldP spid="32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gradient background react nativ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0" y="-18991"/>
            <a:ext cx="9156700" cy="5207282"/>
            <a:chOff x="0" y="-18991"/>
            <a:chExt cx="9156700" cy="5207282"/>
          </a:xfrm>
        </p:grpSpPr>
        <p:pic>
          <p:nvPicPr>
            <p:cNvPr id="11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286"/>
              <a:ext cx="2971800" cy="5148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6300" y="-11262"/>
              <a:ext cx="3200400" cy="5199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" name="Picture 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-18991"/>
              <a:ext cx="3124200" cy="5199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ounded Rectangle 17"/>
          <p:cNvSpPr/>
          <p:nvPr/>
        </p:nvSpPr>
        <p:spPr>
          <a:xfrm>
            <a:off x="426331" y="260600"/>
            <a:ext cx="7037673" cy="36576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405512" y="260600"/>
            <a:ext cx="707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Non-metals may be solid, liquid or gases </a:t>
            </a:r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at the </a:t>
            </a:r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room temperature.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09822" y="2988636"/>
            <a:ext cx="2767428" cy="423134"/>
          </a:xfrm>
          <a:prstGeom prst="roundRect">
            <a:avLst/>
          </a:prstGeom>
          <a:solidFill>
            <a:schemeClr val="bg1">
              <a:alpha val="55000"/>
            </a:schemeClr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9971" y="3011115"/>
            <a:ext cx="2469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Sulphur in solid state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281970" y="2988636"/>
            <a:ext cx="2767428" cy="423134"/>
          </a:xfrm>
          <a:prstGeom prst="roundRect">
            <a:avLst/>
          </a:prstGeom>
          <a:solidFill>
            <a:schemeClr val="bg1">
              <a:alpha val="55000"/>
            </a:schemeClr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29387" y="3011115"/>
            <a:ext cx="2648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Bromine in liquid state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85074" y="2988636"/>
            <a:ext cx="2767428" cy="423134"/>
          </a:xfrm>
          <a:prstGeom prst="roundRect">
            <a:avLst/>
          </a:prstGeom>
          <a:solidFill>
            <a:schemeClr val="bg1">
              <a:alpha val="55000"/>
            </a:schemeClr>
          </a:solidFill>
          <a:ln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36983" y="3011115"/>
            <a:ext cx="2839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Chlorine in gaseous state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20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uiExpand="1" build="allAtOnce"/>
      <p:bldP spid="31" grpId="0" animBg="1"/>
      <p:bldP spid="32" grpId="0" build="allAtOnce"/>
      <p:bldP spid="13" grpId="0" animBg="1"/>
      <p:bldP spid="14" grpId="0" build="allAtOnce"/>
      <p:bldP spid="15" grpId="0" animBg="1"/>
      <p:bldP spid="16" grpId="0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-2286"/>
            <a:ext cx="4572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4572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18883" y="255009"/>
            <a:ext cx="5577117" cy="64008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518884" y="242208"/>
            <a:ext cx="595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Non-metals have comparatively low melting </a:t>
            </a:r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points </a:t>
            </a:r>
          </a:p>
          <a:p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and </a:t>
            </a:r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boiling points.</a:t>
            </a:r>
          </a:p>
        </p:txBody>
      </p:sp>
      <p:sp>
        <p:nvSpPr>
          <p:cNvPr id="14" name="Snip Diagonal Corner Rectangle 13"/>
          <p:cNvSpPr/>
          <p:nvPr/>
        </p:nvSpPr>
        <p:spPr>
          <a:xfrm>
            <a:off x="428172" y="4240638"/>
            <a:ext cx="4938486" cy="617112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8172" y="4211419"/>
            <a:ext cx="49384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Except diamond which is a non-metal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 having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high </a:t>
            </a:r>
            <a:endParaRPr kumimoji="1" lang="en-US" b="1" dirty="0" smtClean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melting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point and boiling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 point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22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uiExpand="1" build="allAtOnce"/>
      <p:bldP spid="14" grpId="0" animBg="1"/>
      <p:bldP spid="15" grpId="0" uiExpand="1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504825" y="276225"/>
            <a:ext cx="4212502" cy="602361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35" name="TextBox 34"/>
          <p:cNvSpPr txBox="1"/>
          <p:nvPr/>
        </p:nvSpPr>
        <p:spPr>
          <a:xfrm>
            <a:off x="558982" y="276364"/>
            <a:ext cx="415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For example melting point of </a:t>
            </a:r>
            <a:r>
              <a:rPr lang="en-US" b="1" dirty="0" err="1">
                <a:solidFill>
                  <a:srgbClr val="FFFF00"/>
                </a:solidFill>
                <a:latin typeface="Book Antiqua" pitchFamily="18" charset="0"/>
              </a:rPr>
              <a:t>sulphur</a:t>
            </a:r>
            <a:r>
              <a:rPr lang="en-US" b="1" dirty="0">
                <a:solidFill>
                  <a:srgbClr val="FFFF00"/>
                </a:solidFill>
                <a:latin typeface="Book Antiqua" pitchFamily="18" charset="0"/>
              </a:rPr>
              <a:t> </a:t>
            </a:r>
            <a:endParaRPr lang="en-US" b="1" dirty="0" smtClean="0">
              <a:solidFill>
                <a:srgbClr val="FFFF00"/>
              </a:solidFill>
              <a:latin typeface="Book Antiqua" pitchFamily="18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is</a:t>
            </a:r>
            <a:r>
              <a:rPr lang="en-US" b="1" dirty="0" smtClean="0">
                <a:solidFill>
                  <a:srgbClr val="FFFF00"/>
                </a:solidFill>
                <a:latin typeface="Book Antiqua" pitchFamily="18" charset="0"/>
              </a:rPr>
              <a:t> </a:t>
            </a:r>
            <a:r>
              <a:rPr lang="en-US" b="1" dirty="0">
                <a:solidFill>
                  <a:srgbClr val="FFFF00"/>
                </a:solidFill>
                <a:latin typeface="Book Antiqua" pitchFamily="18" charset="0"/>
              </a:rPr>
              <a:t>115°C </a:t>
            </a:r>
            <a:r>
              <a:rPr lang="en-US" b="1" dirty="0" smtClean="0">
                <a:solidFill>
                  <a:srgbClr val="FFFF00"/>
                </a:solidFill>
                <a:latin typeface="Book Antiqua" pitchFamily="18" charset="0"/>
              </a:rPr>
              <a:t> </a:t>
            </a:r>
            <a:r>
              <a:rPr lang="en-US" b="1" dirty="0" smtClean="0">
                <a:solidFill>
                  <a:schemeClr val="lt1"/>
                </a:solidFill>
                <a:latin typeface="Book Antiqua" pitchFamily="18" charset="0"/>
              </a:rPr>
              <a:t>which </a:t>
            </a:r>
            <a:r>
              <a:rPr lang="en-US" b="1" dirty="0">
                <a:solidFill>
                  <a:schemeClr val="lt1"/>
                </a:solidFill>
                <a:latin typeface="Book Antiqua" pitchFamily="18" charset="0"/>
              </a:rPr>
              <a:t>is quite low.</a:t>
            </a:r>
          </a:p>
        </p:txBody>
      </p:sp>
    </p:spTree>
    <p:extLst>
      <p:ext uri="{BB962C8B-B14F-4D97-AF65-F5344CB8AC3E}">
        <p14:creationId xmlns:p14="http://schemas.microsoft.com/office/powerpoint/2010/main" val="277359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3"/>
          <p:cNvPicPr>
            <a:picLocks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-152400" y="267462"/>
            <a:ext cx="6295304" cy="665031"/>
          </a:xfrm>
          <a:prstGeom prst="roundRect">
            <a:avLst>
              <a:gd name="adj" fmla="val 13230"/>
            </a:avLst>
          </a:prstGeom>
          <a:gradFill>
            <a:gsLst>
              <a:gs pos="0">
                <a:schemeClr val="bg1">
                  <a:alpha val="84000"/>
                </a:schemeClr>
              </a:gs>
              <a:gs pos="50000">
                <a:srgbClr val="FFFF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79471" y="286162"/>
            <a:ext cx="5258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On the basis of their properties, all the elements </a:t>
            </a:r>
            <a:endParaRPr kumimoji="1" lang="en-US" b="1" dirty="0" smtClean="0">
              <a:ln w="635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kumimoji="1" lang="en-US" b="1" dirty="0" smtClean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can </a:t>
            </a:r>
            <a:r>
              <a:rPr kumimoji="1" lang="en-US" b="1" dirty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 divided into two </a:t>
            </a:r>
            <a:r>
              <a:rPr kumimoji="1" lang="en-US" b="1" dirty="0" smtClean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 </a:t>
            </a:r>
            <a:r>
              <a:rPr kumimoji="1" lang="en-US" b="1" dirty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groups.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07693" y="1623341"/>
            <a:ext cx="3299536" cy="66291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 bwMode="auto">
          <a:xfrm flipH="1">
            <a:off x="590954" y="1600559"/>
            <a:ext cx="2260459" cy="70788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71500" indent="-571500" algn="ctr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kumimoji="1" lang="en-US" sz="4000" b="1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Metals</a:t>
            </a:r>
          </a:p>
        </p:txBody>
      </p:sp>
      <p:sp>
        <p:nvSpPr>
          <p:cNvPr id="14" name="TextBox 13"/>
          <p:cNvSpPr txBox="1"/>
          <p:nvPr/>
        </p:nvSpPr>
        <p:spPr bwMode="auto">
          <a:xfrm flipH="1">
            <a:off x="590954" y="2777568"/>
            <a:ext cx="3216275" cy="70788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71500" indent="-571500">
              <a:spcBef>
                <a:spcPct val="50000"/>
              </a:spcBef>
              <a:buFont typeface="Wingdings" pitchFamily="2" charset="2"/>
              <a:buChar char="v"/>
            </a:pPr>
            <a:r>
              <a:rPr kumimoji="1" lang="en-US" sz="4000" b="1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Non-metals</a:t>
            </a:r>
          </a:p>
        </p:txBody>
      </p:sp>
    </p:spTree>
    <p:extLst>
      <p:ext uri="{BB962C8B-B14F-4D97-AF65-F5344CB8AC3E}">
        <p14:creationId xmlns:p14="http://schemas.microsoft.com/office/powerpoint/2010/main" val="159163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uiExpand="1" build="allAtOnce"/>
      <p:bldP spid="2" grpId="0" animBg="1"/>
      <p:bldP spid="19" grpId="0"/>
      <p:bldP spid="19" grpId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-155721" y="3664732"/>
            <a:ext cx="9466326" cy="1269218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5344" y="3727823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Melting point of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diamond</a:t>
            </a:r>
            <a:r>
              <a:rPr lang="en-US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is </a:t>
            </a:r>
            <a:r>
              <a:rPr lang="en-US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more than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3500°C</a:t>
            </a:r>
            <a:r>
              <a:rPr lang="en-US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which is very high.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5748" y="4131707"/>
            <a:ext cx="4101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Non-metals have low densities.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444862" y="4535590"/>
            <a:ext cx="3974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Non-metals are non-sonorous. </a:t>
            </a:r>
          </a:p>
        </p:txBody>
      </p:sp>
    </p:spTree>
    <p:extLst>
      <p:ext uri="{BB962C8B-B14F-4D97-AF65-F5344CB8AC3E}">
        <p14:creationId xmlns:p14="http://schemas.microsoft.com/office/powerpoint/2010/main" val="358280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uiExpand="1" build="allAtOnce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7064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2222910" y="3486344"/>
            <a:ext cx="1316980" cy="13169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1809" y="221785"/>
            <a:ext cx="3906888" cy="369332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568696" y="221785"/>
            <a:ext cx="40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Non-metals have different </a:t>
            </a:r>
            <a:r>
              <a:rPr lang="en-US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colours</a:t>
            </a:r>
            <a:r>
              <a:rPr lang="en-US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</a:p>
        </p:txBody>
      </p:sp>
      <p:sp>
        <p:nvSpPr>
          <p:cNvPr id="12" name="Oval 11"/>
          <p:cNvSpPr/>
          <p:nvPr/>
        </p:nvSpPr>
        <p:spPr>
          <a:xfrm>
            <a:off x="1016647" y="2733401"/>
            <a:ext cx="1315400" cy="13154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235847" y="612324"/>
            <a:ext cx="1315400" cy="131540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511247" y="1353724"/>
            <a:ext cx="1315400" cy="131540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511247" y="2733401"/>
            <a:ext cx="1315400" cy="131540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22289" y="2045382"/>
            <a:ext cx="1318222" cy="1315400"/>
            <a:chOff x="2608017" y="3740038"/>
            <a:chExt cx="1482724" cy="1479550"/>
          </a:xfrm>
        </p:grpSpPr>
        <p:sp>
          <p:nvSpPr>
            <p:cNvPr id="6" name="Oval 5"/>
            <p:cNvSpPr/>
            <p:nvPr/>
          </p:nvSpPr>
          <p:spPr>
            <a:xfrm>
              <a:off x="2609604" y="3740038"/>
              <a:ext cx="1479550" cy="1479550"/>
            </a:xfrm>
            <a:prstGeom prst="ellipse">
              <a:avLst/>
            </a:prstGeom>
            <a:solidFill>
              <a:srgbClr val="CC33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8017" y="4064315"/>
              <a:ext cx="14827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sz="1600" b="1" dirty="0">
                  <a:solidFill>
                    <a:schemeClr val="bg1"/>
                  </a:solidFill>
                  <a:latin typeface="Baskerville Old Face" pitchFamily="18" charset="0"/>
                </a:rPr>
                <a:t>Non-metals have different </a:t>
              </a:r>
              <a:r>
                <a:rPr kumimoji="1" lang="en-US" sz="1600" b="1" dirty="0" err="1">
                  <a:solidFill>
                    <a:schemeClr val="bg1"/>
                  </a:solidFill>
                  <a:latin typeface="Baskerville Old Face" pitchFamily="18" charset="0"/>
                </a:rPr>
                <a:t>colours</a:t>
              </a:r>
              <a:r>
                <a:rPr kumimoji="1" lang="en-US" sz="1600" b="1" dirty="0" smtClean="0">
                  <a:solidFill>
                    <a:schemeClr val="bg1"/>
                  </a:solidFill>
                  <a:latin typeface="Baskerville Old Face" pitchFamily="18" charset="0"/>
                </a:rPr>
                <a:t>.</a:t>
              </a:r>
              <a:endParaRPr lang="en-US" sz="1600" dirty="0">
                <a:solidFill>
                  <a:schemeClr val="bg1"/>
                </a:solidFill>
                <a:latin typeface="Baskerville Old Face" pitchFamily="18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511247" y="759946"/>
            <a:ext cx="1118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rgbClr val="FFFFFF"/>
                </a:solidFill>
                <a:latin typeface="Book Antiqua" pitchFamily="18" charset="0"/>
              </a:rPr>
              <a:t>Sulphur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66343" y="1683480"/>
            <a:ext cx="1658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b="1" dirty="0">
                <a:solidFill>
                  <a:srgbClr val="FFFFFF"/>
                </a:solidFill>
                <a:latin typeface="Book Antiqua" pitchFamily="18" charset="0"/>
              </a:rPr>
              <a:t>Red phosphorus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761051" y="3206435"/>
            <a:ext cx="1176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rgbClr val="FFFFFF"/>
                </a:solidFill>
                <a:latin typeface="Book Antiqua" pitchFamily="18" charset="0"/>
              </a:rPr>
              <a:t>Graphite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95790" y="4192616"/>
            <a:ext cx="1915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b="1" dirty="0">
                <a:solidFill>
                  <a:srgbClr val="FFFFFF"/>
                </a:solidFill>
                <a:latin typeface="Book Antiqua" pitchFamily="18" charset="0"/>
              </a:rPr>
              <a:t>White phosphorus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34511" y="3575638"/>
            <a:ext cx="1212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rgbClr val="FFFFFF"/>
                </a:solidFill>
                <a:latin typeface="Book Antiqua" pitchFamily="18" charset="0"/>
              </a:rPr>
              <a:t>Bromine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01721" y="1085358"/>
            <a:ext cx="1217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rgbClr val="FFFFFF"/>
                </a:solidFill>
                <a:latin typeface="Book Antiqua" pitchFamily="18" charset="0"/>
              </a:rPr>
              <a:t>Chlorine</a:t>
            </a:r>
          </a:p>
        </p:txBody>
      </p:sp>
      <p:pic>
        <p:nvPicPr>
          <p:cNvPr id="22" name="Picture 4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33" y="1353724"/>
            <a:ext cx="1316736" cy="1316736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329887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7" grpId="0" animBg="1"/>
      <p:bldP spid="13" grpId="0" build="allAtOnce"/>
      <p:bldP spid="12" grpId="1" animBg="1"/>
      <p:bldP spid="15" grpId="2" animBg="1"/>
      <p:bldP spid="17" grpId="1" animBg="1"/>
      <p:bldP spid="18" grpId="1" animBg="1"/>
      <p:bldP spid="3" grpId="0"/>
      <p:bldP spid="55" grpId="0"/>
      <p:bldP spid="56" grpId="0"/>
      <p:bldP spid="57" grpId="0"/>
      <p:bldP spid="58" grpId="0"/>
      <p:bldP spid="5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20" name="Title 7"/>
          <p:cNvSpPr txBox="1">
            <a:spLocks/>
          </p:cNvSpPr>
          <p:nvPr/>
        </p:nvSpPr>
        <p:spPr bwMode="auto">
          <a:xfrm>
            <a:off x="685800" y="2800350"/>
            <a:ext cx="51816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Chemical properties of metals </a:t>
            </a: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Reactivity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Series of metals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1836325"/>
            <a:ext cx="9296400" cy="1309014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2600" y="1914978"/>
            <a:ext cx="5668560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CHEMICAL  PROPERTIES </a:t>
            </a:r>
          </a:p>
          <a:p>
            <a:pPr algn="ctr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OF METALS 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7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solidFill>
            <a:schemeClr val="bg1">
              <a:alpha val="54000"/>
            </a:schemeClr>
          </a:solidFill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10" name="TextBox 9"/>
          <p:cNvSpPr txBox="1"/>
          <p:nvPr/>
        </p:nvSpPr>
        <p:spPr>
          <a:xfrm>
            <a:off x="5109221" y="665163"/>
            <a:ext cx="38985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6387152" y="2601436"/>
            <a:ext cx="3566160" cy="1588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116060" y="1090942"/>
            <a:ext cx="545342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9221" y="980535"/>
            <a:ext cx="6094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Na 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9221" y="1295907"/>
            <a:ext cx="58221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Ca 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09221" y="1611279"/>
            <a:ext cx="66717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Mg 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9221" y="1926651"/>
            <a:ext cx="55175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Al 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9221" y="2242023"/>
            <a:ext cx="5966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Zn 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09221" y="2557395"/>
            <a:ext cx="538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Fe 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18904" y="2872767"/>
            <a:ext cx="58221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err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Pb</a:t>
            </a: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81396" y="3503512"/>
            <a:ext cx="6110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Cu 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09221" y="3818885"/>
            <a:ext cx="6238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Hg 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09221" y="4134258"/>
            <a:ext cx="6094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Ag 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09221" y="4449633"/>
            <a:ext cx="6238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Au 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40453" y="665163"/>
            <a:ext cx="145264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Potassium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0453" y="980535"/>
            <a:ext cx="114967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Sodium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40453" y="1295907"/>
            <a:ext cx="121219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Calcium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40453" y="1611279"/>
            <a:ext cx="16385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Magnesium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0453" y="1926651"/>
            <a:ext cx="162256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Aluminium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0453" y="2242023"/>
            <a:ext cx="73770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Zinc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40453" y="2557395"/>
            <a:ext cx="7088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Iron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0136" y="2872767"/>
            <a:ext cx="7809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Lead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2628" y="3503512"/>
            <a:ext cx="109356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Copper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2628" y="3818885"/>
            <a:ext cx="122661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Mercury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40453" y="4134258"/>
            <a:ext cx="92044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Silver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40453" y="4449633"/>
            <a:ext cx="80823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Gold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pic>
        <p:nvPicPr>
          <p:cNvPr id="46" name="Picture 2" descr="\\192.168.1.18\mt_school\2014_15\02 CBSE\Std_X\TAT\Chemistry\Chpt 3\gold o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06422"/>
            <a:ext cx="1371600" cy="138748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47" name="Picture 3" descr="\\192.168.1.18\mt_school\2014_15\02 CBSE\Std_X\TAT\Chemistry\Chpt 3\K metal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009331"/>
            <a:ext cx="1371600" cy="137160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48" name="TextBox 47"/>
          <p:cNvSpPr txBox="1"/>
          <p:nvPr/>
        </p:nvSpPr>
        <p:spPr>
          <a:xfrm>
            <a:off x="5118904" y="3188139"/>
            <a:ext cx="5870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[H]</a:t>
            </a:r>
            <a:endParaRPr kumimoji="0" lang="en-US" sz="2000" b="1" i="0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950136" y="3188139"/>
            <a:ext cx="160172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[Hydrogen]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rot="16200000" flipV="1">
            <a:off x="6156230" y="2601436"/>
            <a:ext cx="3566160" cy="1588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7386066" y="1090942"/>
            <a:ext cx="545342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</a:t>
            </a: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 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C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R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ook Antiqua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ook Antiqua" pitchFamily="18" charset="0"/>
              </a:rPr>
              <a:t>  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0356" y="688147"/>
            <a:ext cx="1924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K is most </a:t>
            </a:r>
            <a:r>
              <a:rPr lang="en-US" sz="1600" b="1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reactive</a:t>
            </a:r>
            <a:endParaRPr lang="en-US" sz="16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013939" y="4476750"/>
            <a:ext cx="2320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lvl="1"/>
            <a:r>
              <a:rPr lang="en-US" sz="1600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Gold </a:t>
            </a:r>
            <a:r>
              <a:rPr lang="en-US" sz="1600" b="1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least reactive</a:t>
            </a:r>
            <a:endParaRPr lang="en-US" sz="1600" b="1" kern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178487" y="144780"/>
            <a:ext cx="2787026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 flipV="1">
            <a:off x="5585798" y="136833"/>
            <a:ext cx="381000" cy="381000"/>
            <a:chOff x="4127620" y="-1476376"/>
            <a:chExt cx="685800" cy="685800"/>
          </a:xfrm>
        </p:grpSpPr>
        <p:cxnSp>
          <p:nvCxnSpPr>
            <p:cNvPr id="74" name="Straight Connector 73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>
          <a:xfrm>
            <a:off x="3177303" y="101540"/>
            <a:ext cx="2690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2400" b="1" dirty="0">
                <a:ln w="6350">
                  <a:noFill/>
                </a:ln>
                <a:effectLst>
                  <a:outerShdw dist="38100" dir="2700000" algn="tl">
                    <a:srgbClr val="000000"/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REACTIVITY SERIES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3159855" y="147864"/>
            <a:ext cx="381000" cy="381000"/>
            <a:chOff x="4783453" y="-1476376"/>
            <a:chExt cx="685800" cy="685800"/>
          </a:xfrm>
        </p:grpSpPr>
        <p:cxnSp>
          <p:nvCxnSpPr>
            <p:cNvPr id="70" name="Straight Connector 69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ounded Rectangle 1"/>
          <p:cNvSpPr/>
          <p:nvPr/>
        </p:nvSpPr>
        <p:spPr>
          <a:xfrm>
            <a:off x="489688" y="3541975"/>
            <a:ext cx="4591707" cy="920927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73509" y="3553420"/>
            <a:ext cx="437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 arrangement of metals in the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decreasing </a:t>
            </a: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order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of their reactivity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in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 form of series is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called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reactivity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series of the metal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508738" y="3538161"/>
            <a:ext cx="3785036" cy="464278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59116" y="3585634"/>
            <a:ext cx="3684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As we move down, reactivity decreases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527790" y="3516295"/>
            <a:ext cx="3412968" cy="502646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27790" y="3582952"/>
            <a:ext cx="34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As we move up, reactivity increases</a:t>
            </a:r>
          </a:p>
        </p:txBody>
      </p:sp>
    </p:spTree>
    <p:extLst>
      <p:ext uri="{BB962C8B-B14F-4D97-AF65-F5344CB8AC3E}">
        <p14:creationId xmlns:p14="http://schemas.microsoft.com/office/powerpoint/2010/main" val="394859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51" grpId="0"/>
      <p:bldP spid="51" grpId="1"/>
      <p:bldP spid="4" grpId="0"/>
      <p:bldP spid="61" grpId="0"/>
      <p:bldP spid="72" grpId="0" animBg="1"/>
      <p:bldP spid="76" grpId="0" build="allAtOnce"/>
      <p:bldP spid="2" grpId="0" animBg="1"/>
      <p:bldP spid="3" grpId="0" uiExpand="1" build="allAtOnce"/>
      <p:bldP spid="86" grpId="0" animBg="1"/>
      <p:bldP spid="86" grpId="1" animBg="1"/>
      <p:bldP spid="87" grpId="0" build="allAtOnce"/>
      <p:bldP spid="87" grpId="1" build="allAtOnce"/>
      <p:bldP spid="84" grpId="0" animBg="1"/>
      <p:bldP spid="84" grpId="1" animBg="1"/>
      <p:bldP spid="85" grpId="0" build="allAtOnce"/>
      <p:bldP spid="85" grpI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800350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Chemical properties of metals </a:t>
            </a: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Reaction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of metals with oxygen</a:t>
            </a:r>
          </a:p>
        </p:txBody>
      </p:sp>
    </p:spTree>
    <p:extLst>
      <p:ext uri="{BB962C8B-B14F-4D97-AF65-F5344CB8AC3E}">
        <p14:creationId xmlns:p14="http://schemas.microsoft.com/office/powerpoint/2010/main" val="28440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7620" y="2586516"/>
            <a:ext cx="8066379" cy="82036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3238" y="2443947"/>
            <a:ext cx="1114764" cy="1093807"/>
            <a:chOff x="593238" y="2443947"/>
            <a:chExt cx="1114764" cy="1093807"/>
          </a:xfrm>
        </p:grpSpPr>
        <p:sp>
          <p:nvSpPr>
            <p:cNvPr id="2" name="Diamond 1"/>
            <p:cNvSpPr/>
            <p:nvPr/>
          </p:nvSpPr>
          <p:spPr>
            <a:xfrm>
              <a:off x="593238" y="2443947"/>
              <a:ext cx="1114764" cy="1093807"/>
            </a:xfrm>
            <a:prstGeom prst="diamond">
              <a:avLst/>
            </a:prstGeom>
            <a:solidFill>
              <a:srgbClr val="FF66FF"/>
            </a:solidFill>
            <a:ln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689" y="2756629"/>
              <a:ext cx="5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1.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2463800" y="2703517"/>
            <a:ext cx="502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3200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REACTION </a:t>
            </a:r>
            <a:r>
              <a:rPr kumimoji="1" lang="en-US" sz="3200" b="1" dirty="0">
                <a:ln w="6350">
                  <a:noFill/>
                </a:ln>
                <a:solidFill>
                  <a:srgbClr val="FFFF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WITH OXYGEN</a:t>
            </a:r>
          </a:p>
        </p:txBody>
      </p:sp>
    </p:spTree>
    <p:extLst>
      <p:ext uri="{BB962C8B-B14F-4D97-AF65-F5344CB8AC3E}">
        <p14:creationId xmlns:p14="http://schemas.microsoft.com/office/powerpoint/2010/main" val="113610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Snip Diagonal Corner Rectangle 34"/>
          <p:cNvSpPr/>
          <p:nvPr/>
        </p:nvSpPr>
        <p:spPr>
          <a:xfrm>
            <a:off x="502921" y="233898"/>
            <a:ext cx="4747506" cy="665525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79585" y="253092"/>
            <a:ext cx="4882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Almost all metals react with oxygen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to form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metal </a:t>
            </a:r>
            <a:endParaRPr kumimoji="1" lang="en-US" b="1" dirty="0" smtClean="0">
              <a:solidFill>
                <a:schemeClr val="bg1"/>
              </a:solidFill>
              <a:effectLst>
                <a:outerShdw dist="38100" dir="2700000" algn="tl">
                  <a:srgbClr val="000000"/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oxide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but reactivity differs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for </a:t>
            </a:r>
            <a:r>
              <a:rPr kumimoji="1" lang="en-US" b="1" dirty="0">
                <a:solidFill>
                  <a:schemeClr val="bg1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askerville Old Face" pitchFamily="18" charset="0"/>
              </a:rPr>
              <a:t>different metals.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-152400" y="2651668"/>
            <a:ext cx="9448800" cy="453482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745079" y="2882384"/>
            <a:ext cx="741321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10407" y="2697718"/>
            <a:ext cx="10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05200" y="2697719"/>
            <a:ext cx="124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91450" y="2697718"/>
            <a:ext cx="202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 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-152400" y="3867150"/>
            <a:ext cx="9448800" cy="674132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088154" y="3893388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745079" y="4090204"/>
            <a:ext cx="741321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235585" y="3905538"/>
            <a:ext cx="62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75629" y="3905538"/>
            <a:ext cx="50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85408" y="3905538"/>
            <a:ext cx="84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Na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19800" y="3905538"/>
            <a:ext cx="32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88154" y="2697719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90741" y="390553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090741" y="390553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3" name="Snip Diagonal Corner Rectangle 62"/>
          <p:cNvSpPr/>
          <p:nvPr/>
        </p:nvSpPr>
        <p:spPr>
          <a:xfrm>
            <a:off x="490368" y="214848"/>
            <a:ext cx="4872208" cy="684575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98862" y="215134"/>
            <a:ext cx="4892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Na and K being most reactive,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react with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oxygen at </a:t>
            </a:r>
            <a:endParaRPr kumimoji="1"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room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temperature to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form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oxides.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90979" y="4171950"/>
            <a:ext cx="111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Sodium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663940" y="4171950"/>
            <a:ext cx="1094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757249" y="4171950"/>
            <a:ext cx="1696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Sodium 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-152400" y="3160698"/>
            <a:ext cx="9448800" cy="630252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088154" y="3187699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745079" y="3384515"/>
            <a:ext cx="741321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310497" y="3187699"/>
            <a:ext cx="47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K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75629" y="3187699"/>
            <a:ext cx="50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271995" y="3187699"/>
            <a:ext cx="66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K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114339" y="317848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176587" y="3187699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176587" y="3187699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891819" y="3421856"/>
            <a:ext cx="130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Potassium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600953" y="3421856"/>
            <a:ext cx="105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44259" y="3421856"/>
            <a:ext cx="192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Potassium 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14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uiExpand="1" build="allAtOnce"/>
      <p:bldP spid="36" grpId="1" uiExpand="1" build="allAtOnce"/>
      <p:bldP spid="30" grpId="0" animBg="1"/>
      <p:bldP spid="20" grpId="0"/>
      <p:bldP spid="21" grpId="0"/>
      <p:bldP spid="22" grpId="0"/>
      <p:bldP spid="45" grpId="0" animBg="1"/>
      <p:bldP spid="47" grpId="0"/>
      <p:bldP spid="49" grpId="0"/>
      <p:bldP spid="50" grpId="0"/>
      <p:bldP spid="51" grpId="0"/>
      <p:bldP spid="55" grpId="0"/>
      <p:bldP spid="39" grpId="0"/>
      <p:bldP spid="61" grpId="0"/>
      <p:bldP spid="61" grpId="1"/>
      <p:bldP spid="62" grpId="0"/>
      <p:bldP spid="63" grpId="0" animBg="1"/>
      <p:bldP spid="64" grpId="0" uiExpand="1" build="allAtOnce"/>
      <p:bldP spid="65" grpId="0"/>
      <p:bldP spid="66" grpId="0"/>
      <p:bldP spid="67" grpId="0"/>
      <p:bldP spid="68" grpId="0" animBg="1"/>
      <p:bldP spid="73" grpId="0"/>
      <p:bldP spid="75" grpId="0"/>
      <p:bldP spid="76" grpId="0"/>
      <p:bldP spid="77" grpId="0"/>
      <p:bldP spid="78" grpId="0"/>
      <p:bldP spid="79" grpId="0"/>
      <p:bldP spid="79" grpId="1"/>
      <p:bldP spid="80" grpId="0"/>
      <p:bldP spid="82" grpId="0"/>
      <p:bldP spid="83" grpId="0"/>
      <p:bldP spid="8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-152400" y="3407176"/>
            <a:ext cx="9448800" cy="663032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287879" y="3732294"/>
            <a:ext cx="741321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233809" y="3455851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03152" y="3455851"/>
            <a:ext cx="64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56038" y="3443701"/>
            <a:ext cx="50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105400" y="3432033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336086" y="3465642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257800" y="342465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MgO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04364" y="3421618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∆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81200" y="3729451"/>
            <a:ext cx="146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Magnesium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56210" y="3729451"/>
            <a:ext cx="210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Magnesium 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21824" y="3723427"/>
            <a:ext cx="101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98618" y="1708704"/>
            <a:ext cx="5003268" cy="896835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75" name="Rectangle 74"/>
          <p:cNvSpPr/>
          <p:nvPr/>
        </p:nvSpPr>
        <p:spPr>
          <a:xfrm>
            <a:off x="508078" y="1705570"/>
            <a:ext cx="52450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Magnesium does not react with oxygen at room </a:t>
            </a:r>
            <a:endParaRPr kumimoji="1"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temperature but on heating, magnesium burns in air </a:t>
            </a: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with intense light and heat to form Magnesium oxide.</a:t>
            </a:r>
            <a:endParaRPr kumimoji="1"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4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8" grpId="0"/>
      <p:bldP spid="59" grpId="0"/>
      <p:bldP spid="60" grpId="0"/>
      <p:bldP spid="61" grpId="0"/>
      <p:bldP spid="68" grpId="0"/>
      <p:bldP spid="71" grpId="0"/>
      <p:bldP spid="72" grpId="0"/>
      <p:bldP spid="36" grpId="0"/>
      <p:bldP spid="40" grpId="0"/>
      <p:bldP spid="45" grpId="0"/>
      <p:bldP spid="29" grpId="0" animBg="1"/>
      <p:bldP spid="75" grpId="0" uiExpand="1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-152400" y="3023142"/>
            <a:ext cx="9448800" cy="661445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086100" y="3040618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267200" y="3316843"/>
            <a:ext cx="741321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503152" y="3040618"/>
            <a:ext cx="62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656038" y="3040618"/>
            <a:ext cx="50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440310" y="3040618"/>
            <a:ext cx="70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ZnO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257800" y="304061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504364" y="2984358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∆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347991" y="3040618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24945" y="3316843"/>
            <a:ext cx="101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376559" y="331684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Zinc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81600" y="331684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Zinc 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08000" y="1898116"/>
            <a:ext cx="4902200" cy="573126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78" name="Rectangle 77"/>
          <p:cNvSpPr/>
          <p:nvPr/>
        </p:nvSpPr>
        <p:spPr>
          <a:xfrm>
            <a:off x="498619" y="1867816"/>
            <a:ext cx="50032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Zinc burns in air only on strong heating to form zinc </a:t>
            </a:r>
            <a:endParaRPr kumimoji="1"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oxide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53201" y="3040618"/>
            <a:ext cx="208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On strong heating 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90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88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88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88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288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288" fill="hold" grpId="0" nodeType="click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288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65" grpId="0"/>
      <p:bldP spid="66" grpId="0"/>
      <p:bldP spid="67" grpId="0"/>
      <p:bldP spid="70" grpId="0"/>
      <p:bldP spid="73" grpId="0"/>
      <p:bldP spid="76" grpId="0"/>
      <p:bldP spid="38" grpId="0"/>
      <p:bldP spid="41" grpId="0"/>
      <p:bldP spid="42" grpId="0"/>
      <p:bldP spid="33" grpId="0" animBg="1"/>
      <p:bldP spid="78" grpId="0" build="allAtOnce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8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113" y="246758"/>
            <a:ext cx="4268742" cy="4746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501275" y="4334268"/>
            <a:ext cx="2498829" cy="5379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8200" y="4309110"/>
            <a:ext cx="175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Silver</a:t>
            </a:r>
          </a:p>
        </p:txBody>
      </p:sp>
    </p:spTree>
    <p:extLst>
      <p:ext uri="{BB962C8B-B14F-4D97-AF65-F5344CB8AC3E}">
        <p14:creationId xmlns:p14="http://schemas.microsoft.com/office/powerpoint/2010/main" val="30545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44259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ounded Rectangle 74"/>
          <p:cNvSpPr/>
          <p:nvPr/>
        </p:nvSpPr>
        <p:spPr>
          <a:xfrm>
            <a:off x="500464" y="284217"/>
            <a:ext cx="4030822" cy="866379"/>
          </a:xfrm>
          <a:prstGeom prst="roundRect">
            <a:avLst>
              <a:gd name="adj" fmla="val 10038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150" r="976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7408">
            <a:off x="4447882" y="2375931"/>
            <a:ext cx="1234340" cy="102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-838200" y="4019550"/>
            <a:ext cx="11060018" cy="1345473"/>
            <a:chOff x="-1018441" y="3943350"/>
            <a:chExt cx="11060018" cy="1345473"/>
          </a:xfrm>
        </p:grpSpPr>
        <p:sp>
          <p:nvSpPr>
            <p:cNvPr id="58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67494" y="4238695"/>
            <a:ext cx="8151541" cy="480891"/>
            <a:chOff x="1828800" y="4034504"/>
            <a:chExt cx="1636031" cy="480891"/>
          </a:xfrm>
        </p:grpSpPr>
        <p:sp>
          <p:nvSpPr>
            <p:cNvPr id="62" name="Rectangle 61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4" name="Picture 14" descr="\\192.168.1.34\mt_school\afeez shaikh\chemistry tabu\burner-correction.pn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35412" b="-5000"/>
          <a:stretch/>
        </p:blipFill>
        <p:spPr bwMode="auto">
          <a:xfrm>
            <a:off x="3139611" y="3405929"/>
            <a:ext cx="1783194" cy="219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4276593" y="3068322"/>
            <a:ext cx="420665" cy="48875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191000" y="3846576"/>
            <a:ext cx="1447800" cy="307777"/>
            <a:chOff x="4785487" y="2057518"/>
            <a:chExt cx="1209698" cy="307777"/>
          </a:xfrm>
        </p:grpSpPr>
        <p:grpSp>
          <p:nvGrpSpPr>
            <p:cNvPr id="29" name="Group 28"/>
            <p:cNvGrpSpPr/>
            <p:nvPr/>
          </p:nvGrpSpPr>
          <p:grpSpPr>
            <a:xfrm>
              <a:off x="4785487" y="2203193"/>
              <a:ext cx="612986" cy="46180"/>
              <a:chOff x="4513536" y="-358845"/>
              <a:chExt cx="612986" cy="46180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4513536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>
                <a:off x="4556013" y="-33457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5347902" y="2057518"/>
              <a:ext cx="647283" cy="307777"/>
              <a:chOff x="5075951" y="-470391"/>
              <a:chExt cx="647283" cy="307777"/>
            </a:xfrm>
          </p:grpSpPr>
          <p:sp>
            <p:nvSpPr>
              <p:cNvPr id="31" name="Rounded Rectangle 30"/>
              <p:cNvSpPr/>
              <p:nvPr/>
            </p:nvSpPr>
            <p:spPr>
              <a:xfrm flipV="1">
                <a:off x="5112752" y="-433492"/>
                <a:ext cx="587681" cy="24288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075951" y="-470391"/>
                <a:ext cx="64728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Burner</a:t>
                </a:r>
              </a:p>
            </p:txBody>
          </p:sp>
        </p:grpSp>
      </p:grp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89" b="88889" l="0" r="88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59" y="2864850"/>
            <a:ext cx="382740" cy="38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464396" y="255398"/>
            <a:ext cx="4218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Iron does not burn even on strong heating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.</a:t>
            </a: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But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iron filings burn vigorously when </a:t>
            </a:r>
            <a:endParaRPr kumimoji="1"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sprinkled in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 flame of the burner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.</a:t>
            </a:r>
            <a:endParaRPr kumimoji="1"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375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559" y="2866402"/>
            <a:ext cx="382740" cy="38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75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60" y="2870733"/>
            <a:ext cx="360113" cy="36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12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375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069" y="2865835"/>
            <a:ext cx="371125" cy="37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Snip Diagonal Corner Rectangle 72"/>
          <p:cNvSpPr/>
          <p:nvPr/>
        </p:nvSpPr>
        <p:spPr>
          <a:xfrm>
            <a:off x="485450" y="1204818"/>
            <a:ext cx="4090916" cy="617112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469543" y="1204818"/>
            <a:ext cx="4106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Iron (Fe) filings on strong heating form  </a:t>
            </a:r>
            <a:endParaRPr kumimoji="1"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iron oxide. </a:t>
            </a:r>
            <a:endParaRPr kumimoji="1"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093891" y="2716959"/>
            <a:ext cx="1379939" cy="523220"/>
            <a:chOff x="5156051" y="2040373"/>
            <a:chExt cx="1379939" cy="523220"/>
          </a:xfrm>
        </p:grpSpPr>
        <p:grpSp>
          <p:nvGrpSpPr>
            <p:cNvPr id="81" name="Group 80"/>
            <p:cNvGrpSpPr/>
            <p:nvPr/>
          </p:nvGrpSpPr>
          <p:grpSpPr>
            <a:xfrm>
              <a:off x="5909101" y="2305441"/>
              <a:ext cx="626889" cy="46180"/>
              <a:chOff x="5637150" y="-256597"/>
              <a:chExt cx="626889" cy="4618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5637150" y="-232975"/>
                <a:ext cx="581976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6220100" y="-256597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5156051" y="2040373"/>
              <a:ext cx="866859" cy="523220"/>
              <a:chOff x="4884100" y="-487536"/>
              <a:chExt cx="866859" cy="523220"/>
            </a:xfrm>
          </p:grpSpPr>
          <p:sp>
            <p:nvSpPr>
              <p:cNvPr id="83" name="Rounded Rectangle 82"/>
              <p:cNvSpPr/>
              <p:nvPr/>
            </p:nvSpPr>
            <p:spPr>
              <a:xfrm flipV="1">
                <a:off x="5026236" y="-431903"/>
                <a:ext cx="608923" cy="422026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4884100" y="-487536"/>
                <a:ext cx="8668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Iron oxide</a:t>
                </a: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2973357" y="2571750"/>
            <a:ext cx="1522443" cy="738664"/>
            <a:chOff x="5013547" y="2063233"/>
            <a:chExt cx="1522443" cy="738664"/>
          </a:xfrm>
        </p:grpSpPr>
        <p:grpSp>
          <p:nvGrpSpPr>
            <p:cNvPr id="95" name="Group 94"/>
            <p:cNvGrpSpPr/>
            <p:nvPr/>
          </p:nvGrpSpPr>
          <p:grpSpPr>
            <a:xfrm>
              <a:off x="5909101" y="2408402"/>
              <a:ext cx="626889" cy="46180"/>
              <a:chOff x="5637150" y="-153636"/>
              <a:chExt cx="626889" cy="46180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5637150" y="-130014"/>
                <a:ext cx="581976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6220100" y="-153636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5013547" y="2063233"/>
              <a:ext cx="893564" cy="738664"/>
              <a:chOff x="4741596" y="-464676"/>
              <a:chExt cx="893564" cy="738664"/>
            </a:xfrm>
          </p:grpSpPr>
          <p:sp>
            <p:nvSpPr>
              <p:cNvPr id="97" name="Rounded Rectangle 96"/>
              <p:cNvSpPr/>
              <p:nvPr/>
            </p:nvSpPr>
            <p:spPr>
              <a:xfrm flipV="1">
                <a:off x="4741596" y="-431905"/>
                <a:ext cx="893564" cy="683031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4795790" y="-464676"/>
                <a:ext cx="78244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Ferric oxide (</a:t>
                </a:r>
                <a:r>
                  <a:rPr lang="en-US" sz="1400" b="1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FeO</a:t>
                </a:r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)</a:t>
                </a:r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2966849" y="2590651"/>
            <a:ext cx="1522443" cy="738664"/>
            <a:chOff x="5013547" y="2063233"/>
            <a:chExt cx="1522443" cy="738664"/>
          </a:xfrm>
        </p:grpSpPr>
        <p:grpSp>
          <p:nvGrpSpPr>
            <p:cNvPr id="104" name="Group 103"/>
            <p:cNvGrpSpPr/>
            <p:nvPr/>
          </p:nvGrpSpPr>
          <p:grpSpPr>
            <a:xfrm>
              <a:off x="5909101" y="2408402"/>
              <a:ext cx="626889" cy="46180"/>
              <a:chOff x="5637150" y="-153636"/>
              <a:chExt cx="626889" cy="46180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>
                <a:off x="5637150" y="-130014"/>
                <a:ext cx="581976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6220100" y="-153636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5013547" y="2063233"/>
              <a:ext cx="893564" cy="738664"/>
              <a:chOff x="4741596" y="-464676"/>
              <a:chExt cx="893564" cy="738664"/>
            </a:xfrm>
          </p:grpSpPr>
          <p:sp>
            <p:nvSpPr>
              <p:cNvPr id="106" name="Rounded Rectangle 105"/>
              <p:cNvSpPr/>
              <p:nvPr/>
            </p:nvSpPr>
            <p:spPr>
              <a:xfrm flipV="1">
                <a:off x="4741596" y="-431905"/>
                <a:ext cx="893564" cy="683031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795790" y="-464676"/>
                <a:ext cx="782449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Ferrous oxide (</a:t>
                </a:r>
                <a:r>
                  <a:rPr lang="en-US" sz="1400" b="1" dirty="0" err="1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FeO</a:t>
                </a:r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)</a:t>
                </a: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3555342" y="2818130"/>
            <a:ext cx="1064260" cy="307777"/>
            <a:chOff x="5503480" y="2040373"/>
            <a:chExt cx="1064260" cy="307777"/>
          </a:xfrm>
        </p:grpSpPr>
        <p:grpSp>
          <p:nvGrpSpPr>
            <p:cNvPr id="36" name="Group 35"/>
            <p:cNvGrpSpPr/>
            <p:nvPr/>
          </p:nvGrpSpPr>
          <p:grpSpPr>
            <a:xfrm>
              <a:off x="5951347" y="2200812"/>
              <a:ext cx="616393" cy="46180"/>
              <a:chOff x="5679396" y="-361226"/>
              <a:chExt cx="616393" cy="4618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5679396" y="-33457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6251850" y="-361226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503480" y="2040373"/>
              <a:ext cx="536928" cy="307777"/>
              <a:chOff x="5231529" y="-487536"/>
              <a:chExt cx="536928" cy="307777"/>
            </a:xfrm>
          </p:grpSpPr>
          <p:sp>
            <p:nvSpPr>
              <p:cNvPr id="38" name="Rounded Rectangle 37"/>
              <p:cNvSpPr/>
              <p:nvPr/>
            </p:nvSpPr>
            <p:spPr>
              <a:xfrm flipV="1">
                <a:off x="5257587" y="-431903"/>
                <a:ext cx="478348" cy="219566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5231529" y="-487536"/>
                <a:ext cx="53692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Iron</a:t>
                </a:r>
              </a:p>
            </p:txBody>
          </p:sp>
        </p:grpSp>
      </p:grpSp>
      <p:sp>
        <p:nvSpPr>
          <p:cNvPr id="66" name="Rectangle 65"/>
          <p:cNvSpPr/>
          <p:nvPr/>
        </p:nvSpPr>
        <p:spPr>
          <a:xfrm>
            <a:off x="563368" y="284217"/>
            <a:ext cx="4565527" cy="635063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2978248" y="521047"/>
            <a:ext cx="741321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433569" y="304115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94063" y="285066"/>
            <a:ext cx="64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172383" y="285066"/>
            <a:ext cx="50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63393" y="285066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005319" y="285066"/>
            <a:ext cx="90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986019" y="285066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98195" y="521856"/>
            <a:ext cx="720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916010" y="521856"/>
            <a:ext cx="102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22610" y="521856"/>
            <a:ext cx="13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 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100721" y="185778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∆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8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5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5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7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4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1.48148E-6 L 0.03229 -0.00031 " pathEditMode="relative" rAng="0" ptsTypes="AA" p14:bounceEnd="52000">
                                          <p:cBhvr>
                                            <p:cTn id="4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4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538 0.00741 L 0.02691 0.0071 " pathEditMode="relative" rAng="0" ptsTypes="AA" p14:bounceEnd="52000">
                                          <p:cBhvr>
                                            <p:cTn id="55" dur="50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3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4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0" presetClass="path" presetSubtype="0" fill="hold" nodeType="withEffect" p14:presetBounceEnd="52000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2.77778E-6 -1.48148E-6 L 0.03229 -0.00031 " pathEditMode="relative" rAng="0" ptsTypes="AA" p14:bounceEnd="52000">
                                          <p:cBhvr>
                                            <p:cTn id="69" dur="500" spd="-100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3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4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fill="hold" nodeType="withEffect" p14:presetBounceEnd="52000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2.77778E-6 -1.48148E-6 L 0.03229 -0.00031 " pathEditMode="relative" rAng="0" ptsTypes="AA" p14:bounceEnd="52000">
                                          <p:cBhvr>
                                            <p:cTn id="83" dur="500" spd="-100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2" presetClass="entr" presetSubtype="4" fill="hold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3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4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0" presetClass="path" presetSubtype="0" fill="hold" nodeType="withEffect" p14:presetBounceEnd="52000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2.77778E-6 -1.48148E-6 L 0.03229 -0.00031 " pathEditMode="relative" rAng="0" ptsTypes="AA" p14:bounceEnd="52000">
                                          <p:cBhvr>
                                            <p:cTn id="97" dur="500" spd="-100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2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3" presetClass="entr" presetSubtype="28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3" presetClass="entr" presetSubtype="28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3" presetClass="entr" presetSubtype="28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5" grpId="1" animBg="1"/>
          <p:bldP spid="65" grpId="0" animBg="1"/>
          <p:bldP spid="55" grpId="0" uiExpand="1" build="allAtOnce"/>
          <p:bldP spid="55" grpId="1" uiExpand="1" build="allAtOnce"/>
          <p:bldP spid="73" grpId="0" animBg="1"/>
          <p:bldP spid="73" grpId="1" animBg="1"/>
          <p:bldP spid="74" grpId="0" uiExpand="1" build="allAtOnce"/>
          <p:bldP spid="74" grpId="1" build="allAtOnce"/>
          <p:bldP spid="66" grpId="0" animBg="1"/>
          <p:bldP spid="77" grpId="0"/>
          <p:bldP spid="78" grpId="0"/>
          <p:bldP spid="79" grpId="0"/>
          <p:bldP spid="88" grpId="0"/>
          <p:bldP spid="89" grpId="0"/>
          <p:bldP spid="90" grpId="0"/>
          <p:bldP spid="91" grpId="0"/>
          <p:bldP spid="92" grpId="0"/>
          <p:bldP spid="93" grpId="0"/>
          <p:bldP spid="10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5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5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7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4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1.48148E-6 L 0.03229 -0.00031 " pathEditMode="relative" rAng="0" ptsTypes="AA">
                                          <p:cBhvr>
                                            <p:cTn id="4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4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538 0.00741 L 0.02691 0.0071 " pathEditMode="relative" rAng="0" ptsTypes="AA">
                                          <p:cBhvr>
                                            <p:cTn id="55" dur="500" spd="-100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30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4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0" presetClass="path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2.77778E-6 -1.48148E-6 L 0.03229 -0.00031 " pathEditMode="relative" rAng="0" ptsTypes="AA">
                                          <p:cBhvr>
                                            <p:cTn id="69" dur="500" spd="-1000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8" dur="30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4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2.77778E-6 -1.48148E-6 L 0.03229 -0.00031 " pathEditMode="relative" rAng="0" ptsTypes="AA">
                                          <p:cBhvr>
                                            <p:cTn id="83" dur="500" spd="-100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2" presetClass="entr" presetSubtype="4" fill="hold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30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4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0" presetClass="path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2.77778E-6 -1.48148E-6 L 0.03229 -0.00031 " pathEditMode="relative" rAng="0" ptsTypes="AA">
                                          <p:cBhvr>
                                            <p:cTn id="97" dur="500" spd="-100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2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3" presetClass="entr" presetSubtype="28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3" presetClass="entr" presetSubtype="28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3" presetClass="entr" presetSubtype="28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 animBg="1"/>
          <p:bldP spid="75" grpId="1" animBg="1"/>
          <p:bldP spid="65" grpId="0" animBg="1"/>
          <p:bldP spid="55" grpId="0" uiExpand="1" build="allAtOnce"/>
          <p:bldP spid="55" grpId="1" uiExpand="1" build="allAtOnce"/>
          <p:bldP spid="73" grpId="0" animBg="1"/>
          <p:bldP spid="73" grpId="1" animBg="1"/>
          <p:bldP spid="74" grpId="0" uiExpand="1" build="allAtOnce"/>
          <p:bldP spid="74" grpId="1" build="allAtOnce"/>
          <p:bldP spid="66" grpId="0" animBg="1"/>
          <p:bldP spid="77" grpId="0"/>
          <p:bldP spid="78" grpId="0"/>
          <p:bldP spid="79" grpId="0"/>
          <p:bldP spid="88" grpId="0"/>
          <p:bldP spid="89" grpId="0"/>
          <p:bldP spid="90" grpId="0"/>
          <p:bldP spid="91" grpId="0"/>
          <p:bldP spid="92" grpId="0"/>
          <p:bldP spid="93" grpId="0"/>
          <p:bldP spid="101" grpId="0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443274" y="318868"/>
            <a:ext cx="5107017" cy="82586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54" name="Rectangle 53"/>
          <p:cNvSpPr/>
          <p:nvPr/>
        </p:nvSpPr>
        <p:spPr>
          <a:xfrm>
            <a:off x="416244" y="258405"/>
            <a:ext cx="52987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Copper is least reactive.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It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does not burn, but on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heating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, the hot metal is coated </a:t>
            </a:r>
            <a:endParaRPr kumimoji="1"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with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 black </a:t>
            </a:r>
            <a:r>
              <a:rPr kumimoji="1"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coloured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layer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of copper oxide.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8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79512" y="4227934"/>
            <a:ext cx="8151541" cy="480891"/>
            <a:chOff x="1828800" y="4034504"/>
            <a:chExt cx="1636031" cy="480891"/>
          </a:xfrm>
        </p:grpSpPr>
        <p:sp>
          <p:nvSpPr>
            <p:cNvPr id="12" name="Rectangle 11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5122" name="Picture 2" descr="Image result for copper rod"/>
          <p:cNvPicPr>
            <a:picLocks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333" b="52750" l="125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389" b="46271"/>
          <a:stretch/>
        </p:blipFill>
        <p:spPr bwMode="auto">
          <a:xfrm>
            <a:off x="1877226" y="2736850"/>
            <a:ext cx="2971800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722012" y="2759076"/>
            <a:ext cx="525706" cy="19506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4925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877226" y="1419578"/>
            <a:ext cx="1636455" cy="3185017"/>
            <a:chOff x="1828800" y="1319361"/>
            <a:chExt cx="1636455" cy="3185017"/>
          </a:xfrm>
        </p:grpSpPr>
        <p:sp>
          <p:nvSpPr>
            <p:cNvPr id="16" name="Rectangle 15"/>
            <p:cNvSpPr/>
            <p:nvPr/>
          </p:nvSpPr>
          <p:spPr>
            <a:xfrm>
              <a:off x="1835016" y="4460544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6"/>
            <p:cNvSpPr/>
            <p:nvPr/>
          </p:nvSpPr>
          <p:spPr>
            <a:xfrm>
              <a:off x="1828800" y="4025603"/>
              <a:ext cx="1636031" cy="439068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60311">
                  <a:moveTo>
                    <a:pt x="261258" y="0"/>
                  </a:moveTo>
                  <a:lnTo>
                    <a:pt x="2018521" y="9332"/>
                  </a:lnTo>
                  <a:lnTo>
                    <a:pt x="2214465" y="450980"/>
                  </a:lnTo>
                  <a:lnTo>
                    <a:pt x="0" y="460311"/>
                  </a:lnTo>
                  <a:lnTo>
                    <a:pt x="261258" y="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150512" y="1319361"/>
              <a:ext cx="268052" cy="2980973"/>
              <a:chOff x="2291795" y="1087845"/>
              <a:chExt cx="338287" cy="3762054"/>
            </a:xfrm>
          </p:grpSpPr>
          <p:sp>
            <p:nvSpPr>
              <p:cNvPr id="19" name="Rectangle 1"/>
              <p:cNvSpPr/>
              <p:nvPr/>
            </p:nvSpPr>
            <p:spPr>
              <a:xfrm>
                <a:off x="2421488" y="1087845"/>
                <a:ext cx="79569" cy="1742565"/>
              </a:xfrm>
              <a:custGeom>
                <a:avLst/>
                <a:gdLst>
                  <a:gd name="connsiteX0" fmla="*/ 0 w 78205"/>
                  <a:gd name="connsiteY0" fmla="*/ 0 h 4572000"/>
                  <a:gd name="connsiteX1" fmla="*/ 78205 w 78205"/>
                  <a:gd name="connsiteY1" fmla="*/ 0 h 4572000"/>
                  <a:gd name="connsiteX2" fmla="*/ 78205 w 78205"/>
                  <a:gd name="connsiteY2" fmla="*/ 4572000 h 4572000"/>
                  <a:gd name="connsiteX3" fmla="*/ 0 w 78205"/>
                  <a:gd name="connsiteY3" fmla="*/ 4572000 h 4572000"/>
                  <a:gd name="connsiteX4" fmla="*/ 0 w 78205"/>
                  <a:gd name="connsiteY4" fmla="*/ 0 h 4572000"/>
                  <a:gd name="connsiteX0" fmla="*/ 0 w 78205"/>
                  <a:gd name="connsiteY0" fmla="*/ 2847 h 4574847"/>
                  <a:gd name="connsiteX1" fmla="*/ 41718 w 78205"/>
                  <a:gd name="connsiteY1" fmla="*/ 0 h 4574847"/>
                  <a:gd name="connsiteX2" fmla="*/ 78205 w 78205"/>
                  <a:gd name="connsiteY2" fmla="*/ 2847 h 4574847"/>
                  <a:gd name="connsiteX3" fmla="*/ 78205 w 78205"/>
                  <a:gd name="connsiteY3" fmla="*/ 4574847 h 4574847"/>
                  <a:gd name="connsiteX4" fmla="*/ 0 w 78205"/>
                  <a:gd name="connsiteY4" fmla="*/ 4574847 h 4574847"/>
                  <a:gd name="connsiteX5" fmla="*/ 0 w 78205"/>
                  <a:gd name="connsiteY5" fmla="*/ 2847 h 4574847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1553 w 79758"/>
                  <a:gd name="connsiteY0" fmla="*/ 57834 h 4629834"/>
                  <a:gd name="connsiteX1" fmla="*/ 47196 w 79758"/>
                  <a:gd name="connsiteY1" fmla="*/ 44 h 4629834"/>
                  <a:gd name="connsiteX2" fmla="*/ 79758 w 79758"/>
                  <a:gd name="connsiteY2" fmla="*/ 57834 h 4629834"/>
                  <a:gd name="connsiteX3" fmla="*/ 79758 w 79758"/>
                  <a:gd name="connsiteY3" fmla="*/ 4629834 h 4629834"/>
                  <a:gd name="connsiteX4" fmla="*/ 1553 w 79758"/>
                  <a:gd name="connsiteY4" fmla="*/ 4629834 h 4629834"/>
                  <a:gd name="connsiteX5" fmla="*/ 1553 w 79758"/>
                  <a:gd name="connsiteY5" fmla="*/ 57834 h 4629834"/>
                  <a:gd name="connsiteX0" fmla="*/ 1553 w 79758"/>
                  <a:gd name="connsiteY0" fmla="*/ 58254 h 4630254"/>
                  <a:gd name="connsiteX1" fmla="*/ 47196 w 79758"/>
                  <a:gd name="connsiteY1" fmla="*/ 464 h 4630254"/>
                  <a:gd name="connsiteX2" fmla="*/ 79758 w 79758"/>
                  <a:gd name="connsiteY2" fmla="*/ 58254 h 4630254"/>
                  <a:gd name="connsiteX3" fmla="*/ 79758 w 79758"/>
                  <a:gd name="connsiteY3" fmla="*/ 4630254 h 4630254"/>
                  <a:gd name="connsiteX4" fmla="*/ 1553 w 79758"/>
                  <a:gd name="connsiteY4" fmla="*/ 4630254 h 4630254"/>
                  <a:gd name="connsiteX5" fmla="*/ 1553 w 79758"/>
                  <a:gd name="connsiteY5" fmla="*/ 58254 h 4630254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1363 w 79568"/>
                  <a:gd name="connsiteY4" fmla="*/ 4630550 h 4630550"/>
                  <a:gd name="connsiteX5" fmla="*/ 1363 w 79568"/>
                  <a:gd name="connsiteY5" fmla="*/ 58550 h 4630550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41627 w 79568"/>
                  <a:gd name="connsiteY4" fmla="*/ 4626532 h 4630550"/>
                  <a:gd name="connsiteX5" fmla="*/ 1363 w 79568"/>
                  <a:gd name="connsiteY5" fmla="*/ 4630550 h 4630550"/>
                  <a:gd name="connsiteX6" fmla="*/ 1363 w 79568"/>
                  <a:gd name="connsiteY6" fmla="*/ 58550 h 4630550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44008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568" h="4650334">
                    <a:moveTo>
                      <a:pt x="1363" y="58550"/>
                    </a:moveTo>
                    <a:cubicBezTo>
                      <a:pt x="-4088" y="31538"/>
                      <a:pt x="5961" y="-5807"/>
                      <a:pt x="47006" y="760"/>
                    </a:cubicBezTo>
                    <a:cubicBezTo>
                      <a:pt x="73359" y="-3224"/>
                      <a:pt x="79046" y="18622"/>
                      <a:pt x="79568" y="58550"/>
                    </a:cubicBezTo>
                    <a:lnTo>
                      <a:pt x="79568" y="4630550"/>
                    </a:lnTo>
                    <a:cubicBezTo>
                      <a:pt x="66921" y="4638518"/>
                      <a:pt x="70943" y="4653630"/>
                      <a:pt x="44008" y="4649691"/>
                    </a:cubicBezTo>
                    <a:cubicBezTo>
                      <a:pt x="9156" y="4648867"/>
                      <a:pt x="14784" y="4638518"/>
                      <a:pt x="1363" y="4630550"/>
                    </a:cubicBezTo>
                    <a:lnTo>
                      <a:pt x="1363" y="5855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Rectangle 1"/>
              <p:cNvSpPr/>
              <p:nvPr/>
            </p:nvSpPr>
            <p:spPr>
              <a:xfrm>
                <a:off x="2420235" y="3007516"/>
                <a:ext cx="79569" cy="1842383"/>
              </a:xfrm>
              <a:custGeom>
                <a:avLst/>
                <a:gdLst>
                  <a:gd name="connsiteX0" fmla="*/ 0 w 78205"/>
                  <a:gd name="connsiteY0" fmla="*/ 0 h 4572000"/>
                  <a:gd name="connsiteX1" fmla="*/ 78205 w 78205"/>
                  <a:gd name="connsiteY1" fmla="*/ 0 h 4572000"/>
                  <a:gd name="connsiteX2" fmla="*/ 78205 w 78205"/>
                  <a:gd name="connsiteY2" fmla="*/ 4572000 h 4572000"/>
                  <a:gd name="connsiteX3" fmla="*/ 0 w 78205"/>
                  <a:gd name="connsiteY3" fmla="*/ 4572000 h 4572000"/>
                  <a:gd name="connsiteX4" fmla="*/ 0 w 78205"/>
                  <a:gd name="connsiteY4" fmla="*/ 0 h 4572000"/>
                  <a:gd name="connsiteX0" fmla="*/ 0 w 78205"/>
                  <a:gd name="connsiteY0" fmla="*/ 2847 h 4574847"/>
                  <a:gd name="connsiteX1" fmla="*/ 41718 w 78205"/>
                  <a:gd name="connsiteY1" fmla="*/ 0 h 4574847"/>
                  <a:gd name="connsiteX2" fmla="*/ 78205 w 78205"/>
                  <a:gd name="connsiteY2" fmla="*/ 2847 h 4574847"/>
                  <a:gd name="connsiteX3" fmla="*/ 78205 w 78205"/>
                  <a:gd name="connsiteY3" fmla="*/ 4574847 h 4574847"/>
                  <a:gd name="connsiteX4" fmla="*/ 0 w 78205"/>
                  <a:gd name="connsiteY4" fmla="*/ 4574847 h 4574847"/>
                  <a:gd name="connsiteX5" fmla="*/ 0 w 78205"/>
                  <a:gd name="connsiteY5" fmla="*/ 2847 h 4574847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1553 w 79758"/>
                  <a:gd name="connsiteY0" fmla="*/ 57834 h 4629834"/>
                  <a:gd name="connsiteX1" fmla="*/ 47196 w 79758"/>
                  <a:gd name="connsiteY1" fmla="*/ 44 h 4629834"/>
                  <a:gd name="connsiteX2" fmla="*/ 79758 w 79758"/>
                  <a:gd name="connsiteY2" fmla="*/ 57834 h 4629834"/>
                  <a:gd name="connsiteX3" fmla="*/ 79758 w 79758"/>
                  <a:gd name="connsiteY3" fmla="*/ 4629834 h 4629834"/>
                  <a:gd name="connsiteX4" fmla="*/ 1553 w 79758"/>
                  <a:gd name="connsiteY4" fmla="*/ 4629834 h 4629834"/>
                  <a:gd name="connsiteX5" fmla="*/ 1553 w 79758"/>
                  <a:gd name="connsiteY5" fmla="*/ 57834 h 4629834"/>
                  <a:gd name="connsiteX0" fmla="*/ 1553 w 79758"/>
                  <a:gd name="connsiteY0" fmla="*/ 58254 h 4630254"/>
                  <a:gd name="connsiteX1" fmla="*/ 47196 w 79758"/>
                  <a:gd name="connsiteY1" fmla="*/ 464 h 4630254"/>
                  <a:gd name="connsiteX2" fmla="*/ 79758 w 79758"/>
                  <a:gd name="connsiteY2" fmla="*/ 58254 h 4630254"/>
                  <a:gd name="connsiteX3" fmla="*/ 79758 w 79758"/>
                  <a:gd name="connsiteY3" fmla="*/ 4630254 h 4630254"/>
                  <a:gd name="connsiteX4" fmla="*/ 1553 w 79758"/>
                  <a:gd name="connsiteY4" fmla="*/ 4630254 h 4630254"/>
                  <a:gd name="connsiteX5" fmla="*/ 1553 w 79758"/>
                  <a:gd name="connsiteY5" fmla="*/ 58254 h 4630254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1363 w 79568"/>
                  <a:gd name="connsiteY4" fmla="*/ 4630550 h 4630550"/>
                  <a:gd name="connsiteX5" fmla="*/ 1363 w 79568"/>
                  <a:gd name="connsiteY5" fmla="*/ 58550 h 4630550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41627 w 79568"/>
                  <a:gd name="connsiteY4" fmla="*/ 4626532 h 4630550"/>
                  <a:gd name="connsiteX5" fmla="*/ 1363 w 79568"/>
                  <a:gd name="connsiteY5" fmla="*/ 4630550 h 4630550"/>
                  <a:gd name="connsiteX6" fmla="*/ 1363 w 79568"/>
                  <a:gd name="connsiteY6" fmla="*/ 58550 h 4630550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44008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568" h="4650334">
                    <a:moveTo>
                      <a:pt x="1363" y="58550"/>
                    </a:moveTo>
                    <a:cubicBezTo>
                      <a:pt x="-4088" y="31538"/>
                      <a:pt x="5961" y="-5807"/>
                      <a:pt x="47006" y="760"/>
                    </a:cubicBezTo>
                    <a:cubicBezTo>
                      <a:pt x="73359" y="-3224"/>
                      <a:pt x="79046" y="18622"/>
                      <a:pt x="79568" y="58550"/>
                    </a:cubicBezTo>
                    <a:lnTo>
                      <a:pt x="79568" y="4630550"/>
                    </a:lnTo>
                    <a:cubicBezTo>
                      <a:pt x="66921" y="4638518"/>
                      <a:pt x="70943" y="4653630"/>
                      <a:pt x="44008" y="4649691"/>
                    </a:cubicBezTo>
                    <a:cubicBezTo>
                      <a:pt x="9156" y="4648867"/>
                      <a:pt x="14784" y="4638518"/>
                      <a:pt x="1363" y="4630550"/>
                    </a:cubicBezTo>
                    <a:lnTo>
                      <a:pt x="1363" y="5855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2291795" y="2703645"/>
                <a:ext cx="338287" cy="384856"/>
                <a:chOff x="2291795" y="2703645"/>
                <a:chExt cx="338287" cy="384856"/>
              </a:xfrm>
            </p:grpSpPr>
            <p:sp>
              <p:nvSpPr>
                <p:cNvPr id="22" name="Rectangle 3"/>
                <p:cNvSpPr/>
                <p:nvPr/>
              </p:nvSpPr>
              <p:spPr>
                <a:xfrm>
                  <a:off x="2291795" y="2950616"/>
                  <a:ext cx="335280" cy="34817"/>
                </a:xfrm>
                <a:custGeom>
                  <a:avLst/>
                  <a:gdLst>
                    <a:gd name="connsiteX0" fmla="*/ 0 w 304800"/>
                    <a:gd name="connsiteY0" fmla="*/ 0 h 152400"/>
                    <a:gd name="connsiteX1" fmla="*/ 304800 w 304800"/>
                    <a:gd name="connsiteY1" fmla="*/ 0 h 152400"/>
                    <a:gd name="connsiteX2" fmla="*/ 304800 w 304800"/>
                    <a:gd name="connsiteY2" fmla="*/ 152400 h 152400"/>
                    <a:gd name="connsiteX3" fmla="*/ 0 w 304800"/>
                    <a:gd name="connsiteY3" fmla="*/ 152400 h 152400"/>
                    <a:gd name="connsiteX4" fmla="*/ 0 w 304800"/>
                    <a:gd name="connsiteY4" fmla="*/ 0 h 152400"/>
                    <a:gd name="connsiteX0" fmla="*/ 59267 w 304800"/>
                    <a:gd name="connsiteY0" fmla="*/ 29633 h 152400"/>
                    <a:gd name="connsiteX1" fmla="*/ 304800 w 304800"/>
                    <a:gd name="connsiteY1" fmla="*/ 0 h 152400"/>
                    <a:gd name="connsiteX2" fmla="*/ 304800 w 304800"/>
                    <a:gd name="connsiteY2" fmla="*/ 152400 h 152400"/>
                    <a:gd name="connsiteX3" fmla="*/ 0 w 304800"/>
                    <a:gd name="connsiteY3" fmla="*/ 152400 h 152400"/>
                    <a:gd name="connsiteX4" fmla="*/ 59267 w 304800"/>
                    <a:gd name="connsiteY4" fmla="*/ 29633 h 152400"/>
                    <a:gd name="connsiteX0" fmla="*/ 59267 w 304800"/>
                    <a:gd name="connsiteY0" fmla="*/ 0 h 122767"/>
                    <a:gd name="connsiteX1" fmla="*/ 245533 w 304800"/>
                    <a:gd name="connsiteY1" fmla="*/ 4234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59267 w 304800"/>
                    <a:gd name="connsiteY4" fmla="*/ 0 h 122767"/>
                    <a:gd name="connsiteX0" fmla="*/ 32430 w 304800"/>
                    <a:gd name="connsiteY0" fmla="*/ 0 h 122767"/>
                    <a:gd name="connsiteX1" fmla="*/ 245533 w 304800"/>
                    <a:gd name="connsiteY1" fmla="*/ 4234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32430 w 304800"/>
                    <a:gd name="connsiteY4" fmla="*/ 0 h 122767"/>
                    <a:gd name="connsiteX0" fmla="*/ 32430 w 304800"/>
                    <a:gd name="connsiteY0" fmla="*/ 0 h 122767"/>
                    <a:gd name="connsiteX1" fmla="*/ 259846 w 304800"/>
                    <a:gd name="connsiteY1" fmla="*/ 4233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32430 w 304800"/>
                    <a:gd name="connsiteY4" fmla="*/ 0 h 122767"/>
                    <a:gd name="connsiteX0" fmla="*/ 32430 w 304800"/>
                    <a:gd name="connsiteY0" fmla="*/ 10444 h 133211"/>
                    <a:gd name="connsiteX1" fmla="*/ 297183 w 304800"/>
                    <a:gd name="connsiteY1" fmla="*/ 0 h 133211"/>
                    <a:gd name="connsiteX2" fmla="*/ 304800 w 304800"/>
                    <a:gd name="connsiteY2" fmla="*/ 133211 h 133211"/>
                    <a:gd name="connsiteX3" fmla="*/ 0 w 304800"/>
                    <a:gd name="connsiteY3" fmla="*/ 133211 h 133211"/>
                    <a:gd name="connsiteX4" fmla="*/ 32430 w 304800"/>
                    <a:gd name="connsiteY4" fmla="*/ 10444 h 133211"/>
                    <a:gd name="connsiteX0" fmla="*/ 32430 w 304800"/>
                    <a:gd name="connsiteY0" fmla="*/ 10444 h 133211"/>
                    <a:gd name="connsiteX1" fmla="*/ 285982 w 304800"/>
                    <a:gd name="connsiteY1" fmla="*/ 0 h 133211"/>
                    <a:gd name="connsiteX2" fmla="*/ 304800 w 304800"/>
                    <a:gd name="connsiteY2" fmla="*/ 133211 h 133211"/>
                    <a:gd name="connsiteX3" fmla="*/ 0 w 304800"/>
                    <a:gd name="connsiteY3" fmla="*/ 133211 h 133211"/>
                    <a:gd name="connsiteX4" fmla="*/ 32430 w 304800"/>
                    <a:gd name="connsiteY4" fmla="*/ 10444 h 133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133211">
                      <a:moveTo>
                        <a:pt x="32430" y="10444"/>
                      </a:moveTo>
                      <a:lnTo>
                        <a:pt x="285982" y="0"/>
                      </a:lnTo>
                      <a:lnTo>
                        <a:pt x="304800" y="133211"/>
                      </a:lnTo>
                      <a:lnTo>
                        <a:pt x="0" y="133211"/>
                      </a:lnTo>
                      <a:lnTo>
                        <a:pt x="32430" y="104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2291795" y="2981542"/>
                  <a:ext cx="335280" cy="106959"/>
                </a:xfrm>
                <a:prstGeom prst="rect">
                  <a:avLst/>
                </a:pr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Rectangle 3"/>
                <p:cNvSpPr/>
                <p:nvPr/>
              </p:nvSpPr>
              <p:spPr>
                <a:xfrm>
                  <a:off x="2294802" y="2703645"/>
                  <a:ext cx="335280" cy="57698"/>
                </a:xfrm>
                <a:custGeom>
                  <a:avLst/>
                  <a:gdLst>
                    <a:gd name="connsiteX0" fmla="*/ 0 w 304800"/>
                    <a:gd name="connsiteY0" fmla="*/ 0 h 152400"/>
                    <a:gd name="connsiteX1" fmla="*/ 304800 w 304800"/>
                    <a:gd name="connsiteY1" fmla="*/ 0 h 152400"/>
                    <a:gd name="connsiteX2" fmla="*/ 304800 w 304800"/>
                    <a:gd name="connsiteY2" fmla="*/ 152400 h 152400"/>
                    <a:gd name="connsiteX3" fmla="*/ 0 w 304800"/>
                    <a:gd name="connsiteY3" fmla="*/ 152400 h 152400"/>
                    <a:gd name="connsiteX4" fmla="*/ 0 w 304800"/>
                    <a:gd name="connsiteY4" fmla="*/ 0 h 152400"/>
                    <a:gd name="connsiteX0" fmla="*/ 59267 w 304800"/>
                    <a:gd name="connsiteY0" fmla="*/ 29633 h 152400"/>
                    <a:gd name="connsiteX1" fmla="*/ 304800 w 304800"/>
                    <a:gd name="connsiteY1" fmla="*/ 0 h 152400"/>
                    <a:gd name="connsiteX2" fmla="*/ 304800 w 304800"/>
                    <a:gd name="connsiteY2" fmla="*/ 152400 h 152400"/>
                    <a:gd name="connsiteX3" fmla="*/ 0 w 304800"/>
                    <a:gd name="connsiteY3" fmla="*/ 152400 h 152400"/>
                    <a:gd name="connsiteX4" fmla="*/ 59267 w 304800"/>
                    <a:gd name="connsiteY4" fmla="*/ 29633 h 152400"/>
                    <a:gd name="connsiteX0" fmla="*/ 59267 w 304800"/>
                    <a:gd name="connsiteY0" fmla="*/ 0 h 122767"/>
                    <a:gd name="connsiteX1" fmla="*/ 245533 w 304800"/>
                    <a:gd name="connsiteY1" fmla="*/ 4234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59267 w 304800"/>
                    <a:gd name="connsiteY4" fmla="*/ 0 h 122767"/>
                    <a:gd name="connsiteX0" fmla="*/ 32430 w 304800"/>
                    <a:gd name="connsiteY0" fmla="*/ 0 h 122767"/>
                    <a:gd name="connsiteX1" fmla="*/ 245533 w 304800"/>
                    <a:gd name="connsiteY1" fmla="*/ 4234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32430 w 304800"/>
                    <a:gd name="connsiteY4" fmla="*/ 0 h 122767"/>
                    <a:gd name="connsiteX0" fmla="*/ 32430 w 304800"/>
                    <a:gd name="connsiteY0" fmla="*/ 0 h 122767"/>
                    <a:gd name="connsiteX1" fmla="*/ 259846 w 304800"/>
                    <a:gd name="connsiteY1" fmla="*/ 4233 h 122767"/>
                    <a:gd name="connsiteX2" fmla="*/ 304800 w 304800"/>
                    <a:gd name="connsiteY2" fmla="*/ 122767 h 122767"/>
                    <a:gd name="connsiteX3" fmla="*/ 0 w 304800"/>
                    <a:gd name="connsiteY3" fmla="*/ 122767 h 122767"/>
                    <a:gd name="connsiteX4" fmla="*/ 32430 w 304800"/>
                    <a:gd name="connsiteY4" fmla="*/ 0 h 122767"/>
                    <a:gd name="connsiteX0" fmla="*/ 32430 w 304800"/>
                    <a:gd name="connsiteY0" fmla="*/ 10444 h 133211"/>
                    <a:gd name="connsiteX1" fmla="*/ 297183 w 304800"/>
                    <a:gd name="connsiteY1" fmla="*/ 0 h 133211"/>
                    <a:gd name="connsiteX2" fmla="*/ 304800 w 304800"/>
                    <a:gd name="connsiteY2" fmla="*/ 133211 h 133211"/>
                    <a:gd name="connsiteX3" fmla="*/ 0 w 304800"/>
                    <a:gd name="connsiteY3" fmla="*/ 133211 h 133211"/>
                    <a:gd name="connsiteX4" fmla="*/ 32430 w 304800"/>
                    <a:gd name="connsiteY4" fmla="*/ 10444 h 133211"/>
                    <a:gd name="connsiteX0" fmla="*/ 32430 w 304800"/>
                    <a:gd name="connsiteY0" fmla="*/ 10444 h 133211"/>
                    <a:gd name="connsiteX1" fmla="*/ 285982 w 304800"/>
                    <a:gd name="connsiteY1" fmla="*/ 0 h 133211"/>
                    <a:gd name="connsiteX2" fmla="*/ 304800 w 304800"/>
                    <a:gd name="connsiteY2" fmla="*/ 133211 h 133211"/>
                    <a:gd name="connsiteX3" fmla="*/ 0 w 304800"/>
                    <a:gd name="connsiteY3" fmla="*/ 133211 h 133211"/>
                    <a:gd name="connsiteX4" fmla="*/ 32430 w 304800"/>
                    <a:gd name="connsiteY4" fmla="*/ 10444 h 133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133211">
                      <a:moveTo>
                        <a:pt x="32430" y="10444"/>
                      </a:moveTo>
                      <a:lnTo>
                        <a:pt x="285982" y="0"/>
                      </a:lnTo>
                      <a:lnTo>
                        <a:pt x="304800" y="133211"/>
                      </a:lnTo>
                      <a:lnTo>
                        <a:pt x="0" y="133211"/>
                      </a:lnTo>
                      <a:lnTo>
                        <a:pt x="32430" y="10444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2294802" y="2748030"/>
                  <a:ext cx="335280" cy="81226"/>
                </a:xfrm>
                <a:prstGeom prst="rect">
                  <a:avLst/>
                </a:pr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pic>
        <p:nvPicPr>
          <p:cNvPr id="26" name="Picture 14" descr="\\192.168.1.34\mt_school\afeez shaikh\chemistry tabu\burner-correction.pn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35412" b="-5000"/>
          <a:stretch/>
        </p:blipFill>
        <p:spPr bwMode="auto">
          <a:xfrm>
            <a:off x="1600200" y="3291633"/>
            <a:ext cx="1801026" cy="22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486779" y="234434"/>
            <a:ext cx="5025412" cy="691885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916279" y="440294"/>
            <a:ext cx="741321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371600" y="236578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55798" y="236578"/>
            <a:ext cx="52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979445" y="236578"/>
            <a:ext cx="50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880206" y="236578"/>
            <a:ext cx="36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90220" y="236578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013395" y="236578"/>
            <a:ext cx="787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CuO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100721" y="128628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∆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01399" y="946178"/>
            <a:ext cx="5021204" cy="820509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3083919" y="1211579"/>
            <a:ext cx="741321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799104" y="994647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32094" y="975598"/>
            <a:ext cx="64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314725" y="975598"/>
            <a:ext cx="50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32250" y="97559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01424" y="975598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166372" y="975598"/>
            <a:ext cx="78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268361" y="887730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∆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66461" y="975598"/>
            <a:ext cx="37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57489" y="2866173"/>
            <a:ext cx="424872" cy="518828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2351" y="1192040"/>
            <a:ext cx="146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Aluminium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58352" y="1192040"/>
            <a:ext cx="102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01341" y="1192040"/>
            <a:ext cx="155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Aluminium 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2352" y="506969"/>
            <a:ext cx="99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23072" y="506969"/>
            <a:ext cx="102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8290" y="506969"/>
            <a:ext cx="169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Copper Oxide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893950" y="2303981"/>
            <a:ext cx="1460485" cy="667212"/>
            <a:chOff x="5335168" y="2057518"/>
            <a:chExt cx="1220298" cy="667212"/>
          </a:xfrm>
        </p:grpSpPr>
        <p:grpSp>
          <p:nvGrpSpPr>
            <p:cNvPr id="63" name="Group 62"/>
            <p:cNvGrpSpPr/>
            <p:nvPr/>
          </p:nvGrpSpPr>
          <p:grpSpPr>
            <a:xfrm>
              <a:off x="5923013" y="2333609"/>
              <a:ext cx="36734" cy="391121"/>
              <a:chOff x="5651062" y="-228429"/>
              <a:chExt cx="36734" cy="391121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flipV="1">
                <a:off x="5669756" y="-228429"/>
                <a:ext cx="0" cy="361127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27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5651062" y="118314"/>
                <a:ext cx="36734" cy="44378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335168" y="2057518"/>
              <a:ext cx="1220298" cy="307777"/>
              <a:chOff x="5063217" y="-470391"/>
              <a:chExt cx="1220298" cy="307777"/>
            </a:xfrm>
          </p:grpSpPr>
          <p:sp>
            <p:nvSpPr>
              <p:cNvPr id="65" name="Rounded Rectangle 64"/>
              <p:cNvSpPr/>
              <p:nvPr/>
            </p:nvSpPr>
            <p:spPr>
              <a:xfrm flipV="1">
                <a:off x="5476421" y="-433492"/>
                <a:ext cx="392493" cy="24288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5063217" y="-470391"/>
                <a:ext cx="122029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Cu</a:t>
                </a:r>
                <a:endParaRPr lang="en-US" sz="1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skerville Old Face" panose="020206020805050203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94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86 -0.03549 L -0.00086 0.02346 " pathEditMode="relative" rAng="0" ptsTypes="AA" p14:bounceEnd="52000">
                                          <p:cBhvr>
                                            <p:cTn id="9" dur="50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5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4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repeatCount="indefinite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48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3" presetClass="entr" presetSubtype="28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20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5" fill="hold">
                          <p:stCondLst>
                            <p:cond delay="indefinite"/>
                          </p:stCondLst>
                          <p:childTnLst>
                            <p:par>
                              <p:cTn id="1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7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5" fill="hold">
                          <p:stCondLst>
                            <p:cond delay="indefinite"/>
                          </p:stCondLst>
                          <p:childTnLst>
                            <p:par>
                              <p:cTn id="1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7" fill="hold">
                          <p:stCondLst>
                            <p:cond delay="indefinite"/>
                          </p:stCondLst>
                          <p:childTnLst>
                            <p:par>
                              <p:cTn id="1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53" grpId="1" animBg="1"/>
          <p:bldP spid="54" grpId="0" uiExpand="1" build="allAtOnce"/>
          <p:bldP spid="54" grpId="1" uiExpand="1" build="allAtOnce"/>
          <p:bldP spid="28" grpId="0" animBg="1"/>
          <p:bldP spid="74" grpId="0" animBg="1"/>
          <p:bldP spid="76" grpId="0"/>
          <p:bldP spid="77" grpId="0"/>
          <p:bldP spid="78" grpId="0"/>
          <p:bldP spid="79" grpId="0"/>
          <p:bldP spid="80" grpId="0"/>
          <p:bldP spid="81" grpId="0"/>
          <p:bldP spid="82" grpId="0"/>
          <p:bldP spid="83" grpId="0" animBg="1"/>
          <p:bldP spid="85" grpId="0"/>
          <p:bldP spid="86" grpId="0"/>
          <p:bldP spid="87" grpId="0"/>
          <p:bldP spid="88" grpId="0"/>
          <p:bldP spid="89" grpId="0"/>
          <p:bldP spid="90" grpId="0"/>
          <p:bldP spid="91" grpId="0"/>
          <p:bldP spid="92" grpId="0"/>
          <p:bldP spid="27" grpId="0" animBg="1"/>
          <p:bldP spid="27" grpId="1" animBg="1"/>
          <p:bldP spid="56" grpId="0"/>
          <p:bldP spid="57" grpId="0"/>
          <p:bldP spid="58" grpId="0"/>
          <p:bldP spid="59" grpId="0"/>
          <p:bldP spid="60" grpId="0"/>
          <p:bldP spid="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86 -0.03549 L -0.00086 0.02346 " pathEditMode="relative" rAng="0" ptsTypes="AA">
                                          <p:cBhvr>
                                            <p:cTn id="9" dur="500" spd="-100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5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4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repeatCount="indefinite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48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3" presetClass="entr" presetSubtype="28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20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5" fill="hold">
                          <p:stCondLst>
                            <p:cond delay="indefinite"/>
                          </p:stCondLst>
                          <p:childTnLst>
                            <p:par>
                              <p:cTn id="1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7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5" fill="hold">
                          <p:stCondLst>
                            <p:cond delay="indefinite"/>
                          </p:stCondLst>
                          <p:childTnLst>
                            <p:par>
                              <p:cTn id="1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0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7" fill="hold">
                          <p:stCondLst>
                            <p:cond delay="indefinite"/>
                          </p:stCondLst>
                          <p:childTnLst>
                            <p:par>
                              <p:cTn id="1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3" grpId="0" animBg="1"/>
          <p:bldP spid="53" grpId="1" animBg="1"/>
          <p:bldP spid="54" grpId="0" uiExpand="1" build="allAtOnce"/>
          <p:bldP spid="54" grpId="1" uiExpand="1" build="allAtOnce"/>
          <p:bldP spid="28" grpId="0" animBg="1"/>
          <p:bldP spid="74" grpId="0" animBg="1"/>
          <p:bldP spid="76" grpId="0"/>
          <p:bldP spid="77" grpId="0"/>
          <p:bldP spid="78" grpId="0"/>
          <p:bldP spid="79" grpId="0"/>
          <p:bldP spid="80" grpId="0"/>
          <p:bldP spid="81" grpId="0"/>
          <p:bldP spid="82" grpId="0"/>
          <p:bldP spid="83" grpId="0" animBg="1"/>
          <p:bldP spid="85" grpId="0"/>
          <p:bldP spid="86" grpId="0"/>
          <p:bldP spid="87" grpId="0"/>
          <p:bldP spid="88" grpId="0"/>
          <p:bldP spid="89" grpId="0"/>
          <p:bldP spid="90" grpId="0"/>
          <p:bldP spid="91" grpId="0"/>
          <p:bldP spid="92" grpId="0"/>
          <p:bldP spid="27" grpId="0" animBg="1"/>
          <p:bldP spid="27" grpId="1" animBg="1"/>
          <p:bldP spid="56" grpId="0"/>
          <p:bldP spid="57" grpId="0"/>
          <p:bldP spid="58" grpId="0"/>
          <p:bldP spid="59" grpId="0"/>
          <p:bldP spid="60" grpId="0"/>
          <p:bldP spid="61" grpId="0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2484" y="285750"/>
            <a:ext cx="292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2484" y="665013"/>
            <a:ext cx="58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Na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483" y="1044276"/>
            <a:ext cx="5551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84" y="1423539"/>
            <a:ext cx="66717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Mg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484" y="1802802"/>
            <a:ext cx="4800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484" y="2182065"/>
            <a:ext cx="58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484" y="2561328"/>
            <a:ext cx="58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2484" y="2940591"/>
            <a:ext cx="58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Pb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2484" y="3319854"/>
            <a:ext cx="5740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2484" y="3699117"/>
            <a:ext cx="646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Hg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484" y="4078380"/>
            <a:ext cx="554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Ag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2484" y="4457640"/>
            <a:ext cx="583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Au 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1169304" y="361950"/>
            <a:ext cx="183979" cy="613669"/>
          </a:xfrm>
          <a:prstGeom prst="rightBrace">
            <a:avLst>
              <a:gd name="adj1" fmla="val 56639"/>
              <a:gd name="adj2" fmla="val 50000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4179" y="323850"/>
            <a:ext cx="21069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Room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temperature</a:t>
            </a:r>
          </a:p>
        </p:txBody>
      </p:sp>
      <p:sp>
        <p:nvSpPr>
          <p:cNvPr id="22" name="Right Brace 21"/>
          <p:cNvSpPr/>
          <p:nvPr/>
        </p:nvSpPr>
        <p:spPr>
          <a:xfrm>
            <a:off x="1200130" y="1176703"/>
            <a:ext cx="161945" cy="540173"/>
          </a:xfrm>
          <a:prstGeom prst="rightBrace">
            <a:avLst>
              <a:gd name="adj1" fmla="val 56639"/>
              <a:gd name="adj2" fmla="val 50000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34179" y="1276350"/>
            <a:ext cx="9724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Heat</a:t>
            </a:r>
          </a:p>
        </p:txBody>
      </p:sp>
      <p:sp>
        <p:nvSpPr>
          <p:cNvPr id="25" name="Right Brace 24"/>
          <p:cNvSpPr/>
          <p:nvPr/>
        </p:nvSpPr>
        <p:spPr>
          <a:xfrm>
            <a:off x="1178096" y="1885950"/>
            <a:ext cx="183979" cy="613669"/>
          </a:xfrm>
          <a:prstGeom prst="rightBrace">
            <a:avLst>
              <a:gd name="adj1" fmla="val 56639"/>
              <a:gd name="adj2" fmla="val 50000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34179" y="1943040"/>
            <a:ext cx="2680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Strong Heating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1181276" y="2664069"/>
            <a:ext cx="161945" cy="221908"/>
          </a:xfrm>
          <a:prstGeom prst="rightBrace">
            <a:avLst>
              <a:gd name="adj1" fmla="val 15658"/>
              <a:gd name="adj2" fmla="val 51125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34179" y="2640690"/>
            <a:ext cx="17566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Heat Filings</a:t>
            </a:r>
          </a:p>
        </p:txBody>
      </p:sp>
      <p:sp>
        <p:nvSpPr>
          <p:cNvPr id="31" name="Right Brace 30"/>
          <p:cNvSpPr/>
          <p:nvPr/>
        </p:nvSpPr>
        <p:spPr>
          <a:xfrm>
            <a:off x="1209655" y="3420166"/>
            <a:ext cx="161945" cy="221908"/>
          </a:xfrm>
          <a:prstGeom prst="rightBrace">
            <a:avLst>
              <a:gd name="adj1" fmla="val 15658"/>
              <a:gd name="adj2" fmla="val 51125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34179" y="3222764"/>
            <a:ext cx="1756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Strong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Heating</a:t>
            </a:r>
          </a:p>
        </p:txBody>
      </p:sp>
    </p:spTree>
    <p:extLst>
      <p:ext uri="{BB962C8B-B14F-4D97-AF65-F5344CB8AC3E}">
        <p14:creationId xmlns:p14="http://schemas.microsoft.com/office/powerpoint/2010/main" val="1890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  <p:bldP spid="23" grpId="0"/>
      <p:bldP spid="25" grpId="0" animBg="1"/>
      <p:bldP spid="26" grpId="0"/>
      <p:bldP spid="28" grpId="0" animBg="1"/>
      <p:bldP spid="29" grpId="0"/>
      <p:bldP spid="31" grpId="0" animBg="1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800350"/>
            <a:ext cx="594360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Chemical properties of metals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Reaction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of water with metal 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oxides</a:t>
            </a: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Nature of oxides</a:t>
            </a:r>
          </a:p>
        </p:txBody>
      </p:sp>
    </p:spTree>
    <p:extLst>
      <p:ext uri="{BB962C8B-B14F-4D97-AF65-F5344CB8AC3E}">
        <p14:creationId xmlns:p14="http://schemas.microsoft.com/office/powerpoint/2010/main" val="23024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1836325"/>
            <a:ext cx="9296400" cy="1309014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1636" y="1914978"/>
            <a:ext cx="4420164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REACTION WITH</a:t>
            </a:r>
          </a:p>
          <a:p>
            <a:pPr algn="ctr">
              <a:defRPr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130480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7620" y="2586516"/>
            <a:ext cx="8066379" cy="82036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3238" y="2443947"/>
            <a:ext cx="1114764" cy="1093807"/>
            <a:chOff x="593238" y="2443947"/>
            <a:chExt cx="1114764" cy="1093807"/>
          </a:xfrm>
        </p:grpSpPr>
        <p:sp>
          <p:nvSpPr>
            <p:cNvPr id="2" name="Diamond 1"/>
            <p:cNvSpPr/>
            <p:nvPr/>
          </p:nvSpPr>
          <p:spPr>
            <a:xfrm>
              <a:off x="593238" y="2443947"/>
              <a:ext cx="1114764" cy="1093807"/>
            </a:xfrm>
            <a:prstGeom prst="diamond">
              <a:avLst/>
            </a:prstGeom>
            <a:solidFill>
              <a:srgbClr val="FF66FF"/>
            </a:solidFill>
            <a:ln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689" y="2756629"/>
              <a:ext cx="5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2.</a:t>
              </a:r>
              <a:endParaRPr kumimoji="1" 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463800" y="2703517"/>
            <a:ext cx="447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3200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REACTION </a:t>
            </a:r>
            <a:r>
              <a:rPr kumimoji="1" lang="en-US" sz="3200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WITH WATER</a:t>
            </a:r>
          </a:p>
        </p:txBody>
      </p:sp>
    </p:spTree>
    <p:extLst>
      <p:ext uri="{BB962C8B-B14F-4D97-AF65-F5344CB8AC3E}">
        <p14:creationId xmlns:p14="http://schemas.microsoft.com/office/powerpoint/2010/main" val="22090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-457200" y="2877327"/>
            <a:ext cx="10100608" cy="616953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810000" y="3108430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19400" y="2908046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7331" y="2908046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Metal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8872" y="2908046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Water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9600" y="293662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Metal Hydroxide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7450" y="291757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 H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57200" y="3563367"/>
            <a:ext cx="10100608" cy="621792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810000" y="3790950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19400" y="3593846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17331" y="3593846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Metal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10535" y="3593846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Water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19600" y="359384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Metal Hydroxide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67450" y="361035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 H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-457200" y="4254246"/>
            <a:ext cx="10100608" cy="621792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810000" y="4460083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19400" y="4246976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17331" y="4246976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Metal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10535" y="4246976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Water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19600" y="424697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Metal oxide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67450" y="424697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 H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75523" y="315939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(Cold)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88491" y="3836932"/>
            <a:ext cx="75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(Hot)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75523" y="451434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Steam)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rot="16200000">
            <a:off x="6806184" y="3089665"/>
            <a:ext cx="256032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>
            <a:off x="6806185" y="3804785"/>
            <a:ext cx="256032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6200000">
            <a:off x="6806186" y="4460654"/>
            <a:ext cx="256032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484063" y="273224"/>
            <a:ext cx="5777907" cy="659539"/>
          </a:xfrm>
          <a:prstGeom prst="roundRect">
            <a:avLst>
              <a:gd name="adj" fmla="val 9070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70770" y="286432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Most metal oxides are insoluble in water but </a:t>
            </a:r>
            <a:r>
              <a:rPr kumimoji="1"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some of  these </a:t>
            </a:r>
          </a:p>
          <a:p>
            <a:r>
              <a:rPr kumimoji="1"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dissolve </a:t>
            </a:r>
            <a:r>
              <a:rPr kumimoji="1"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in water to form alkalis.</a:t>
            </a:r>
          </a:p>
        </p:txBody>
      </p:sp>
    </p:spTree>
    <p:extLst>
      <p:ext uri="{BB962C8B-B14F-4D97-AF65-F5344CB8AC3E}">
        <p14:creationId xmlns:p14="http://schemas.microsoft.com/office/powerpoint/2010/main" val="113046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/>
      <p:bldP spid="7" grpId="0"/>
      <p:bldP spid="9" grpId="0"/>
      <p:bldP spid="11" grpId="0" animBg="1"/>
      <p:bldP spid="26" grpId="0"/>
      <p:bldP spid="27" grpId="0"/>
      <p:bldP spid="28" grpId="0"/>
      <p:bldP spid="29" grpId="0"/>
      <p:bldP spid="30" grpId="0"/>
      <p:bldP spid="31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62" grpId="0" animBg="1"/>
      <p:bldP spid="62" grpId="1" animBg="1"/>
      <p:bldP spid="46" grpId="0" uiExpand="1" build="allAtOnce"/>
      <p:bldP spid="46" grpId="1" uiExpand="1" build="allAtOnce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-1189129" y="2768053"/>
            <a:ext cx="10856020" cy="985649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785514" y="3021428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172426" y="2775802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K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O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96485" y="2775802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10282" y="2768053"/>
            <a:ext cx="84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KOH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-1189129" y="3817522"/>
            <a:ext cx="10856020" cy="863003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157810" y="3830221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Na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O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96485" y="3830221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43191" y="3828018"/>
            <a:ext cx="100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NaOH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752600" y="3054708"/>
            <a:ext cx="1341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Potassium oxide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520259" y="3054708"/>
            <a:ext cx="1020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Water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16236" y="3054708"/>
            <a:ext cx="1341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Potassium hydroxide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933575" y="4108450"/>
            <a:ext cx="1163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Sodium oxide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630000" y="4108450"/>
            <a:ext cx="84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Water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353778" y="4108450"/>
            <a:ext cx="138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Sodium hydroxide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139543" y="2775802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139543" y="382893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4785514" y="4108450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61000" y="382801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618118" y="277580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Snip Diagonal Corner Rectangle 24"/>
          <p:cNvSpPr/>
          <p:nvPr/>
        </p:nvSpPr>
        <p:spPr>
          <a:xfrm>
            <a:off x="456427" y="273223"/>
            <a:ext cx="5904674" cy="369333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31442" y="273224"/>
            <a:ext cx="589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b="1" dirty="0">
                <a:solidFill>
                  <a:srgbClr val="FFFF00"/>
                </a:solidFill>
                <a:latin typeface="Baskerville Old Face" pitchFamily="18" charset="0"/>
              </a:rPr>
              <a:t>K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 and </a:t>
            </a:r>
            <a:r>
              <a:rPr kumimoji="1" lang="en-US" b="1" dirty="0">
                <a:solidFill>
                  <a:srgbClr val="FFFF00"/>
                </a:solidFill>
                <a:latin typeface="Baskerville Old Face" pitchFamily="18" charset="0"/>
              </a:rPr>
              <a:t>Na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 </a:t>
            </a:r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oxides dissolve in 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water to produce alkalis as </a:t>
            </a:r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follows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43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/>
      <p:bldP spid="53" grpId="0"/>
      <p:bldP spid="54" grpId="0"/>
      <p:bldP spid="56" grpId="0" animBg="1"/>
      <p:bldP spid="59" grpId="0"/>
      <p:bldP spid="60" grpId="0"/>
      <p:bldP spid="61" grpId="0"/>
      <p:bldP spid="65" grpId="0"/>
      <p:bldP spid="66" grpId="0"/>
      <p:bldP spid="76" grpId="0"/>
      <p:bldP spid="77" grpId="0"/>
      <p:bldP spid="78" grpId="0"/>
      <p:bldP spid="79" grpId="0"/>
      <p:bldP spid="75" grpId="0"/>
      <p:bldP spid="80" grpId="0"/>
      <p:bldP spid="8" grpId="0"/>
      <p:bldP spid="8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-185326" y="3354547"/>
            <a:ext cx="9372600" cy="741203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314925" y="141872"/>
            <a:ext cx="2678277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 flipV="1">
            <a:off x="5631906" y="149533"/>
            <a:ext cx="381000" cy="381000"/>
            <a:chOff x="4127620" y="-1476376"/>
            <a:chExt cx="685800" cy="685800"/>
          </a:xfrm>
        </p:grpSpPr>
        <p:cxnSp>
          <p:nvCxnSpPr>
            <p:cNvPr id="69" name="Straight Connector 68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/>
          <p:cNvSpPr/>
          <p:nvPr/>
        </p:nvSpPr>
        <p:spPr>
          <a:xfrm>
            <a:off x="3314589" y="101540"/>
            <a:ext cx="2678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2400" b="1" dirty="0">
                <a:ln w="6350">
                  <a:noFill/>
                </a:ln>
                <a:effectLst>
                  <a:outerShdw dist="38100" dir="2700000" algn="tl">
                    <a:srgbClr val="000000"/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NATURE OF OXIDES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3299460" y="147864"/>
            <a:ext cx="381000" cy="381000"/>
            <a:chOff x="4783453" y="-1476376"/>
            <a:chExt cx="685800" cy="685800"/>
          </a:xfrm>
        </p:grpSpPr>
        <p:cxnSp>
          <p:nvCxnSpPr>
            <p:cNvPr id="73" name="Straight Connector 72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 62"/>
          <p:cNvSpPr/>
          <p:nvPr/>
        </p:nvSpPr>
        <p:spPr>
          <a:xfrm>
            <a:off x="-114300" y="2715561"/>
            <a:ext cx="9372600" cy="541016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261187" y="2986188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038475" y="2801403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33600" y="2801403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ACID 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415252" y="2801403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BASE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790310" y="2801403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SALT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562600" y="2801403"/>
            <a:ext cx="3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67400" y="2801403"/>
            <a:ext cx="10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WATER 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286000" y="3421618"/>
            <a:ext cx="307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?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371600" y="3333750"/>
            <a:ext cx="2057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Behaves like Base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2252" y="4443717"/>
            <a:ext cx="2723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2566988" algn="l"/>
              </a:tabLst>
              <a:defRPr/>
            </a:pP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Exception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:- 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Al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3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, </a:t>
            </a:r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Z</a:t>
            </a:r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  <a:cs typeface="Arial" pitchFamily="34" charset="0"/>
              </a:rPr>
              <a:t>n</a:t>
            </a:r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O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 </a:t>
            </a:r>
            <a:endParaRPr lang="en-US" b="1" baseline="-25000" dirty="0" smtClean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676400" y="3649087"/>
            <a:ext cx="1571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Metal 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oxide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049561" y="3649087"/>
            <a:ext cx="911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Water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038475" y="3649087"/>
            <a:ext cx="24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415252" y="3649087"/>
            <a:ext cx="767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Acid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724400" y="3649087"/>
            <a:ext cx="70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 Salt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562600" y="3649087"/>
            <a:ext cx="376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82252" y="4118453"/>
            <a:ext cx="3778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Metal oxides are</a:t>
            </a:r>
            <a:r>
              <a:rPr lang="en-US" b="1" dirty="0" smtClean="0">
                <a:solidFill>
                  <a:srgbClr val="FFFF00"/>
                </a:solidFill>
                <a:latin typeface="Book Antiqua" pitchFamily="18" charset="0"/>
              </a:rPr>
              <a:t> </a:t>
            </a:r>
            <a:r>
              <a:rPr lang="en-US" b="1" u="sng" dirty="0" smtClean="0">
                <a:solidFill>
                  <a:srgbClr val="FFFF00"/>
                </a:solidFill>
                <a:latin typeface="Book Antiqua" pitchFamily="18" charset="0"/>
              </a:rPr>
              <a:t>BASIC</a:t>
            </a:r>
            <a:r>
              <a:rPr lang="en-US" dirty="0" smtClean="0">
                <a:solidFill>
                  <a:schemeClr val="bg1"/>
                </a:solidFill>
                <a:latin typeface="Book Antiqua" pitchFamily="18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in nature.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261187" y="3870366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34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67" grpId="0" animBg="1"/>
      <p:bldP spid="71" grpId="0" build="allAtOnce"/>
      <p:bldP spid="63" grpId="0" animBg="1"/>
      <p:bldP spid="65" grpId="0"/>
      <p:bldP spid="66" grpId="0"/>
      <p:bldP spid="75" grpId="0"/>
      <p:bldP spid="76" grpId="0"/>
      <p:bldP spid="77" grpId="0"/>
      <p:bldP spid="78" grpId="0"/>
      <p:bldP spid="100" grpId="0" build="allAtOnce"/>
      <p:bldP spid="103" grpId="0"/>
      <p:bldP spid="95" grpId="0"/>
      <p:bldP spid="98" grpId="0"/>
      <p:bldP spid="10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-170394" y="2371314"/>
            <a:ext cx="9560989" cy="650156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520064" y="2424668"/>
            <a:ext cx="307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?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55819" y="2652137"/>
            <a:ext cx="1979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Non Metal 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22283" y="2652137"/>
            <a:ext cx="911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12144" y="2652137"/>
            <a:ext cx="361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5671" y="2652137"/>
            <a:ext cx="767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Base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858557" y="2652137"/>
            <a:ext cx="70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Salt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20858" y="2652137"/>
            <a:ext cx="24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9901" y="2008332"/>
            <a:ext cx="4635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Non-metal oxides </a:t>
            </a: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are </a:t>
            </a:r>
            <a:r>
              <a:rPr lang="en-US" b="1" u="sng" dirty="0">
                <a:solidFill>
                  <a:srgbClr val="FFFF00"/>
                </a:solidFill>
                <a:latin typeface="Book Antiqua" pitchFamily="18" charset="0"/>
              </a:rPr>
              <a:t>ACIDIC</a:t>
            </a: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 in nature.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261187" y="2848016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47911" y="2348468"/>
            <a:ext cx="225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Behaves like Acid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-171963" y="3104970"/>
            <a:ext cx="9562557" cy="1563042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555998" y="3823296"/>
            <a:ext cx="109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3(s)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05200" y="382329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NaOH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</a:t>
            </a:r>
            <a:r>
              <a:rPr lang="en-US" b="1" baseline="-25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aq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43190" y="3823296"/>
            <a:ext cx="139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NaAlO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2(</a:t>
            </a:r>
            <a:r>
              <a:rPr lang="en-US" b="1" baseline="-25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aq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52500" y="4101525"/>
            <a:ext cx="2075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Aluminum oxide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19957" y="4101525"/>
            <a:ext cx="1228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Sodium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hydroxide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53778" y="4101525"/>
            <a:ext cx="138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Sodium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aluminate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895600" y="3822005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4785514" y="4101525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448300" y="382109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146403" y="3823296"/>
            <a:ext cx="79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52592" y="4101525"/>
            <a:ext cx="1228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769708" y="3822005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193303" y="3600409"/>
            <a:ext cx="746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650911" y="3600409"/>
            <a:ext cx="746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Salt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673712" y="3600409"/>
            <a:ext cx="746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Base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584960" y="3600409"/>
            <a:ext cx="746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Acid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47700" y="3086100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 presence of base Al</a:t>
            </a:r>
            <a:r>
              <a:rPr lang="en-US" sz="16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sz="16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is acting like an acid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883483" y="3613690"/>
            <a:ext cx="24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?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001755" y="141872"/>
            <a:ext cx="3140491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 flipV="1">
            <a:off x="5762172" y="149533"/>
            <a:ext cx="381000" cy="381000"/>
            <a:chOff x="4127620" y="-1476376"/>
            <a:chExt cx="685800" cy="685800"/>
          </a:xfrm>
        </p:grpSpPr>
        <p:cxnSp>
          <p:nvCxnSpPr>
            <p:cNvPr id="113" name="Straight Connector 112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Rectangle 114"/>
          <p:cNvSpPr/>
          <p:nvPr/>
        </p:nvSpPr>
        <p:spPr>
          <a:xfrm>
            <a:off x="3030429" y="101540"/>
            <a:ext cx="3083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2400" b="1" dirty="0">
                <a:ln w="6350">
                  <a:noFill/>
                </a:ln>
                <a:effectLst>
                  <a:outerShdw dist="38100" dir="2700000" algn="tl">
                    <a:srgbClr val="000000"/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AMPHOTERIC OXIDES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2980152" y="147864"/>
            <a:ext cx="381000" cy="381000"/>
            <a:chOff x="4783453" y="-1476376"/>
            <a:chExt cx="685800" cy="685800"/>
          </a:xfrm>
        </p:grpSpPr>
        <p:cxnSp>
          <p:nvCxnSpPr>
            <p:cNvPr id="117" name="Straight Connector 116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3405143" y="382109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90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build="allAtOnce"/>
      <p:bldP spid="46" grpId="0"/>
      <p:bldP spid="49" grpId="0"/>
      <p:bldP spid="51" grpId="0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80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0" grpId="1"/>
      <p:bldP spid="91" grpId="0" animBg="1"/>
      <p:bldP spid="115" grpId="0" build="allAtOnce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28"/>
            <a:ext cx="9220200" cy="522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501275" y="4334268"/>
            <a:ext cx="2498829" cy="5379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200" y="4309110"/>
            <a:ext cx="175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Gold</a:t>
            </a:r>
          </a:p>
        </p:txBody>
      </p:sp>
    </p:spTree>
    <p:extLst>
      <p:ext uri="{BB962C8B-B14F-4D97-AF65-F5344CB8AC3E}">
        <p14:creationId xmlns:p14="http://schemas.microsoft.com/office/powerpoint/2010/main" val="194313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-171963" y="3312996"/>
            <a:ext cx="9562557" cy="1563042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814370" y="4009986"/>
            <a:ext cx="126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3(s)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505200" y="400998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HCl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</a:t>
            </a:r>
            <a:r>
              <a:rPr lang="en-US" b="1" baseline="-25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aq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43190" y="4009986"/>
            <a:ext cx="139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AlCl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3(</a:t>
            </a:r>
            <a:r>
              <a:rPr lang="en-US" b="1" baseline="-25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aq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76400" y="4288215"/>
            <a:ext cx="1351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Aluminium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oxide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312144" y="4288215"/>
            <a:ext cx="1473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Hydrochloric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acid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471591" y="4288215"/>
            <a:ext cx="1386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Aluminium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chloride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39543" y="4008695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4785514" y="4288215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7167518" y="400778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162800" y="4007783"/>
            <a:ext cx="91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52592" y="4288215"/>
            <a:ext cx="1228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769708" y="4008695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081837" y="3787099"/>
            <a:ext cx="88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718304" y="3787099"/>
            <a:ext cx="74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Salt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673712" y="3787099"/>
            <a:ext cx="74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Acid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908068" y="3787099"/>
            <a:ext cx="74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Base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78549" y="3282375"/>
            <a:ext cx="293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In presence of base </a:t>
            </a:r>
            <a:r>
              <a:rPr 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</a:t>
            </a:r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</a:t>
            </a:r>
            <a:r>
              <a:rPr lang="en-US" sz="1600" b="1" baseline="-25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sz="1600" b="1" baseline="-25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r>
              <a:rPr 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acting like an </a:t>
            </a:r>
            <a:r>
              <a:rPr 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Base</a:t>
            </a:r>
            <a:endParaRPr lang="en-US" sz="1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115713" y="3524614"/>
            <a:ext cx="241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480890" y="400778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6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43190" y="400778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57200" y="257175"/>
            <a:ext cx="5209237" cy="942975"/>
          </a:xfrm>
          <a:prstGeom prst="roundRect">
            <a:avLst>
              <a:gd name="adj" fmla="val 7576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30" name="Rectangle 29"/>
          <p:cNvSpPr/>
          <p:nvPr/>
        </p:nvSpPr>
        <p:spPr>
          <a:xfrm>
            <a:off x="457201" y="276820"/>
            <a:ext cx="5209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Oxides which react with acids as well as bases to </a:t>
            </a:r>
            <a:endParaRPr kumimoji="1"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produce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salts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and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water are known as </a:t>
            </a:r>
            <a:endParaRPr kumimoji="1"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AMPHOTERIC OXIDES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.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e.g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.  Al</a:t>
            </a:r>
            <a:r>
              <a:rPr kumimoji="1"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2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</a:t>
            </a:r>
            <a:r>
              <a:rPr kumimoji="1"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3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, </a:t>
            </a:r>
            <a:r>
              <a:rPr kumimoji="1"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ZnO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20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80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0" grpId="1"/>
      <p:bldP spid="35" grpId="0"/>
      <p:bldP spid="27" grpId="0"/>
      <p:bldP spid="29" grpId="0" animBg="1"/>
      <p:bldP spid="30" grpId="0" uiExpand="1" build="allAtOnce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736555"/>
            <a:ext cx="594360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Chemical properties of metals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Reaction with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water </a:t>
            </a: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342900"/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 (High reactive metals)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05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7620" y="2586516"/>
            <a:ext cx="8066379" cy="82036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3238" y="2443947"/>
            <a:ext cx="1114764" cy="1093807"/>
            <a:chOff x="593238" y="2443947"/>
            <a:chExt cx="1114764" cy="1093807"/>
          </a:xfrm>
        </p:grpSpPr>
        <p:sp>
          <p:nvSpPr>
            <p:cNvPr id="2" name="Diamond 1"/>
            <p:cNvSpPr/>
            <p:nvPr/>
          </p:nvSpPr>
          <p:spPr>
            <a:xfrm>
              <a:off x="593238" y="2443947"/>
              <a:ext cx="1114764" cy="1093807"/>
            </a:xfrm>
            <a:prstGeom prst="diamond">
              <a:avLst/>
            </a:prstGeom>
            <a:solidFill>
              <a:srgbClr val="FF66FF"/>
            </a:solidFill>
            <a:ln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689" y="2756629"/>
              <a:ext cx="5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2.</a:t>
              </a:r>
              <a:endParaRPr kumimoji="1" 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463800" y="2703517"/>
            <a:ext cx="447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3200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REACTION </a:t>
            </a:r>
            <a:r>
              <a:rPr kumimoji="1" lang="en-US" sz="3200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WITH WATER</a:t>
            </a:r>
          </a:p>
        </p:txBody>
      </p:sp>
    </p:spTree>
    <p:extLst>
      <p:ext uri="{BB962C8B-B14F-4D97-AF65-F5344CB8AC3E}">
        <p14:creationId xmlns:p14="http://schemas.microsoft.com/office/powerpoint/2010/main" val="248919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285313" y="2495551"/>
            <a:ext cx="9715832" cy="586714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264387" y="3116914"/>
            <a:ext cx="9689609" cy="813736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78927" y="3298443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83234" y="3082265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8231" y="3082265"/>
            <a:ext cx="33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7499" y="3082265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78601" y="3082265"/>
            <a:ext cx="89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KOH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96078" y="3082265"/>
            <a:ext cx="45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235741" y="3985203"/>
            <a:ext cx="9689609" cy="863266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rot="16200000">
            <a:off x="6729216" y="3283362"/>
            <a:ext cx="257567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nip Diagonal Corner Rectangle 53"/>
          <p:cNvSpPr/>
          <p:nvPr/>
        </p:nvSpPr>
        <p:spPr>
          <a:xfrm>
            <a:off x="542371" y="1936750"/>
            <a:ext cx="5325029" cy="398360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76993" y="1936750"/>
            <a:ext cx="525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Metals like </a:t>
            </a:r>
            <a:r>
              <a:rPr kumimoji="1" lang="en-US" b="1" dirty="0">
                <a:solidFill>
                  <a:srgbClr val="FFFF00"/>
                </a:solidFill>
                <a:latin typeface="Baskerville Old Face" pitchFamily="18" charset="0"/>
              </a:rPr>
              <a:t>K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 and </a:t>
            </a:r>
            <a:r>
              <a:rPr kumimoji="1" lang="en-US" b="1" dirty="0">
                <a:solidFill>
                  <a:srgbClr val="FFFF00"/>
                </a:solidFill>
                <a:latin typeface="Baskerville Old Face" pitchFamily="18" charset="0"/>
              </a:rPr>
              <a:t>Na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 react </a:t>
            </a:r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 vigorously  with 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cold water</a:t>
            </a:r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. </a:t>
            </a:r>
            <a:endParaRPr kumimoji="1" lang="en-US" b="1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388402" y="3082265"/>
            <a:ext cx="76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Heat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025831" y="3082265"/>
            <a:ext cx="33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124200" y="3082265"/>
            <a:ext cx="33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654731" y="3082265"/>
            <a:ext cx="33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3978927" y="4190119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683234" y="3973941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965082" y="3973941"/>
            <a:ext cx="52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107499" y="3973941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778601" y="3973941"/>
            <a:ext cx="89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NaOH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293226" y="3973941"/>
            <a:ext cx="70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 flipV="1">
            <a:off x="6858000" y="4044069"/>
            <a:ext cx="0" cy="2560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388402" y="3973941"/>
            <a:ext cx="76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Heat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752600" y="3973941"/>
            <a:ext cx="33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126645" y="3973941"/>
            <a:ext cx="33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646914" y="3973941"/>
            <a:ext cx="33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518849" y="1241113"/>
            <a:ext cx="5626676" cy="640080"/>
          </a:xfrm>
          <a:prstGeom prst="roundRect">
            <a:avLst>
              <a:gd name="adj" fmla="val 7408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32" name="Rectangle 131"/>
          <p:cNvSpPr/>
          <p:nvPr/>
        </p:nvSpPr>
        <p:spPr>
          <a:xfrm>
            <a:off x="544489" y="1220561"/>
            <a:ext cx="5601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Na and K </a:t>
            </a:r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react 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with water to evolve hydrogen </a:t>
            </a:r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gas which </a:t>
            </a:r>
          </a:p>
          <a:p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immediately 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catches fire producing a lot of </a:t>
            </a:r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heat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.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508751" y="252416"/>
            <a:ext cx="5636773" cy="942583"/>
          </a:xfrm>
          <a:prstGeom prst="roundRect">
            <a:avLst>
              <a:gd name="adj" fmla="val 7235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/>
          </a:p>
        </p:txBody>
      </p:sp>
      <p:sp>
        <p:nvSpPr>
          <p:cNvPr id="134" name="Rectangle 133"/>
          <p:cNvSpPr/>
          <p:nvPr/>
        </p:nvSpPr>
        <p:spPr>
          <a:xfrm>
            <a:off x="498216" y="267462"/>
            <a:ext cx="5889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Potassium and Sodium are stored in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Kerosene because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they react with both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Water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as well as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Oxygen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in the Air at normal </a:t>
            </a:r>
            <a:endParaRPr kumimoji="1"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room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temperature.</a:t>
            </a:r>
          </a:p>
        </p:txBody>
      </p:sp>
      <p:pic>
        <p:nvPicPr>
          <p:cNvPr id="2050" name="Picture 2" hidden="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88" y="626569"/>
            <a:ext cx="1206188" cy="1659890"/>
          </a:xfrm>
          <a:prstGeom prst="rect">
            <a:avLst/>
          </a:prstGeom>
          <a:noFill/>
          <a:ln w="28575">
            <a:solidFill>
              <a:srgbClr val="FF99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6" name="TextBox 135"/>
          <p:cNvSpPr txBox="1"/>
          <p:nvPr/>
        </p:nvSpPr>
        <p:spPr>
          <a:xfrm>
            <a:off x="1743989" y="3326130"/>
            <a:ext cx="1210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Potassium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167912" y="3364230"/>
            <a:ext cx="823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638012" y="3364230"/>
            <a:ext cx="1179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Potassium hydroxide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155853" y="3364230"/>
            <a:ext cx="1144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706877" y="4242495"/>
            <a:ext cx="1021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Sodium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3167912" y="4272975"/>
            <a:ext cx="823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53213" y="4272975"/>
            <a:ext cx="1348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Sodium hydroxide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6155853" y="4272975"/>
            <a:ext cx="1150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66564" y="3990997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91072" y="3990997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84150" y="269202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Cold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978927" y="2728476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7000" y="248285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3323" y="2482850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3886" y="2482850"/>
            <a:ext cx="81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5180" y="2482850"/>
            <a:ext cx="13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45525" y="2482850"/>
            <a:ext cx="48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66564" y="3082265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91072" y="3082265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6564" y="248285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rot="16200000">
            <a:off x="6500617" y="2677231"/>
            <a:ext cx="257567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5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4" grpId="0"/>
      <p:bldP spid="15" grpId="0"/>
      <p:bldP spid="16" grpId="0"/>
      <p:bldP spid="17" grpId="0"/>
      <p:bldP spid="18" grpId="0"/>
      <p:bldP spid="19" grpId="0" animBg="1"/>
      <p:bldP spid="54" grpId="0" animBg="1"/>
      <p:bldP spid="54" grpId="1" animBg="1"/>
      <p:bldP spid="55" grpId="0"/>
      <p:bldP spid="55" grpId="1"/>
      <p:bldP spid="113" grpId="0"/>
      <p:bldP spid="116" grpId="0"/>
      <p:bldP spid="117" grpId="0"/>
      <p:bldP spid="118" grpId="0"/>
      <p:bldP spid="121" grpId="0"/>
      <p:bldP spid="122" grpId="0"/>
      <p:bldP spid="123" grpId="0"/>
      <p:bldP spid="124" grpId="0"/>
      <p:bldP spid="125" grpId="0"/>
      <p:bldP spid="127" grpId="0"/>
      <p:bldP spid="128" grpId="0"/>
      <p:bldP spid="129" grpId="0"/>
      <p:bldP spid="130" grpId="0"/>
      <p:bldP spid="131" grpId="0" animBg="1"/>
      <p:bldP spid="131" grpId="1" animBg="1"/>
      <p:bldP spid="132" grpId="0" uiExpand="1" build="p"/>
      <p:bldP spid="132" grpId="1" uiExpand="1" build="allAtOnce"/>
      <p:bldP spid="133" grpId="0" animBg="1"/>
      <p:bldP spid="133" grpId="1" animBg="1"/>
      <p:bldP spid="134" grpId="0" build="allAtOnce"/>
      <p:bldP spid="134" grpId="1" uiExpand="1" build="allAtOnce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20" grpId="0"/>
      <p:bldP spid="62" grpId="0"/>
      <p:bldP spid="26" grpId="0"/>
      <p:bldP spid="7" grpId="0"/>
      <p:bldP spid="8" grpId="0"/>
      <p:bldP spid="9" grpId="0"/>
      <p:bldP spid="10" grpId="0"/>
      <p:bldP spid="11" grpId="0"/>
      <p:bldP spid="21" grpId="0"/>
      <p:bldP spid="22" grpId="0"/>
      <p:bldP spid="2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736555"/>
            <a:ext cx="594360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Chemical properties of metals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Reaction with water </a:t>
            </a:r>
          </a:p>
          <a:p>
            <a:pPr marL="342900"/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 (Medium reactive metals)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7620" y="2586516"/>
            <a:ext cx="8066379" cy="82036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3238" y="2443947"/>
            <a:ext cx="1114764" cy="1093807"/>
            <a:chOff x="593238" y="2443947"/>
            <a:chExt cx="1114764" cy="1093807"/>
          </a:xfrm>
        </p:grpSpPr>
        <p:sp>
          <p:nvSpPr>
            <p:cNvPr id="2" name="Diamond 1"/>
            <p:cNvSpPr/>
            <p:nvPr/>
          </p:nvSpPr>
          <p:spPr>
            <a:xfrm>
              <a:off x="593238" y="2443947"/>
              <a:ext cx="1114764" cy="1093807"/>
            </a:xfrm>
            <a:prstGeom prst="diamond">
              <a:avLst/>
            </a:prstGeom>
            <a:solidFill>
              <a:srgbClr val="FF66FF"/>
            </a:solidFill>
            <a:ln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689" y="2756629"/>
              <a:ext cx="5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2.</a:t>
              </a:r>
              <a:endParaRPr kumimoji="1" 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463800" y="2703517"/>
            <a:ext cx="502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3200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REACTION </a:t>
            </a:r>
            <a:r>
              <a:rPr kumimoji="1" lang="en-US" sz="3200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WITH WATER</a:t>
            </a:r>
          </a:p>
        </p:txBody>
      </p:sp>
    </p:spTree>
    <p:extLst>
      <p:ext uri="{BB962C8B-B14F-4D97-AF65-F5344CB8AC3E}">
        <p14:creationId xmlns:p14="http://schemas.microsoft.com/office/powerpoint/2010/main" val="193400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8" name="Group 147"/>
          <p:cNvGrpSpPr/>
          <p:nvPr/>
        </p:nvGrpSpPr>
        <p:grpSpPr>
          <a:xfrm>
            <a:off x="133350" y="4285749"/>
            <a:ext cx="1542712" cy="307777"/>
            <a:chOff x="953448" y="4487596"/>
            <a:chExt cx="1542712" cy="307777"/>
          </a:xfrm>
        </p:grpSpPr>
        <p:sp>
          <p:nvSpPr>
            <p:cNvPr id="149" name="Rounded Rectangle 148"/>
            <p:cNvSpPr/>
            <p:nvPr/>
          </p:nvSpPr>
          <p:spPr>
            <a:xfrm>
              <a:off x="1169698" y="4559750"/>
              <a:ext cx="1150135" cy="182010"/>
            </a:xfrm>
            <a:prstGeom prst="roundRect">
              <a:avLst>
                <a:gd name="adj" fmla="val 7792"/>
              </a:avLst>
            </a:prstGeom>
            <a:solidFill>
              <a:sysClr val="windowText" lastClr="000000">
                <a:alpha val="4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953448" y="4487596"/>
              <a:ext cx="15427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</a:rPr>
                <a:t>Test tube stand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152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519968" y="4141708"/>
            <a:ext cx="8151541" cy="480891"/>
            <a:chOff x="1828800" y="4034504"/>
            <a:chExt cx="1636031" cy="480891"/>
          </a:xfrm>
        </p:grpSpPr>
        <p:sp>
          <p:nvSpPr>
            <p:cNvPr id="156" name="Rectangle 155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7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8" name="Oval 157"/>
          <p:cNvSpPr/>
          <p:nvPr/>
        </p:nvSpPr>
        <p:spPr>
          <a:xfrm>
            <a:off x="892185" y="4176880"/>
            <a:ext cx="1188271" cy="409727"/>
          </a:xfrm>
          <a:prstGeom prst="ellipse">
            <a:avLst/>
          </a:prstGeom>
          <a:solidFill>
            <a:srgbClr val="74431A">
              <a:alpha val="83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3542919" y="3083024"/>
            <a:ext cx="1397712" cy="1603276"/>
            <a:chOff x="2088992" y="622142"/>
            <a:chExt cx="3555384" cy="4078287"/>
          </a:xfrm>
        </p:grpSpPr>
        <p:sp>
          <p:nvSpPr>
            <p:cNvPr id="161" name="Oval 160"/>
            <p:cNvSpPr/>
            <p:nvPr/>
          </p:nvSpPr>
          <p:spPr>
            <a:xfrm>
              <a:off x="2088992" y="622142"/>
              <a:ext cx="3555384" cy="217448"/>
            </a:xfrm>
            <a:prstGeom prst="ellipse">
              <a:avLst/>
            </a:prstGeom>
            <a:gradFill>
              <a:gsLst>
                <a:gs pos="0">
                  <a:schemeClr val="bg1">
                    <a:alpha val="46000"/>
                  </a:schemeClr>
                </a:gs>
                <a:gs pos="50000">
                  <a:schemeClr val="bg1">
                    <a:alpha val="38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2113224" y="740779"/>
              <a:ext cx="3517859" cy="3959650"/>
            </a:xfrm>
            <a:custGeom>
              <a:avLst/>
              <a:gdLst>
                <a:gd name="connsiteX0" fmla="*/ 84637 w 3682378"/>
                <a:gd name="connsiteY0" fmla="*/ 124473 h 3981029"/>
                <a:gd name="connsiteX1" fmla="*/ 287194 w 3682378"/>
                <a:gd name="connsiteY1" fmla="*/ 552736 h 3981029"/>
                <a:gd name="connsiteX2" fmla="*/ 287194 w 3682378"/>
                <a:gd name="connsiteY2" fmla="*/ 3631602 h 3981029"/>
                <a:gd name="connsiteX3" fmla="*/ 680733 w 3682378"/>
                <a:gd name="connsiteY3" fmla="*/ 3944118 h 3981029"/>
                <a:gd name="connsiteX4" fmla="*/ 3198227 w 3682378"/>
                <a:gd name="connsiteY4" fmla="*/ 3932544 h 3981029"/>
                <a:gd name="connsiteX5" fmla="*/ 3499169 w 3682378"/>
                <a:gd name="connsiteY5" fmla="*/ 3614240 h 3981029"/>
                <a:gd name="connsiteX6" fmla="*/ 3487594 w 3682378"/>
                <a:gd name="connsiteY6" fmla="*/ 315455 h 3981029"/>
                <a:gd name="connsiteX7" fmla="*/ 3580192 w 3682378"/>
                <a:gd name="connsiteY7" fmla="*/ 124473 h 3981029"/>
                <a:gd name="connsiteX8" fmla="*/ 1867138 w 3682378"/>
                <a:gd name="connsiteY8" fmla="*/ 240220 h 3981029"/>
                <a:gd name="connsiteX9" fmla="*/ 84637 w 3682378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78918"/>
                <a:gd name="connsiteX1" fmla="*/ 202557 w 3597741"/>
                <a:gd name="connsiteY1" fmla="*/ 552736 h 3978918"/>
                <a:gd name="connsiteX2" fmla="*/ 202557 w 3597741"/>
                <a:gd name="connsiteY2" fmla="*/ 3631602 h 3978918"/>
                <a:gd name="connsiteX3" fmla="*/ 596096 w 3597741"/>
                <a:gd name="connsiteY3" fmla="*/ 3944118 h 3978918"/>
                <a:gd name="connsiteX4" fmla="*/ 3113590 w 3597741"/>
                <a:gd name="connsiteY4" fmla="*/ 3932544 h 3978918"/>
                <a:gd name="connsiteX5" fmla="*/ 3414532 w 3597741"/>
                <a:gd name="connsiteY5" fmla="*/ 3614240 h 3978918"/>
                <a:gd name="connsiteX6" fmla="*/ 3402957 w 3597741"/>
                <a:gd name="connsiteY6" fmla="*/ 315455 h 3978918"/>
                <a:gd name="connsiteX7" fmla="*/ 3495555 w 3597741"/>
                <a:gd name="connsiteY7" fmla="*/ 124473 h 3978918"/>
                <a:gd name="connsiteX8" fmla="*/ 1782501 w 3597741"/>
                <a:gd name="connsiteY8" fmla="*/ 240220 h 3978918"/>
                <a:gd name="connsiteX9" fmla="*/ 0 w 3597741"/>
                <a:gd name="connsiteY9" fmla="*/ 124473 h 3978918"/>
                <a:gd name="connsiteX0" fmla="*/ 0 w 3597741"/>
                <a:gd name="connsiteY0" fmla="*/ 124473 h 3978918"/>
                <a:gd name="connsiteX1" fmla="*/ 202557 w 3597741"/>
                <a:gd name="connsiteY1" fmla="*/ 552736 h 3978918"/>
                <a:gd name="connsiteX2" fmla="*/ 202557 w 3597741"/>
                <a:gd name="connsiteY2" fmla="*/ 3631602 h 3978918"/>
                <a:gd name="connsiteX3" fmla="*/ 596096 w 3597741"/>
                <a:gd name="connsiteY3" fmla="*/ 3944118 h 3978918"/>
                <a:gd name="connsiteX4" fmla="*/ 3113590 w 3597741"/>
                <a:gd name="connsiteY4" fmla="*/ 3932544 h 3978918"/>
                <a:gd name="connsiteX5" fmla="*/ 3414532 w 3597741"/>
                <a:gd name="connsiteY5" fmla="*/ 3614240 h 3978918"/>
                <a:gd name="connsiteX6" fmla="*/ 3402957 w 3597741"/>
                <a:gd name="connsiteY6" fmla="*/ 315455 h 3978918"/>
                <a:gd name="connsiteX7" fmla="*/ 3495555 w 3597741"/>
                <a:gd name="connsiteY7" fmla="*/ 124473 h 3978918"/>
                <a:gd name="connsiteX8" fmla="*/ 1782501 w 3597741"/>
                <a:gd name="connsiteY8" fmla="*/ 240220 h 3978918"/>
                <a:gd name="connsiteX9" fmla="*/ 0 w 3597741"/>
                <a:gd name="connsiteY9" fmla="*/ 124473 h 3978918"/>
                <a:gd name="connsiteX0" fmla="*/ 0 w 3597741"/>
                <a:gd name="connsiteY0" fmla="*/ 124473 h 4037210"/>
                <a:gd name="connsiteX1" fmla="*/ 202557 w 3597741"/>
                <a:gd name="connsiteY1" fmla="*/ 552736 h 4037210"/>
                <a:gd name="connsiteX2" fmla="*/ 202557 w 3597741"/>
                <a:gd name="connsiteY2" fmla="*/ 3631602 h 4037210"/>
                <a:gd name="connsiteX3" fmla="*/ 596096 w 3597741"/>
                <a:gd name="connsiteY3" fmla="*/ 3944118 h 4037210"/>
                <a:gd name="connsiteX4" fmla="*/ 3113590 w 3597741"/>
                <a:gd name="connsiteY4" fmla="*/ 3932544 h 4037210"/>
                <a:gd name="connsiteX5" fmla="*/ 3414532 w 3597741"/>
                <a:gd name="connsiteY5" fmla="*/ 3614240 h 4037210"/>
                <a:gd name="connsiteX6" fmla="*/ 3402957 w 3597741"/>
                <a:gd name="connsiteY6" fmla="*/ 315455 h 4037210"/>
                <a:gd name="connsiteX7" fmla="*/ 3495555 w 3597741"/>
                <a:gd name="connsiteY7" fmla="*/ 124473 h 4037210"/>
                <a:gd name="connsiteX8" fmla="*/ 1782501 w 3597741"/>
                <a:gd name="connsiteY8" fmla="*/ 240220 h 4037210"/>
                <a:gd name="connsiteX9" fmla="*/ 0 w 3597741"/>
                <a:gd name="connsiteY9" fmla="*/ 124473 h 4037210"/>
                <a:gd name="connsiteX0" fmla="*/ 0 w 3597741"/>
                <a:gd name="connsiteY0" fmla="*/ 124473 h 4063968"/>
                <a:gd name="connsiteX1" fmla="*/ 202557 w 3597741"/>
                <a:gd name="connsiteY1" fmla="*/ 552736 h 4063968"/>
                <a:gd name="connsiteX2" fmla="*/ 202557 w 3597741"/>
                <a:gd name="connsiteY2" fmla="*/ 3631602 h 4063968"/>
                <a:gd name="connsiteX3" fmla="*/ 596096 w 3597741"/>
                <a:gd name="connsiteY3" fmla="*/ 3944118 h 4063968"/>
                <a:gd name="connsiteX4" fmla="*/ 3113590 w 3597741"/>
                <a:gd name="connsiteY4" fmla="*/ 3932544 h 4063968"/>
                <a:gd name="connsiteX5" fmla="*/ 3414532 w 3597741"/>
                <a:gd name="connsiteY5" fmla="*/ 3614240 h 4063968"/>
                <a:gd name="connsiteX6" fmla="*/ 3402957 w 3597741"/>
                <a:gd name="connsiteY6" fmla="*/ 315455 h 4063968"/>
                <a:gd name="connsiteX7" fmla="*/ 3495555 w 3597741"/>
                <a:gd name="connsiteY7" fmla="*/ 124473 h 4063968"/>
                <a:gd name="connsiteX8" fmla="*/ 1782501 w 3597741"/>
                <a:gd name="connsiteY8" fmla="*/ 240220 h 4063968"/>
                <a:gd name="connsiteX9" fmla="*/ 0 w 3597741"/>
                <a:gd name="connsiteY9" fmla="*/ 124473 h 4063968"/>
                <a:gd name="connsiteX0" fmla="*/ 0 w 3597741"/>
                <a:gd name="connsiteY0" fmla="*/ 124473 h 4063968"/>
                <a:gd name="connsiteX1" fmla="*/ 202557 w 3597741"/>
                <a:gd name="connsiteY1" fmla="*/ 552736 h 4063968"/>
                <a:gd name="connsiteX2" fmla="*/ 202557 w 3597741"/>
                <a:gd name="connsiteY2" fmla="*/ 3631602 h 4063968"/>
                <a:gd name="connsiteX3" fmla="*/ 596096 w 3597741"/>
                <a:gd name="connsiteY3" fmla="*/ 3944118 h 4063968"/>
                <a:gd name="connsiteX4" fmla="*/ 3113590 w 3597741"/>
                <a:gd name="connsiteY4" fmla="*/ 3932544 h 4063968"/>
                <a:gd name="connsiteX5" fmla="*/ 3414532 w 3597741"/>
                <a:gd name="connsiteY5" fmla="*/ 3614240 h 4063968"/>
                <a:gd name="connsiteX6" fmla="*/ 3402957 w 3597741"/>
                <a:gd name="connsiteY6" fmla="*/ 315455 h 4063968"/>
                <a:gd name="connsiteX7" fmla="*/ 3495555 w 3597741"/>
                <a:gd name="connsiteY7" fmla="*/ 124473 h 4063968"/>
                <a:gd name="connsiteX8" fmla="*/ 1782501 w 3597741"/>
                <a:gd name="connsiteY8" fmla="*/ 240220 h 4063968"/>
                <a:gd name="connsiteX9" fmla="*/ 0 w 3597741"/>
                <a:gd name="connsiteY9" fmla="*/ 124473 h 4063968"/>
                <a:gd name="connsiteX0" fmla="*/ 0 w 3597741"/>
                <a:gd name="connsiteY0" fmla="*/ 124473 h 4067678"/>
                <a:gd name="connsiteX1" fmla="*/ 202557 w 3597741"/>
                <a:gd name="connsiteY1" fmla="*/ 552736 h 4067678"/>
                <a:gd name="connsiteX2" fmla="*/ 202557 w 3597741"/>
                <a:gd name="connsiteY2" fmla="*/ 3631602 h 4067678"/>
                <a:gd name="connsiteX3" fmla="*/ 584065 w 3597741"/>
                <a:gd name="connsiteY3" fmla="*/ 3952139 h 4067678"/>
                <a:gd name="connsiteX4" fmla="*/ 3113590 w 3597741"/>
                <a:gd name="connsiteY4" fmla="*/ 3932544 h 4067678"/>
                <a:gd name="connsiteX5" fmla="*/ 3414532 w 3597741"/>
                <a:gd name="connsiteY5" fmla="*/ 3614240 h 4067678"/>
                <a:gd name="connsiteX6" fmla="*/ 3402957 w 3597741"/>
                <a:gd name="connsiteY6" fmla="*/ 315455 h 4067678"/>
                <a:gd name="connsiteX7" fmla="*/ 3495555 w 3597741"/>
                <a:gd name="connsiteY7" fmla="*/ 124473 h 4067678"/>
                <a:gd name="connsiteX8" fmla="*/ 1782501 w 3597741"/>
                <a:gd name="connsiteY8" fmla="*/ 240220 h 4067678"/>
                <a:gd name="connsiteX9" fmla="*/ 0 w 3597741"/>
                <a:gd name="connsiteY9" fmla="*/ 124473 h 4067678"/>
                <a:gd name="connsiteX0" fmla="*/ 0 w 3597741"/>
                <a:gd name="connsiteY0" fmla="*/ 124473 h 4067678"/>
                <a:gd name="connsiteX1" fmla="*/ 202557 w 3597741"/>
                <a:gd name="connsiteY1" fmla="*/ 552736 h 4067678"/>
                <a:gd name="connsiteX2" fmla="*/ 202557 w 3597741"/>
                <a:gd name="connsiteY2" fmla="*/ 3631602 h 4067678"/>
                <a:gd name="connsiteX3" fmla="*/ 584065 w 3597741"/>
                <a:gd name="connsiteY3" fmla="*/ 3952139 h 4067678"/>
                <a:gd name="connsiteX4" fmla="*/ 3113590 w 3597741"/>
                <a:gd name="connsiteY4" fmla="*/ 3932544 h 4067678"/>
                <a:gd name="connsiteX5" fmla="*/ 3414532 w 3597741"/>
                <a:gd name="connsiteY5" fmla="*/ 3614240 h 4067678"/>
                <a:gd name="connsiteX6" fmla="*/ 3402957 w 3597741"/>
                <a:gd name="connsiteY6" fmla="*/ 315455 h 4067678"/>
                <a:gd name="connsiteX7" fmla="*/ 3495555 w 3597741"/>
                <a:gd name="connsiteY7" fmla="*/ 124473 h 4067678"/>
                <a:gd name="connsiteX8" fmla="*/ 1782501 w 3597741"/>
                <a:gd name="connsiteY8" fmla="*/ 240220 h 4067678"/>
                <a:gd name="connsiteX9" fmla="*/ 0 w 3597741"/>
                <a:gd name="connsiteY9" fmla="*/ 124473 h 4067678"/>
                <a:gd name="connsiteX0" fmla="*/ 0 w 3597741"/>
                <a:gd name="connsiteY0" fmla="*/ 124473 h 4069816"/>
                <a:gd name="connsiteX1" fmla="*/ 202557 w 3597741"/>
                <a:gd name="connsiteY1" fmla="*/ 552736 h 4069816"/>
                <a:gd name="connsiteX2" fmla="*/ 202557 w 3597741"/>
                <a:gd name="connsiteY2" fmla="*/ 3631602 h 4069816"/>
                <a:gd name="connsiteX3" fmla="*/ 584065 w 3597741"/>
                <a:gd name="connsiteY3" fmla="*/ 3952139 h 4069816"/>
                <a:gd name="connsiteX4" fmla="*/ 3053433 w 3597741"/>
                <a:gd name="connsiteY4" fmla="*/ 3936555 h 4069816"/>
                <a:gd name="connsiteX5" fmla="*/ 3414532 w 3597741"/>
                <a:gd name="connsiteY5" fmla="*/ 3614240 h 4069816"/>
                <a:gd name="connsiteX6" fmla="*/ 3402957 w 3597741"/>
                <a:gd name="connsiteY6" fmla="*/ 315455 h 4069816"/>
                <a:gd name="connsiteX7" fmla="*/ 3495555 w 3597741"/>
                <a:gd name="connsiteY7" fmla="*/ 124473 h 4069816"/>
                <a:gd name="connsiteX8" fmla="*/ 1782501 w 3597741"/>
                <a:gd name="connsiteY8" fmla="*/ 240220 h 4069816"/>
                <a:gd name="connsiteX9" fmla="*/ 0 w 3597741"/>
                <a:gd name="connsiteY9" fmla="*/ 124473 h 4069816"/>
                <a:gd name="connsiteX0" fmla="*/ 0 w 3597741"/>
                <a:gd name="connsiteY0" fmla="*/ 124473 h 4074572"/>
                <a:gd name="connsiteX1" fmla="*/ 202557 w 3597741"/>
                <a:gd name="connsiteY1" fmla="*/ 552736 h 4074572"/>
                <a:gd name="connsiteX2" fmla="*/ 202557 w 3597741"/>
                <a:gd name="connsiteY2" fmla="*/ 3631602 h 4074572"/>
                <a:gd name="connsiteX3" fmla="*/ 584065 w 3597741"/>
                <a:gd name="connsiteY3" fmla="*/ 3952139 h 4074572"/>
                <a:gd name="connsiteX4" fmla="*/ 3053433 w 3597741"/>
                <a:gd name="connsiteY4" fmla="*/ 3936555 h 4074572"/>
                <a:gd name="connsiteX5" fmla="*/ 3414532 w 3597741"/>
                <a:gd name="connsiteY5" fmla="*/ 3614240 h 4074572"/>
                <a:gd name="connsiteX6" fmla="*/ 3402957 w 3597741"/>
                <a:gd name="connsiteY6" fmla="*/ 315455 h 4074572"/>
                <a:gd name="connsiteX7" fmla="*/ 3495555 w 3597741"/>
                <a:gd name="connsiteY7" fmla="*/ 124473 h 4074572"/>
                <a:gd name="connsiteX8" fmla="*/ 1782501 w 3597741"/>
                <a:gd name="connsiteY8" fmla="*/ 240220 h 4074572"/>
                <a:gd name="connsiteX9" fmla="*/ 0 w 3597741"/>
                <a:gd name="connsiteY9" fmla="*/ 124473 h 4074572"/>
                <a:gd name="connsiteX0" fmla="*/ 0 w 3597741"/>
                <a:gd name="connsiteY0" fmla="*/ 124473 h 4074572"/>
                <a:gd name="connsiteX1" fmla="*/ 202557 w 3597741"/>
                <a:gd name="connsiteY1" fmla="*/ 552736 h 4074572"/>
                <a:gd name="connsiteX2" fmla="*/ 202557 w 3597741"/>
                <a:gd name="connsiteY2" fmla="*/ 3631602 h 4074572"/>
                <a:gd name="connsiteX3" fmla="*/ 584065 w 3597741"/>
                <a:gd name="connsiteY3" fmla="*/ 3952139 h 4074572"/>
                <a:gd name="connsiteX4" fmla="*/ 3053433 w 3597741"/>
                <a:gd name="connsiteY4" fmla="*/ 3936555 h 4074572"/>
                <a:gd name="connsiteX5" fmla="*/ 3414532 w 3597741"/>
                <a:gd name="connsiteY5" fmla="*/ 3614240 h 4074572"/>
                <a:gd name="connsiteX6" fmla="*/ 3402957 w 3597741"/>
                <a:gd name="connsiteY6" fmla="*/ 315455 h 4074572"/>
                <a:gd name="connsiteX7" fmla="*/ 3495555 w 3597741"/>
                <a:gd name="connsiteY7" fmla="*/ 124473 h 4074572"/>
                <a:gd name="connsiteX8" fmla="*/ 1782501 w 3597741"/>
                <a:gd name="connsiteY8" fmla="*/ 240220 h 4074572"/>
                <a:gd name="connsiteX9" fmla="*/ 0 w 3597741"/>
                <a:gd name="connsiteY9" fmla="*/ 124473 h 4074572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8189"/>
                <a:gd name="connsiteY0" fmla="*/ 121082 h 4071181"/>
                <a:gd name="connsiteX1" fmla="*/ 202557 w 3598189"/>
                <a:gd name="connsiteY1" fmla="*/ 549345 h 4071181"/>
                <a:gd name="connsiteX2" fmla="*/ 202557 w 3598189"/>
                <a:gd name="connsiteY2" fmla="*/ 3628211 h 4071181"/>
                <a:gd name="connsiteX3" fmla="*/ 584065 w 3598189"/>
                <a:gd name="connsiteY3" fmla="*/ 3948748 h 4071181"/>
                <a:gd name="connsiteX4" fmla="*/ 3053433 w 3598189"/>
                <a:gd name="connsiteY4" fmla="*/ 3933164 h 4071181"/>
                <a:gd name="connsiteX5" fmla="*/ 3398490 w 3598189"/>
                <a:gd name="connsiteY5" fmla="*/ 3562723 h 4071181"/>
                <a:gd name="connsiteX6" fmla="*/ 3402957 w 3598189"/>
                <a:gd name="connsiteY6" fmla="*/ 312064 h 4071181"/>
                <a:gd name="connsiteX7" fmla="*/ 3495555 w 3598189"/>
                <a:gd name="connsiteY7" fmla="*/ 121082 h 4071181"/>
                <a:gd name="connsiteX8" fmla="*/ 1782501 w 3598189"/>
                <a:gd name="connsiteY8" fmla="*/ 236829 h 4071181"/>
                <a:gd name="connsiteX9" fmla="*/ 0 w 3598189"/>
                <a:gd name="connsiteY9" fmla="*/ 121082 h 4071181"/>
                <a:gd name="connsiteX0" fmla="*/ 0 w 3598189"/>
                <a:gd name="connsiteY0" fmla="*/ 121082 h 4087381"/>
                <a:gd name="connsiteX1" fmla="*/ 202557 w 3598189"/>
                <a:gd name="connsiteY1" fmla="*/ 549345 h 4087381"/>
                <a:gd name="connsiteX2" fmla="*/ 202557 w 3598189"/>
                <a:gd name="connsiteY2" fmla="*/ 3628211 h 4087381"/>
                <a:gd name="connsiteX3" fmla="*/ 584065 w 3598189"/>
                <a:gd name="connsiteY3" fmla="*/ 3948748 h 4087381"/>
                <a:gd name="connsiteX4" fmla="*/ 2941138 w 3598189"/>
                <a:gd name="connsiteY4" fmla="*/ 3961238 h 4087381"/>
                <a:gd name="connsiteX5" fmla="*/ 3398490 w 3598189"/>
                <a:gd name="connsiteY5" fmla="*/ 3562723 h 4087381"/>
                <a:gd name="connsiteX6" fmla="*/ 3402957 w 3598189"/>
                <a:gd name="connsiteY6" fmla="*/ 312064 h 4087381"/>
                <a:gd name="connsiteX7" fmla="*/ 3495555 w 3598189"/>
                <a:gd name="connsiteY7" fmla="*/ 121082 h 4087381"/>
                <a:gd name="connsiteX8" fmla="*/ 1782501 w 3598189"/>
                <a:gd name="connsiteY8" fmla="*/ 236829 h 4087381"/>
                <a:gd name="connsiteX9" fmla="*/ 0 w 3598189"/>
                <a:gd name="connsiteY9" fmla="*/ 121082 h 4087381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4908"/>
                <a:gd name="connsiteY0" fmla="*/ 10071 h 3956501"/>
                <a:gd name="connsiteX1" fmla="*/ 202557 w 3594908"/>
                <a:gd name="connsiteY1" fmla="*/ 438334 h 3956501"/>
                <a:gd name="connsiteX2" fmla="*/ 202557 w 3594908"/>
                <a:gd name="connsiteY2" fmla="*/ 3517200 h 3956501"/>
                <a:gd name="connsiteX3" fmla="*/ 584065 w 3594908"/>
                <a:gd name="connsiteY3" fmla="*/ 3837737 h 3956501"/>
                <a:gd name="connsiteX4" fmla="*/ 2941138 w 3594908"/>
                <a:gd name="connsiteY4" fmla="*/ 3850227 h 3956501"/>
                <a:gd name="connsiteX5" fmla="*/ 3398490 w 3594908"/>
                <a:gd name="connsiteY5" fmla="*/ 3451712 h 3956501"/>
                <a:gd name="connsiteX6" fmla="*/ 3402957 w 3594908"/>
                <a:gd name="connsiteY6" fmla="*/ 201053 h 3956501"/>
                <a:gd name="connsiteX7" fmla="*/ 3495555 w 3594908"/>
                <a:gd name="connsiteY7" fmla="*/ 10071 h 3956501"/>
                <a:gd name="connsiteX8" fmla="*/ 1782501 w 3594908"/>
                <a:gd name="connsiteY8" fmla="*/ 125818 h 3956501"/>
                <a:gd name="connsiteX9" fmla="*/ 0 w 3594908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01053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804804 w 3517858"/>
                <a:gd name="connsiteY8" fmla="*/ 115747 h 3959648"/>
                <a:gd name="connsiteX9" fmla="*/ 0 w 3517858"/>
                <a:gd name="connsiteY9" fmla="*/ 11151 h 3959648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793652 w 3517858"/>
                <a:gd name="connsiteY8" fmla="*/ 104595 h 3959648"/>
                <a:gd name="connsiteX9" fmla="*/ 0 w 3517858"/>
                <a:gd name="connsiteY9" fmla="*/ 11151 h 3959648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793652 w 3517858"/>
                <a:gd name="connsiteY8" fmla="*/ 104595 h 3959648"/>
                <a:gd name="connsiteX9" fmla="*/ 0 w 3517858"/>
                <a:gd name="connsiteY9" fmla="*/ 11151 h 39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7858" h="3959648">
                  <a:moveTo>
                    <a:pt x="0" y="11151"/>
                  </a:moveTo>
                  <a:cubicBezTo>
                    <a:pt x="119437" y="87202"/>
                    <a:pt x="219175" y="160573"/>
                    <a:pt x="224860" y="428263"/>
                  </a:cubicBezTo>
                  <a:cubicBezTo>
                    <a:pt x="238566" y="1012784"/>
                    <a:pt x="211407" y="2945909"/>
                    <a:pt x="224860" y="3507129"/>
                  </a:cubicBezTo>
                  <a:cubicBezTo>
                    <a:pt x="226281" y="3587085"/>
                    <a:pt x="261565" y="3733393"/>
                    <a:pt x="606368" y="3827666"/>
                  </a:cubicBezTo>
                  <a:cubicBezTo>
                    <a:pt x="1071487" y="3962044"/>
                    <a:pt x="2199369" y="4025722"/>
                    <a:pt x="2957865" y="3862458"/>
                  </a:cubicBezTo>
                  <a:cubicBezTo>
                    <a:pt x="3251434" y="3784492"/>
                    <a:pt x="3420952" y="3689362"/>
                    <a:pt x="3420793" y="3441641"/>
                  </a:cubicBezTo>
                  <a:cubicBezTo>
                    <a:pt x="3420634" y="3193920"/>
                    <a:pt x="3429134" y="319421"/>
                    <a:pt x="3425260" y="235098"/>
                  </a:cubicBezTo>
                  <a:cubicBezTo>
                    <a:pt x="3421386" y="150775"/>
                    <a:pt x="3499176" y="44623"/>
                    <a:pt x="3517858" y="0"/>
                  </a:cubicBezTo>
                  <a:cubicBezTo>
                    <a:pt x="3219904" y="76670"/>
                    <a:pt x="2524928" y="108313"/>
                    <a:pt x="1793652" y="104595"/>
                  </a:cubicBezTo>
                  <a:cubicBezTo>
                    <a:pt x="1062376" y="100877"/>
                    <a:pt x="168539" y="48275"/>
                    <a:pt x="0" y="111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46000"/>
                  </a:schemeClr>
                </a:gs>
                <a:gs pos="50000">
                  <a:schemeClr val="bg1">
                    <a:alpha val="38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3" name="Freeform 162"/>
            <p:cNvSpPr/>
            <p:nvPr/>
          </p:nvSpPr>
          <p:spPr>
            <a:xfrm>
              <a:off x="3836020" y="791738"/>
              <a:ext cx="1550019" cy="3088888"/>
            </a:xfrm>
            <a:custGeom>
              <a:avLst/>
              <a:gdLst>
                <a:gd name="connsiteX0" fmla="*/ 0 w 1550019"/>
                <a:gd name="connsiteY0" fmla="*/ 241798 h 3420758"/>
                <a:gd name="connsiteX1" fmla="*/ 1103970 w 1550019"/>
                <a:gd name="connsiteY1" fmla="*/ 308705 h 3420758"/>
                <a:gd name="connsiteX2" fmla="*/ 1170878 w 1550019"/>
                <a:gd name="connsiteY2" fmla="*/ 3280505 h 3420758"/>
                <a:gd name="connsiteX3" fmla="*/ 1544443 w 1550019"/>
                <a:gd name="connsiteY3" fmla="*/ 3208022 h 3420758"/>
                <a:gd name="connsiteX4" fmla="*/ 1505414 w 1550019"/>
                <a:gd name="connsiteY4" fmla="*/ 420218 h 3420758"/>
                <a:gd name="connsiteX5" fmla="*/ 1550019 w 1550019"/>
                <a:gd name="connsiteY5" fmla="*/ 191618 h 3420758"/>
                <a:gd name="connsiteX6" fmla="*/ 0 w 1550019"/>
                <a:gd name="connsiteY6" fmla="*/ 241798 h 3420758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165724 h 3204431"/>
                <a:gd name="connsiteX1" fmla="*/ 1117033 w 1550019"/>
                <a:gd name="connsiteY1" fmla="*/ 385031 h 3204431"/>
                <a:gd name="connsiteX2" fmla="*/ 1170878 w 1550019"/>
                <a:gd name="connsiteY2" fmla="*/ 3204431 h 3204431"/>
                <a:gd name="connsiteX3" fmla="*/ 1544443 w 1550019"/>
                <a:gd name="connsiteY3" fmla="*/ 3131948 h 3204431"/>
                <a:gd name="connsiteX4" fmla="*/ 1505414 w 1550019"/>
                <a:gd name="connsiteY4" fmla="*/ 344144 h 3204431"/>
                <a:gd name="connsiteX5" fmla="*/ 1550019 w 1550019"/>
                <a:gd name="connsiteY5" fmla="*/ 115544 h 3204431"/>
                <a:gd name="connsiteX6" fmla="*/ 0 w 1550019"/>
                <a:gd name="connsiteY6" fmla="*/ 165724 h 320443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98269 h 3136976"/>
                <a:gd name="connsiteX1" fmla="*/ 1134450 w 1550019"/>
                <a:gd name="connsiteY1" fmla="*/ 596250 h 3136976"/>
                <a:gd name="connsiteX2" fmla="*/ 1170878 w 1550019"/>
                <a:gd name="connsiteY2" fmla="*/ 3136976 h 3136976"/>
                <a:gd name="connsiteX3" fmla="*/ 1544443 w 1550019"/>
                <a:gd name="connsiteY3" fmla="*/ 3064493 h 3136976"/>
                <a:gd name="connsiteX4" fmla="*/ 1505414 w 1550019"/>
                <a:gd name="connsiteY4" fmla="*/ 276689 h 3136976"/>
                <a:gd name="connsiteX5" fmla="*/ 1550019 w 1550019"/>
                <a:gd name="connsiteY5" fmla="*/ 48089 h 3136976"/>
                <a:gd name="connsiteX6" fmla="*/ 0 w 1550019"/>
                <a:gd name="connsiteY6" fmla="*/ 98269 h 3136976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163598 h 3202305"/>
                <a:gd name="connsiteX1" fmla="*/ 1138805 w 1550019"/>
                <a:gd name="connsiteY1" fmla="*/ 308882 h 3202305"/>
                <a:gd name="connsiteX2" fmla="*/ 1170878 w 1550019"/>
                <a:gd name="connsiteY2" fmla="*/ 3202305 h 3202305"/>
                <a:gd name="connsiteX3" fmla="*/ 1544443 w 1550019"/>
                <a:gd name="connsiteY3" fmla="*/ 3129822 h 3202305"/>
                <a:gd name="connsiteX4" fmla="*/ 1505414 w 1550019"/>
                <a:gd name="connsiteY4" fmla="*/ 342018 h 3202305"/>
                <a:gd name="connsiteX5" fmla="*/ 1550019 w 1550019"/>
                <a:gd name="connsiteY5" fmla="*/ 113418 h 3202305"/>
                <a:gd name="connsiteX6" fmla="*/ 0 w 1550019"/>
                <a:gd name="connsiteY6" fmla="*/ 163598 h 3202305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0019" h="3088887">
                  <a:moveTo>
                    <a:pt x="0" y="50180"/>
                  </a:moveTo>
                  <a:cubicBezTo>
                    <a:pt x="737440" y="117791"/>
                    <a:pt x="1157018" y="15586"/>
                    <a:pt x="1160576" y="239007"/>
                  </a:cubicBezTo>
                  <a:cubicBezTo>
                    <a:pt x="1164134" y="462428"/>
                    <a:pt x="1163948" y="2707090"/>
                    <a:pt x="1170878" y="3088887"/>
                  </a:cubicBezTo>
                  <a:cubicBezTo>
                    <a:pt x="1308463" y="3086498"/>
                    <a:pt x="1451702" y="3053150"/>
                    <a:pt x="1544443" y="3016404"/>
                  </a:cubicBezTo>
                  <a:lnTo>
                    <a:pt x="1505414" y="228600"/>
                  </a:lnTo>
                  <a:cubicBezTo>
                    <a:pt x="1502865" y="91440"/>
                    <a:pt x="1517734" y="76200"/>
                    <a:pt x="1550019" y="0"/>
                  </a:cubicBezTo>
                  <a:cubicBezTo>
                    <a:pt x="1033346" y="42853"/>
                    <a:pt x="521027" y="46516"/>
                    <a:pt x="0" y="50180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4" name="Freeform 163"/>
            <p:cNvSpPr/>
            <p:nvPr/>
          </p:nvSpPr>
          <p:spPr>
            <a:xfrm>
              <a:off x="4995122" y="3906982"/>
              <a:ext cx="386409" cy="359848"/>
            </a:xfrm>
            <a:custGeom>
              <a:avLst/>
              <a:gdLst>
                <a:gd name="connsiteX0" fmla="*/ 0 w 428630"/>
                <a:gd name="connsiteY0" fmla="*/ 82862 h 371458"/>
                <a:gd name="connsiteX1" fmla="*/ 0 w 428630"/>
                <a:gd name="connsiteY1" fmla="*/ 355994 h 371458"/>
                <a:gd name="connsiteX2" fmla="*/ 380010 w 428630"/>
                <a:gd name="connsiteY2" fmla="*/ 302555 h 371458"/>
                <a:gd name="connsiteX3" fmla="*/ 380010 w 428630"/>
                <a:gd name="connsiteY3" fmla="*/ 11610 h 371458"/>
                <a:gd name="connsiteX4" fmla="*/ 0 w 428630"/>
                <a:gd name="connsiteY4" fmla="*/ 82862 h 371458"/>
                <a:gd name="connsiteX0" fmla="*/ 24754 w 453384"/>
                <a:gd name="connsiteY0" fmla="*/ 82862 h 371458"/>
                <a:gd name="connsiteX1" fmla="*/ 24754 w 453384"/>
                <a:gd name="connsiteY1" fmla="*/ 355994 h 371458"/>
                <a:gd name="connsiteX2" fmla="*/ 404764 w 453384"/>
                <a:gd name="connsiteY2" fmla="*/ 302555 h 371458"/>
                <a:gd name="connsiteX3" fmla="*/ 404764 w 453384"/>
                <a:gd name="connsiteY3" fmla="*/ 11610 h 371458"/>
                <a:gd name="connsiteX4" fmla="*/ 24754 w 453384"/>
                <a:gd name="connsiteY4" fmla="*/ 82862 h 371458"/>
                <a:gd name="connsiteX0" fmla="*/ 0 w 428630"/>
                <a:gd name="connsiteY0" fmla="*/ 82862 h 371458"/>
                <a:gd name="connsiteX1" fmla="*/ 0 w 428630"/>
                <a:gd name="connsiteY1" fmla="*/ 355994 h 371458"/>
                <a:gd name="connsiteX2" fmla="*/ 380010 w 428630"/>
                <a:gd name="connsiteY2" fmla="*/ 302555 h 371458"/>
                <a:gd name="connsiteX3" fmla="*/ 380010 w 428630"/>
                <a:gd name="connsiteY3" fmla="*/ 11610 h 371458"/>
                <a:gd name="connsiteX4" fmla="*/ 0 w 428630"/>
                <a:gd name="connsiteY4" fmla="*/ 82862 h 371458"/>
                <a:gd name="connsiteX0" fmla="*/ 1911 w 430541"/>
                <a:gd name="connsiteY0" fmla="*/ 82862 h 371458"/>
                <a:gd name="connsiteX1" fmla="*/ 1911 w 430541"/>
                <a:gd name="connsiteY1" fmla="*/ 355994 h 371458"/>
                <a:gd name="connsiteX2" fmla="*/ 381921 w 430541"/>
                <a:gd name="connsiteY2" fmla="*/ 302555 h 371458"/>
                <a:gd name="connsiteX3" fmla="*/ 381921 w 430541"/>
                <a:gd name="connsiteY3" fmla="*/ 11610 h 371458"/>
                <a:gd name="connsiteX4" fmla="*/ 1911 w 430541"/>
                <a:gd name="connsiteY4" fmla="*/ 82862 h 371458"/>
                <a:gd name="connsiteX0" fmla="*/ 4022 w 432652"/>
                <a:gd name="connsiteY0" fmla="*/ 82862 h 371458"/>
                <a:gd name="connsiteX1" fmla="*/ 4022 w 432652"/>
                <a:gd name="connsiteY1" fmla="*/ 355994 h 371458"/>
                <a:gd name="connsiteX2" fmla="*/ 384032 w 432652"/>
                <a:gd name="connsiteY2" fmla="*/ 302555 h 371458"/>
                <a:gd name="connsiteX3" fmla="*/ 384032 w 432652"/>
                <a:gd name="connsiteY3" fmla="*/ 11610 h 371458"/>
                <a:gd name="connsiteX4" fmla="*/ 4022 w 432652"/>
                <a:gd name="connsiteY4" fmla="*/ 82862 h 371458"/>
                <a:gd name="connsiteX0" fmla="*/ 4022 w 432652"/>
                <a:gd name="connsiteY0" fmla="*/ 71252 h 359848"/>
                <a:gd name="connsiteX1" fmla="*/ 4022 w 432652"/>
                <a:gd name="connsiteY1" fmla="*/ 344384 h 359848"/>
                <a:gd name="connsiteX2" fmla="*/ 384032 w 432652"/>
                <a:gd name="connsiteY2" fmla="*/ 290945 h 359848"/>
                <a:gd name="connsiteX3" fmla="*/ 384032 w 432652"/>
                <a:gd name="connsiteY3" fmla="*/ 0 h 359848"/>
                <a:gd name="connsiteX4" fmla="*/ 4022 w 432652"/>
                <a:gd name="connsiteY4" fmla="*/ 71252 h 359848"/>
                <a:gd name="connsiteX0" fmla="*/ 4022 w 432652"/>
                <a:gd name="connsiteY0" fmla="*/ 71252 h 359848"/>
                <a:gd name="connsiteX1" fmla="*/ 4022 w 432652"/>
                <a:gd name="connsiteY1" fmla="*/ 344384 h 359848"/>
                <a:gd name="connsiteX2" fmla="*/ 384032 w 432652"/>
                <a:gd name="connsiteY2" fmla="*/ 290945 h 359848"/>
                <a:gd name="connsiteX3" fmla="*/ 384032 w 432652"/>
                <a:gd name="connsiteY3" fmla="*/ 0 h 359848"/>
                <a:gd name="connsiteX4" fmla="*/ 4022 w 432652"/>
                <a:gd name="connsiteY4" fmla="*/ 71252 h 359848"/>
                <a:gd name="connsiteX0" fmla="*/ 4022 w 411629"/>
                <a:gd name="connsiteY0" fmla="*/ 71252 h 359848"/>
                <a:gd name="connsiteX1" fmla="*/ 4022 w 411629"/>
                <a:gd name="connsiteY1" fmla="*/ 344384 h 359848"/>
                <a:gd name="connsiteX2" fmla="*/ 384032 w 411629"/>
                <a:gd name="connsiteY2" fmla="*/ 290945 h 359848"/>
                <a:gd name="connsiteX3" fmla="*/ 384032 w 411629"/>
                <a:gd name="connsiteY3" fmla="*/ 0 h 359848"/>
                <a:gd name="connsiteX4" fmla="*/ 4022 w 411629"/>
                <a:gd name="connsiteY4" fmla="*/ 71252 h 359848"/>
                <a:gd name="connsiteX0" fmla="*/ 4022 w 384313"/>
                <a:gd name="connsiteY0" fmla="*/ 71252 h 359848"/>
                <a:gd name="connsiteX1" fmla="*/ 4022 w 384313"/>
                <a:gd name="connsiteY1" fmla="*/ 344384 h 359848"/>
                <a:gd name="connsiteX2" fmla="*/ 384032 w 384313"/>
                <a:gd name="connsiteY2" fmla="*/ 290945 h 359848"/>
                <a:gd name="connsiteX3" fmla="*/ 384032 w 384313"/>
                <a:gd name="connsiteY3" fmla="*/ 0 h 359848"/>
                <a:gd name="connsiteX4" fmla="*/ 4022 w 384313"/>
                <a:gd name="connsiteY4" fmla="*/ 71252 h 359848"/>
                <a:gd name="connsiteX0" fmla="*/ 2030 w 386332"/>
                <a:gd name="connsiteY0" fmla="*/ 59220 h 359848"/>
                <a:gd name="connsiteX1" fmla="*/ 6041 w 386332"/>
                <a:gd name="connsiteY1" fmla="*/ 344384 h 359848"/>
                <a:gd name="connsiteX2" fmla="*/ 386051 w 386332"/>
                <a:gd name="connsiteY2" fmla="*/ 290945 h 359848"/>
                <a:gd name="connsiteX3" fmla="*/ 386051 w 386332"/>
                <a:gd name="connsiteY3" fmla="*/ 0 h 359848"/>
                <a:gd name="connsiteX4" fmla="*/ 2030 w 386332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6409"/>
                <a:gd name="connsiteY0" fmla="*/ 59220 h 359848"/>
                <a:gd name="connsiteX1" fmla="*/ 4388 w 386409"/>
                <a:gd name="connsiteY1" fmla="*/ 344384 h 359848"/>
                <a:gd name="connsiteX2" fmla="*/ 384398 w 386409"/>
                <a:gd name="connsiteY2" fmla="*/ 290945 h 359848"/>
                <a:gd name="connsiteX3" fmla="*/ 384398 w 386409"/>
                <a:gd name="connsiteY3" fmla="*/ 0 h 359848"/>
                <a:gd name="connsiteX4" fmla="*/ 377 w 386409"/>
                <a:gd name="connsiteY4" fmla="*/ 59220 h 35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09" h="359848">
                  <a:moveTo>
                    <a:pt x="377" y="59220"/>
                  </a:moveTo>
                  <a:cubicBezTo>
                    <a:pt x="1211" y="160733"/>
                    <a:pt x="-2799" y="279695"/>
                    <a:pt x="4388" y="344384"/>
                  </a:cubicBezTo>
                  <a:cubicBezTo>
                    <a:pt x="67723" y="380999"/>
                    <a:pt x="321063" y="348342"/>
                    <a:pt x="384398" y="290945"/>
                  </a:cubicBezTo>
                  <a:cubicBezTo>
                    <a:pt x="387576" y="209485"/>
                    <a:pt x="386534" y="98805"/>
                    <a:pt x="384398" y="0"/>
                  </a:cubicBezTo>
                  <a:cubicBezTo>
                    <a:pt x="306062" y="37554"/>
                    <a:pt x="147933" y="45938"/>
                    <a:pt x="377" y="59220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5" name="Freeform 164"/>
            <p:cNvSpPr/>
            <p:nvPr/>
          </p:nvSpPr>
          <p:spPr>
            <a:xfrm>
              <a:off x="2381574" y="795581"/>
              <a:ext cx="2365368" cy="3692396"/>
            </a:xfrm>
            <a:custGeom>
              <a:avLst/>
              <a:gdLst>
                <a:gd name="connsiteX0" fmla="*/ 2883 w 2369857"/>
                <a:gd name="connsiteY0" fmla="*/ 87733 h 3871843"/>
                <a:gd name="connsiteX1" fmla="*/ 183696 w 2369857"/>
                <a:gd name="connsiteY1" fmla="*/ 325373 h 3871843"/>
                <a:gd name="connsiteX2" fmla="*/ 183696 w 2369857"/>
                <a:gd name="connsiteY2" fmla="*/ 3564519 h 3871843"/>
                <a:gd name="connsiteX3" fmla="*/ 2363791 w 2369857"/>
                <a:gd name="connsiteY3" fmla="*/ 3745333 h 3871843"/>
                <a:gd name="connsiteX4" fmla="*/ 824293 w 2369857"/>
                <a:gd name="connsiteY4" fmla="*/ 3626512 h 3871843"/>
                <a:gd name="connsiteX5" fmla="*/ 488496 w 2369857"/>
                <a:gd name="connsiteY5" fmla="*/ 3078906 h 3871843"/>
                <a:gd name="connsiteX6" fmla="*/ 442002 w 2369857"/>
                <a:gd name="connsiteY6" fmla="*/ 299543 h 3871843"/>
                <a:gd name="connsiteX7" fmla="*/ 349012 w 2369857"/>
                <a:gd name="connsiteY7" fmla="*/ 103231 h 3871843"/>
                <a:gd name="connsiteX8" fmla="*/ 2883 w 2369857"/>
                <a:gd name="connsiteY8" fmla="*/ 87733 h 3871843"/>
                <a:gd name="connsiteX0" fmla="*/ 1412 w 2368386"/>
                <a:gd name="connsiteY0" fmla="*/ 61769 h 3824438"/>
                <a:gd name="connsiteX1" fmla="*/ 223554 w 2368386"/>
                <a:gd name="connsiteY1" fmla="*/ 604209 h 3824438"/>
                <a:gd name="connsiteX2" fmla="*/ 182225 w 2368386"/>
                <a:gd name="connsiteY2" fmla="*/ 3538555 h 3824438"/>
                <a:gd name="connsiteX3" fmla="*/ 2362320 w 2368386"/>
                <a:gd name="connsiteY3" fmla="*/ 3719369 h 3824438"/>
                <a:gd name="connsiteX4" fmla="*/ 822822 w 2368386"/>
                <a:gd name="connsiteY4" fmla="*/ 3600548 h 3824438"/>
                <a:gd name="connsiteX5" fmla="*/ 487025 w 2368386"/>
                <a:gd name="connsiteY5" fmla="*/ 3052942 h 3824438"/>
                <a:gd name="connsiteX6" fmla="*/ 440531 w 2368386"/>
                <a:gd name="connsiteY6" fmla="*/ 273579 h 3824438"/>
                <a:gd name="connsiteX7" fmla="*/ 347541 w 2368386"/>
                <a:gd name="connsiteY7" fmla="*/ 77267 h 3824438"/>
                <a:gd name="connsiteX8" fmla="*/ 1412 w 2368386"/>
                <a:gd name="connsiteY8" fmla="*/ 61769 h 3824438"/>
                <a:gd name="connsiteX0" fmla="*/ 3124 w 2370098"/>
                <a:gd name="connsiteY0" fmla="*/ 61769 h 3838947"/>
                <a:gd name="connsiteX1" fmla="*/ 178771 w 2370098"/>
                <a:gd name="connsiteY1" fmla="*/ 397565 h 3838947"/>
                <a:gd name="connsiteX2" fmla="*/ 183937 w 2370098"/>
                <a:gd name="connsiteY2" fmla="*/ 3538555 h 3838947"/>
                <a:gd name="connsiteX3" fmla="*/ 2364032 w 2370098"/>
                <a:gd name="connsiteY3" fmla="*/ 3719369 h 3838947"/>
                <a:gd name="connsiteX4" fmla="*/ 824534 w 2370098"/>
                <a:gd name="connsiteY4" fmla="*/ 3600548 h 3838947"/>
                <a:gd name="connsiteX5" fmla="*/ 488737 w 2370098"/>
                <a:gd name="connsiteY5" fmla="*/ 3052942 h 3838947"/>
                <a:gd name="connsiteX6" fmla="*/ 442243 w 2370098"/>
                <a:gd name="connsiteY6" fmla="*/ 273579 h 3838947"/>
                <a:gd name="connsiteX7" fmla="*/ 349253 w 2370098"/>
                <a:gd name="connsiteY7" fmla="*/ 77267 h 3838947"/>
                <a:gd name="connsiteX8" fmla="*/ 3124 w 2370098"/>
                <a:gd name="connsiteY8" fmla="*/ 61769 h 3838947"/>
                <a:gd name="connsiteX0" fmla="*/ 2832 w 2369806"/>
                <a:gd name="connsiteY0" fmla="*/ 61769 h 3838947"/>
                <a:gd name="connsiteX1" fmla="*/ 178479 w 2369806"/>
                <a:gd name="connsiteY1" fmla="*/ 397565 h 3838947"/>
                <a:gd name="connsiteX2" fmla="*/ 183645 w 2369806"/>
                <a:gd name="connsiteY2" fmla="*/ 3538555 h 3838947"/>
                <a:gd name="connsiteX3" fmla="*/ 2363740 w 2369806"/>
                <a:gd name="connsiteY3" fmla="*/ 3719369 h 3838947"/>
                <a:gd name="connsiteX4" fmla="*/ 824242 w 2369806"/>
                <a:gd name="connsiteY4" fmla="*/ 3600548 h 3838947"/>
                <a:gd name="connsiteX5" fmla="*/ 488445 w 2369806"/>
                <a:gd name="connsiteY5" fmla="*/ 3052942 h 3838947"/>
                <a:gd name="connsiteX6" fmla="*/ 441951 w 2369806"/>
                <a:gd name="connsiteY6" fmla="*/ 273579 h 3838947"/>
                <a:gd name="connsiteX7" fmla="*/ 348961 w 2369806"/>
                <a:gd name="connsiteY7" fmla="*/ 77267 h 3838947"/>
                <a:gd name="connsiteX8" fmla="*/ 2832 w 2369806"/>
                <a:gd name="connsiteY8" fmla="*/ 61769 h 3838947"/>
                <a:gd name="connsiteX0" fmla="*/ 2832 w 2369806"/>
                <a:gd name="connsiteY0" fmla="*/ 61769 h 3773063"/>
                <a:gd name="connsiteX1" fmla="*/ 178479 w 2369806"/>
                <a:gd name="connsiteY1" fmla="*/ 397565 h 3773063"/>
                <a:gd name="connsiteX2" fmla="*/ 183645 w 2369806"/>
                <a:gd name="connsiteY2" fmla="*/ 3538555 h 3773063"/>
                <a:gd name="connsiteX3" fmla="*/ 2363740 w 2369806"/>
                <a:gd name="connsiteY3" fmla="*/ 3719369 h 3773063"/>
                <a:gd name="connsiteX4" fmla="*/ 824242 w 2369806"/>
                <a:gd name="connsiteY4" fmla="*/ 3600548 h 3773063"/>
                <a:gd name="connsiteX5" fmla="*/ 488445 w 2369806"/>
                <a:gd name="connsiteY5" fmla="*/ 3052942 h 3773063"/>
                <a:gd name="connsiteX6" fmla="*/ 441951 w 2369806"/>
                <a:gd name="connsiteY6" fmla="*/ 273579 h 3773063"/>
                <a:gd name="connsiteX7" fmla="*/ 348961 w 2369806"/>
                <a:gd name="connsiteY7" fmla="*/ 77267 h 3773063"/>
                <a:gd name="connsiteX8" fmla="*/ 2832 w 2369806"/>
                <a:gd name="connsiteY8" fmla="*/ 61769 h 3773063"/>
                <a:gd name="connsiteX0" fmla="*/ 2832 w 2369806"/>
                <a:gd name="connsiteY0" fmla="*/ 61769 h 3779200"/>
                <a:gd name="connsiteX1" fmla="*/ 178479 w 2369806"/>
                <a:gd name="connsiteY1" fmla="*/ 397565 h 3779200"/>
                <a:gd name="connsiteX2" fmla="*/ 183645 w 2369806"/>
                <a:gd name="connsiteY2" fmla="*/ 3538555 h 3779200"/>
                <a:gd name="connsiteX3" fmla="*/ 2363740 w 2369806"/>
                <a:gd name="connsiteY3" fmla="*/ 3719369 h 3779200"/>
                <a:gd name="connsiteX4" fmla="*/ 824242 w 2369806"/>
                <a:gd name="connsiteY4" fmla="*/ 3600548 h 3779200"/>
                <a:gd name="connsiteX5" fmla="*/ 488445 w 2369806"/>
                <a:gd name="connsiteY5" fmla="*/ 3052942 h 3779200"/>
                <a:gd name="connsiteX6" fmla="*/ 441951 w 2369806"/>
                <a:gd name="connsiteY6" fmla="*/ 273579 h 3779200"/>
                <a:gd name="connsiteX7" fmla="*/ 348961 w 2369806"/>
                <a:gd name="connsiteY7" fmla="*/ 77267 h 3779200"/>
                <a:gd name="connsiteX8" fmla="*/ 2832 w 2369806"/>
                <a:gd name="connsiteY8" fmla="*/ 61769 h 3779200"/>
                <a:gd name="connsiteX0" fmla="*/ 3111 w 2370177"/>
                <a:gd name="connsiteY0" fmla="*/ 61769 h 3752489"/>
                <a:gd name="connsiteX1" fmla="*/ 178758 w 2370177"/>
                <a:gd name="connsiteY1" fmla="*/ 397565 h 3752489"/>
                <a:gd name="connsiteX2" fmla="*/ 178758 w 2370177"/>
                <a:gd name="connsiteY2" fmla="*/ 3492060 h 3752489"/>
                <a:gd name="connsiteX3" fmla="*/ 2364019 w 2370177"/>
                <a:gd name="connsiteY3" fmla="*/ 3719369 h 3752489"/>
                <a:gd name="connsiteX4" fmla="*/ 824521 w 2370177"/>
                <a:gd name="connsiteY4" fmla="*/ 3600548 h 3752489"/>
                <a:gd name="connsiteX5" fmla="*/ 488724 w 2370177"/>
                <a:gd name="connsiteY5" fmla="*/ 3052942 h 3752489"/>
                <a:gd name="connsiteX6" fmla="*/ 442230 w 2370177"/>
                <a:gd name="connsiteY6" fmla="*/ 273579 h 3752489"/>
                <a:gd name="connsiteX7" fmla="*/ 349240 w 2370177"/>
                <a:gd name="connsiteY7" fmla="*/ 77267 h 3752489"/>
                <a:gd name="connsiteX8" fmla="*/ 3111 w 2370177"/>
                <a:gd name="connsiteY8" fmla="*/ 61769 h 3752489"/>
                <a:gd name="connsiteX0" fmla="*/ 3111 w 2370177"/>
                <a:gd name="connsiteY0" fmla="*/ 61769 h 3770971"/>
                <a:gd name="connsiteX1" fmla="*/ 178758 w 2370177"/>
                <a:gd name="connsiteY1" fmla="*/ 397565 h 3770971"/>
                <a:gd name="connsiteX2" fmla="*/ 178758 w 2370177"/>
                <a:gd name="connsiteY2" fmla="*/ 3492060 h 3770971"/>
                <a:gd name="connsiteX3" fmla="*/ 2364019 w 2370177"/>
                <a:gd name="connsiteY3" fmla="*/ 3719369 h 3770971"/>
                <a:gd name="connsiteX4" fmla="*/ 824521 w 2370177"/>
                <a:gd name="connsiteY4" fmla="*/ 3600548 h 3770971"/>
                <a:gd name="connsiteX5" fmla="*/ 488724 w 2370177"/>
                <a:gd name="connsiteY5" fmla="*/ 3052942 h 3770971"/>
                <a:gd name="connsiteX6" fmla="*/ 442230 w 2370177"/>
                <a:gd name="connsiteY6" fmla="*/ 273579 h 3770971"/>
                <a:gd name="connsiteX7" fmla="*/ 349240 w 2370177"/>
                <a:gd name="connsiteY7" fmla="*/ 77267 h 3770971"/>
                <a:gd name="connsiteX8" fmla="*/ 3111 w 2370177"/>
                <a:gd name="connsiteY8" fmla="*/ 61769 h 3770971"/>
                <a:gd name="connsiteX0" fmla="*/ 3111 w 2368148"/>
                <a:gd name="connsiteY0" fmla="*/ 61769 h 3754837"/>
                <a:gd name="connsiteX1" fmla="*/ 178758 w 2368148"/>
                <a:gd name="connsiteY1" fmla="*/ 397565 h 3754837"/>
                <a:gd name="connsiteX2" fmla="*/ 178758 w 2368148"/>
                <a:gd name="connsiteY2" fmla="*/ 3492060 h 3754837"/>
                <a:gd name="connsiteX3" fmla="*/ 2364019 w 2368148"/>
                <a:gd name="connsiteY3" fmla="*/ 3719369 h 3754837"/>
                <a:gd name="connsiteX4" fmla="*/ 721199 w 2368148"/>
                <a:gd name="connsiteY4" fmla="*/ 3564386 h 3754837"/>
                <a:gd name="connsiteX5" fmla="*/ 488724 w 2368148"/>
                <a:gd name="connsiteY5" fmla="*/ 3052942 h 3754837"/>
                <a:gd name="connsiteX6" fmla="*/ 442230 w 2368148"/>
                <a:gd name="connsiteY6" fmla="*/ 273579 h 3754837"/>
                <a:gd name="connsiteX7" fmla="*/ 349240 w 2368148"/>
                <a:gd name="connsiteY7" fmla="*/ 77267 h 3754837"/>
                <a:gd name="connsiteX8" fmla="*/ 3111 w 2368148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8158"/>
                <a:gd name="connsiteY0" fmla="*/ 61769 h 3754837"/>
                <a:gd name="connsiteX1" fmla="*/ 178758 w 2368158"/>
                <a:gd name="connsiteY1" fmla="*/ 397565 h 3754837"/>
                <a:gd name="connsiteX2" fmla="*/ 178758 w 2368158"/>
                <a:gd name="connsiteY2" fmla="*/ 3492060 h 3754837"/>
                <a:gd name="connsiteX3" fmla="*/ 2364019 w 2368158"/>
                <a:gd name="connsiteY3" fmla="*/ 3719369 h 3754837"/>
                <a:gd name="connsiteX4" fmla="*/ 721199 w 2368158"/>
                <a:gd name="connsiteY4" fmla="*/ 3564386 h 3754837"/>
                <a:gd name="connsiteX5" fmla="*/ 468059 w 2368158"/>
                <a:gd name="connsiteY5" fmla="*/ 3032278 h 3754837"/>
                <a:gd name="connsiteX6" fmla="*/ 442230 w 2368158"/>
                <a:gd name="connsiteY6" fmla="*/ 273579 h 3754837"/>
                <a:gd name="connsiteX7" fmla="*/ 349240 w 2368158"/>
                <a:gd name="connsiteY7" fmla="*/ 77267 h 3754837"/>
                <a:gd name="connsiteX8" fmla="*/ 3111 w 2368158"/>
                <a:gd name="connsiteY8" fmla="*/ 61769 h 3754837"/>
                <a:gd name="connsiteX0" fmla="*/ 1267 w 2366314"/>
                <a:gd name="connsiteY0" fmla="*/ 57677 h 3750745"/>
                <a:gd name="connsiteX1" fmla="*/ 176914 w 2366314"/>
                <a:gd name="connsiteY1" fmla="*/ 393473 h 3750745"/>
                <a:gd name="connsiteX2" fmla="*/ 176914 w 2366314"/>
                <a:gd name="connsiteY2" fmla="*/ 3487968 h 3750745"/>
                <a:gd name="connsiteX3" fmla="*/ 2362175 w 2366314"/>
                <a:gd name="connsiteY3" fmla="*/ 3715277 h 3750745"/>
                <a:gd name="connsiteX4" fmla="*/ 719355 w 2366314"/>
                <a:gd name="connsiteY4" fmla="*/ 3560294 h 3750745"/>
                <a:gd name="connsiteX5" fmla="*/ 466215 w 2366314"/>
                <a:gd name="connsiteY5" fmla="*/ 3028186 h 3750745"/>
                <a:gd name="connsiteX6" fmla="*/ 440386 w 2366314"/>
                <a:gd name="connsiteY6" fmla="*/ 269487 h 3750745"/>
                <a:gd name="connsiteX7" fmla="*/ 280237 w 2366314"/>
                <a:gd name="connsiteY7" fmla="*/ 83507 h 3750745"/>
                <a:gd name="connsiteX8" fmla="*/ 1267 w 2366314"/>
                <a:gd name="connsiteY8" fmla="*/ 57677 h 3750745"/>
                <a:gd name="connsiteX0" fmla="*/ 1267 w 2366314"/>
                <a:gd name="connsiteY0" fmla="*/ 27558 h 3720626"/>
                <a:gd name="connsiteX1" fmla="*/ 176914 w 2366314"/>
                <a:gd name="connsiteY1" fmla="*/ 363354 h 3720626"/>
                <a:gd name="connsiteX2" fmla="*/ 176914 w 2366314"/>
                <a:gd name="connsiteY2" fmla="*/ 3457849 h 3720626"/>
                <a:gd name="connsiteX3" fmla="*/ 2362175 w 2366314"/>
                <a:gd name="connsiteY3" fmla="*/ 3685158 h 3720626"/>
                <a:gd name="connsiteX4" fmla="*/ 719355 w 2366314"/>
                <a:gd name="connsiteY4" fmla="*/ 3530175 h 3720626"/>
                <a:gd name="connsiteX5" fmla="*/ 466215 w 2366314"/>
                <a:gd name="connsiteY5" fmla="*/ 2998067 h 3720626"/>
                <a:gd name="connsiteX6" fmla="*/ 440386 w 2366314"/>
                <a:gd name="connsiteY6" fmla="*/ 239368 h 3720626"/>
                <a:gd name="connsiteX7" fmla="*/ 280237 w 2366314"/>
                <a:gd name="connsiteY7" fmla="*/ 53388 h 3720626"/>
                <a:gd name="connsiteX8" fmla="*/ 1267 w 2366314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225 w 2369272"/>
                <a:gd name="connsiteY0" fmla="*/ 0 h 3693068"/>
                <a:gd name="connsiteX1" fmla="*/ 179872 w 2369272"/>
                <a:gd name="connsiteY1" fmla="*/ 335796 h 3693068"/>
                <a:gd name="connsiteX2" fmla="*/ 179872 w 2369272"/>
                <a:gd name="connsiteY2" fmla="*/ 3430291 h 3693068"/>
                <a:gd name="connsiteX3" fmla="*/ 2365133 w 2369272"/>
                <a:gd name="connsiteY3" fmla="*/ 3657600 h 3693068"/>
                <a:gd name="connsiteX4" fmla="*/ 722313 w 2369272"/>
                <a:gd name="connsiteY4" fmla="*/ 3502617 h 3693068"/>
                <a:gd name="connsiteX5" fmla="*/ 469173 w 2369272"/>
                <a:gd name="connsiteY5" fmla="*/ 2970509 h 3693068"/>
                <a:gd name="connsiteX6" fmla="*/ 443344 w 2369272"/>
                <a:gd name="connsiteY6" fmla="*/ 211810 h 3693068"/>
                <a:gd name="connsiteX7" fmla="*/ 391683 w 2369272"/>
                <a:gd name="connsiteY7" fmla="*/ 25830 h 3693068"/>
                <a:gd name="connsiteX8" fmla="*/ 4225 w 2369272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4805"/>
                <a:gd name="connsiteY0" fmla="*/ 0 h 3693068"/>
                <a:gd name="connsiteX1" fmla="*/ 175647 w 2364805"/>
                <a:gd name="connsiteY1" fmla="*/ 335796 h 3693068"/>
                <a:gd name="connsiteX2" fmla="*/ 175647 w 2364805"/>
                <a:gd name="connsiteY2" fmla="*/ 3430291 h 3693068"/>
                <a:gd name="connsiteX3" fmla="*/ 2360908 w 2364805"/>
                <a:gd name="connsiteY3" fmla="*/ 3657600 h 3693068"/>
                <a:gd name="connsiteX4" fmla="*/ 718088 w 2364805"/>
                <a:gd name="connsiteY4" fmla="*/ 3502617 h 3693068"/>
                <a:gd name="connsiteX5" fmla="*/ 464948 w 2364805"/>
                <a:gd name="connsiteY5" fmla="*/ 2970509 h 3693068"/>
                <a:gd name="connsiteX6" fmla="*/ 439119 w 2364805"/>
                <a:gd name="connsiteY6" fmla="*/ 211810 h 3693068"/>
                <a:gd name="connsiteX7" fmla="*/ 387458 w 2364805"/>
                <a:gd name="connsiteY7" fmla="*/ 25830 h 3693068"/>
                <a:gd name="connsiteX8" fmla="*/ 0 w 2364805"/>
                <a:gd name="connsiteY8" fmla="*/ 0 h 3693068"/>
                <a:gd name="connsiteX0" fmla="*/ 0 w 2365236"/>
                <a:gd name="connsiteY0" fmla="*/ 0 h 3692396"/>
                <a:gd name="connsiteX1" fmla="*/ 175647 w 2365236"/>
                <a:gd name="connsiteY1" fmla="*/ 335796 h 3692396"/>
                <a:gd name="connsiteX2" fmla="*/ 175647 w 2365236"/>
                <a:gd name="connsiteY2" fmla="*/ 3430291 h 3692396"/>
                <a:gd name="connsiteX3" fmla="*/ 2360908 w 2365236"/>
                <a:gd name="connsiteY3" fmla="*/ 3657600 h 3692396"/>
                <a:gd name="connsiteX4" fmla="*/ 743918 w 2365236"/>
                <a:gd name="connsiteY4" fmla="*/ 3512949 h 3692396"/>
                <a:gd name="connsiteX5" fmla="*/ 464948 w 2365236"/>
                <a:gd name="connsiteY5" fmla="*/ 2970509 h 3692396"/>
                <a:gd name="connsiteX6" fmla="*/ 439119 w 2365236"/>
                <a:gd name="connsiteY6" fmla="*/ 211810 h 3692396"/>
                <a:gd name="connsiteX7" fmla="*/ 387458 w 2365236"/>
                <a:gd name="connsiteY7" fmla="*/ 25830 h 3692396"/>
                <a:gd name="connsiteX8" fmla="*/ 0 w 2365236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5368" h="3692396">
                  <a:moveTo>
                    <a:pt x="0" y="0"/>
                  </a:moveTo>
                  <a:cubicBezTo>
                    <a:pt x="57688" y="56827"/>
                    <a:pt x="146374" y="63715"/>
                    <a:pt x="175647" y="335796"/>
                  </a:cubicBezTo>
                  <a:cubicBezTo>
                    <a:pt x="204921" y="907511"/>
                    <a:pt x="147235" y="3021308"/>
                    <a:pt x="175647" y="3430291"/>
                  </a:cubicBezTo>
                  <a:cubicBezTo>
                    <a:pt x="204059" y="3839274"/>
                    <a:pt x="2266196" y="3643824"/>
                    <a:pt x="2360908" y="3657600"/>
                  </a:cubicBezTo>
                  <a:cubicBezTo>
                    <a:pt x="2455620" y="3671376"/>
                    <a:pt x="1013416" y="3617131"/>
                    <a:pt x="743918" y="3512949"/>
                  </a:cubicBezTo>
                  <a:cubicBezTo>
                    <a:pt x="474420" y="3408767"/>
                    <a:pt x="464087" y="3412211"/>
                    <a:pt x="464948" y="2970509"/>
                  </a:cubicBezTo>
                  <a:cubicBezTo>
                    <a:pt x="465809" y="2528807"/>
                    <a:pt x="462366" y="707756"/>
                    <a:pt x="439119" y="211810"/>
                  </a:cubicBezTo>
                  <a:cubicBezTo>
                    <a:pt x="426203" y="144650"/>
                    <a:pt x="429648" y="48217"/>
                    <a:pt x="387458" y="25830"/>
                  </a:cubicBezTo>
                  <a:cubicBezTo>
                    <a:pt x="309106" y="18941"/>
                    <a:pt x="133458" y="516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30" name="Oval 229"/>
          <p:cNvSpPr/>
          <p:nvPr/>
        </p:nvSpPr>
        <p:spPr>
          <a:xfrm>
            <a:off x="6040319" y="4167459"/>
            <a:ext cx="1773885" cy="470381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31" name="Group 230"/>
          <p:cNvGrpSpPr/>
          <p:nvPr/>
        </p:nvGrpSpPr>
        <p:grpSpPr>
          <a:xfrm flipH="1">
            <a:off x="6172916" y="4040700"/>
            <a:ext cx="1453332" cy="431731"/>
            <a:chOff x="637310" y="1899805"/>
            <a:chExt cx="7658100" cy="1709194"/>
          </a:xfrm>
        </p:grpSpPr>
        <p:sp>
          <p:nvSpPr>
            <p:cNvPr id="232" name="Freeform 231"/>
            <p:cNvSpPr/>
            <p:nvPr/>
          </p:nvSpPr>
          <p:spPr>
            <a:xfrm>
              <a:off x="646836" y="2785631"/>
              <a:ext cx="7627687" cy="823368"/>
            </a:xfrm>
            <a:custGeom>
              <a:avLst/>
              <a:gdLst>
                <a:gd name="connsiteX0" fmla="*/ 2519 w 7603469"/>
                <a:gd name="connsiteY0" fmla="*/ 312 h 820024"/>
                <a:gd name="connsiteX1" fmla="*/ 3717269 w 7603469"/>
                <a:gd name="connsiteY1" fmla="*/ 819462 h 820024"/>
                <a:gd name="connsiteX2" fmla="*/ 7603469 w 7603469"/>
                <a:gd name="connsiteY2" fmla="*/ 95562 h 820024"/>
                <a:gd name="connsiteX3" fmla="*/ 4279244 w 7603469"/>
                <a:gd name="connsiteY3" fmla="*/ 714687 h 820024"/>
                <a:gd name="connsiteX4" fmla="*/ 2519 w 7603469"/>
                <a:gd name="connsiteY4" fmla="*/ 312 h 820024"/>
                <a:gd name="connsiteX0" fmla="*/ 0 w 7600950"/>
                <a:gd name="connsiteY0" fmla="*/ 312 h 820024"/>
                <a:gd name="connsiteX1" fmla="*/ 3714750 w 7600950"/>
                <a:gd name="connsiteY1" fmla="*/ 819462 h 820024"/>
                <a:gd name="connsiteX2" fmla="*/ 7600950 w 7600950"/>
                <a:gd name="connsiteY2" fmla="*/ 95562 h 820024"/>
                <a:gd name="connsiteX3" fmla="*/ 4276725 w 7600950"/>
                <a:gd name="connsiteY3" fmla="*/ 714687 h 820024"/>
                <a:gd name="connsiteX4" fmla="*/ 0 w 7600950"/>
                <a:gd name="connsiteY4" fmla="*/ 312 h 820024"/>
                <a:gd name="connsiteX0" fmla="*/ 0 w 7611645"/>
                <a:gd name="connsiteY0" fmla="*/ 310 h 819512"/>
                <a:gd name="connsiteX1" fmla="*/ 3714750 w 7611645"/>
                <a:gd name="connsiteY1" fmla="*/ 819460 h 819512"/>
                <a:gd name="connsiteX2" fmla="*/ 7611645 w 7611645"/>
                <a:gd name="connsiteY2" fmla="*/ 31392 h 819512"/>
                <a:gd name="connsiteX3" fmla="*/ 4276725 w 7611645"/>
                <a:gd name="connsiteY3" fmla="*/ 714685 h 819512"/>
                <a:gd name="connsiteX4" fmla="*/ 0 w 7611645"/>
                <a:gd name="connsiteY4" fmla="*/ 310 h 819512"/>
                <a:gd name="connsiteX0" fmla="*/ 0 w 7611645"/>
                <a:gd name="connsiteY0" fmla="*/ 310 h 819553"/>
                <a:gd name="connsiteX1" fmla="*/ 3714750 w 7611645"/>
                <a:gd name="connsiteY1" fmla="*/ 819460 h 819553"/>
                <a:gd name="connsiteX2" fmla="*/ 7611645 w 7611645"/>
                <a:gd name="connsiteY2" fmla="*/ 31392 h 819553"/>
                <a:gd name="connsiteX3" fmla="*/ 4276725 w 7611645"/>
                <a:gd name="connsiteY3" fmla="*/ 714685 h 819553"/>
                <a:gd name="connsiteX4" fmla="*/ 0 w 7611645"/>
                <a:gd name="connsiteY4" fmla="*/ 310 h 819553"/>
                <a:gd name="connsiteX0" fmla="*/ 0 w 7611645"/>
                <a:gd name="connsiteY0" fmla="*/ 310 h 823170"/>
                <a:gd name="connsiteX1" fmla="*/ 3714750 w 7611645"/>
                <a:gd name="connsiteY1" fmla="*/ 819460 h 823170"/>
                <a:gd name="connsiteX2" fmla="*/ 7611645 w 7611645"/>
                <a:gd name="connsiteY2" fmla="*/ 31392 h 823170"/>
                <a:gd name="connsiteX3" fmla="*/ 4276725 w 7611645"/>
                <a:gd name="connsiteY3" fmla="*/ 714685 h 823170"/>
                <a:gd name="connsiteX4" fmla="*/ 0 w 7611645"/>
                <a:gd name="connsiteY4" fmla="*/ 310 h 823170"/>
                <a:gd name="connsiteX0" fmla="*/ 0 w 7611645"/>
                <a:gd name="connsiteY0" fmla="*/ 310 h 823862"/>
                <a:gd name="connsiteX1" fmla="*/ 3714750 w 7611645"/>
                <a:gd name="connsiteY1" fmla="*/ 819460 h 823862"/>
                <a:gd name="connsiteX2" fmla="*/ 7611645 w 7611645"/>
                <a:gd name="connsiteY2" fmla="*/ 31392 h 823862"/>
                <a:gd name="connsiteX3" fmla="*/ 4276725 w 7611645"/>
                <a:gd name="connsiteY3" fmla="*/ 714685 h 823862"/>
                <a:gd name="connsiteX4" fmla="*/ 0 w 7611645"/>
                <a:gd name="connsiteY4" fmla="*/ 310 h 823862"/>
                <a:gd name="connsiteX0" fmla="*/ 0 w 7627687"/>
                <a:gd name="connsiteY0" fmla="*/ 308 h 823440"/>
                <a:gd name="connsiteX1" fmla="*/ 3714750 w 7627687"/>
                <a:gd name="connsiteY1" fmla="*/ 819458 h 823440"/>
                <a:gd name="connsiteX2" fmla="*/ 7627687 w 7627687"/>
                <a:gd name="connsiteY2" fmla="*/ 4653 h 823440"/>
                <a:gd name="connsiteX3" fmla="*/ 4276725 w 7627687"/>
                <a:gd name="connsiteY3" fmla="*/ 714683 h 823440"/>
                <a:gd name="connsiteX4" fmla="*/ 0 w 7627687"/>
                <a:gd name="connsiteY4" fmla="*/ 308 h 823440"/>
                <a:gd name="connsiteX0" fmla="*/ 0 w 7627687"/>
                <a:gd name="connsiteY0" fmla="*/ 308 h 823676"/>
                <a:gd name="connsiteX1" fmla="*/ 3714750 w 7627687"/>
                <a:gd name="connsiteY1" fmla="*/ 819458 h 823676"/>
                <a:gd name="connsiteX2" fmla="*/ 7627687 w 7627687"/>
                <a:gd name="connsiteY2" fmla="*/ 4653 h 823676"/>
                <a:gd name="connsiteX3" fmla="*/ 4276725 w 7627687"/>
                <a:gd name="connsiteY3" fmla="*/ 714683 h 823676"/>
                <a:gd name="connsiteX4" fmla="*/ 0 w 7627687"/>
                <a:gd name="connsiteY4" fmla="*/ 308 h 823676"/>
                <a:gd name="connsiteX0" fmla="*/ 0 w 7627687"/>
                <a:gd name="connsiteY0" fmla="*/ 314 h 823682"/>
                <a:gd name="connsiteX1" fmla="*/ 3714750 w 7627687"/>
                <a:gd name="connsiteY1" fmla="*/ 819464 h 823682"/>
                <a:gd name="connsiteX2" fmla="*/ 7627687 w 7627687"/>
                <a:gd name="connsiteY2" fmla="*/ 4659 h 823682"/>
                <a:gd name="connsiteX3" fmla="*/ 4276725 w 7627687"/>
                <a:gd name="connsiteY3" fmla="*/ 698646 h 823682"/>
                <a:gd name="connsiteX4" fmla="*/ 0 w 7627687"/>
                <a:gd name="connsiteY4" fmla="*/ 314 h 823682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687" h="823368">
                  <a:moveTo>
                    <a:pt x="0" y="0"/>
                  </a:moveTo>
                  <a:cubicBezTo>
                    <a:pt x="243222" y="643104"/>
                    <a:pt x="2446143" y="813970"/>
                    <a:pt x="3714750" y="819150"/>
                  </a:cubicBezTo>
                  <a:cubicBezTo>
                    <a:pt x="5186557" y="856415"/>
                    <a:pt x="7362156" y="651794"/>
                    <a:pt x="7627687" y="4345"/>
                  </a:cubicBezTo>
                  <a:cubicBezTo>
                    <a:pt x="7262896" y="483436"/>
                    <a:pt x="5548006" y="699056"/>
                    <a:pt x="4276725" y="698332"/>
                  </a:cubicBezTo>
                  <a:cubicBezTo>
                    <a:pt x="3005444" y="697608"/>
                    <a:pt x="403810" y="62422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68000"/>
                  </a:schemeClr>
                </a:gs>
                <a:gs pos="50000">
                  <a:schemeClr val="bg1">
                    <a:lumMod val="85000"/>
                    <a:alpha val="68000"/>
                  </a:schemeClr>
                </a:gs>
                <a:gs pos="100000">
                  <a:schemeClr val="tx1">
                    <a:lumMod val="85000"/>
                    <a:lumOff val="15000"/>
                    <a:alpha val="68000"/>
                  </a:schemeClr>
                </a:gs>
              </a:gsLst>
              <a:lin ang="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3" name="Oval 232"/>
            <p:cNvSpPr/>
            <p:nvPr/>
          </p:nvSpPr>
          <p:spPr>
            <a:xfrm>
              <a:off x="637310" y="1899805"/>
              <a:ext cx="7658100" cy="1600200"/>
            </a:xfrm>
            <a:prstGeom prst="ellipse">
              <a:avLst/>
            </a:prstGeom>
            <a:solidFill>
              <a:schemeClr val="bg1">
                <a:lumMod val="95000"/>
                <a:alpha val="24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4" name="Oval 233"/>
            <p:cNvSpPr/>
            <p:nvPr/>
          </p:nvSpPr>
          <p:spPr>
            <a:xfrm>
              <a:off x="2294660" y="2261755"/>
              <a:ext cx="4343400" cy="90757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85000"/>
                      <a:alpha val="53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5" name="Freeform 234"/>
            <p:cNvSpPr/>
            <p:nvPr/>
          </p:nvSpPr>
          <p:spPr>
            <a:xfrm>
              <a:off x="5881417" y="1989115"/>
              <a:ext cx="792515" cy="454393"/>
            </a:xfrm>
            <a:custGeom>
              <a:avLst/>
              <a:gdLst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184922 w 754937"/>
                <a:gd name="connsiteY0" fmla="*/ 0 h 467765"/>
                <a:gd name="connsiteX1" fmla="*/ 0 w 754937"/>
                <a:gd name="connsiteY1" fmla="*/ 388428 h 467765"/>
                <a:gd name="connsiteX2" fmla="*/ 303675 w 754937"/>
                <a:gd name="connsiteY2" fmla="*/ 451262 h 467765"/>
                <a:gd name="connsiteX3" fmla="*/ 754937 w 754937"/>
                <a:gd name="connsiteY3" fmla="*/ 65314 h 467765"/>
                <a:gd name="connsiteX4" fmla="*/ 184922 w 754937"/>
                <a:gd name="connsiteY4" fmla="*/ 0 h 467765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515" h="454393">
                  <a:moveTo>
                    <a:pt x="222500" y="0"/>
                  </a:moveTo>
                  <a:cubicBezTo>
                    <a:pt x="205975" y="134275"/>
                    <a:pt x="104899" y="302996"/>
                    <a:pt x="0" y="382165"/>
                  </a:cubicBezTo>
                  <a:cubicBezTo>
                    <a:pt x="136715" y="396847"/>
                    <a:pt x="265012" y="437786"/>
                    <a:pt x="319332" y="454393"/>
                  </a:cubicBezTo>
                  <a:cubicBezTo>
                    <a:pt x="502044" y="380186"/>
                    <a:pt x="716315" y="189015"/>
                    <a:pt x="792515" y="65314"/>
                  </a:cubicBezTo>
                  <a:cubicBezTo>
                    <a:pt x="608773" y="34149"/>
                    <a:pt x="353006" y="2982"/>
                    <a:pt x="222500" y="0"/>
                  </a:cubicBez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95000"/>
                    <a:alpha val="37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6" name="Freeform 235"/>
            <p:cNvSpPr/>
            <p:nvPr/>
          </p:nvSpPr>
          <p:spPr>
            <a:xfrm flipH="1">
              <a:off x="649014" y="2243302"/>
              <a:ext cx="1720052" cy="540692"/>
            </a:xfrm>
            <a:custGeom>
              <a:avLst/>
              <a:gdLst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184922 w 754937"/>
                <a:gd name="connsiteY0" fmla="*/ 0 h 467765"/>
                <a:gd name="connsiteX1" fmla="*/ 0 w 754937"/>
                <a:gd name="connsiteY1" fmla="*/ 388428 h 467765"/>
                <a:gd name="connsiteX2" fmla="*/ 303675 w 754937"/>
                <a:gd name="connsiteY2" fmla="*/ 451262 h 467765"/>
                <a:gd name="connsiteX3" fmla="*/ 754937 w 754937"/>
                <a:gd name="connsiteY3" fmla="*/ 65314 h 467765"/>
                <a:gd name="connsiteX4" fmla="*/ 184922 w 754937"/>
                <a:gd name="connsiteY4" fmla="*/ 0 h 467765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1123590"/>
                <a:gd name="connsiteY0" fmla="*/ 0 h 454393"/>
                <a:gd name="connsiteX1" fmla="*/ 0 w 1123590"/>
                <a:gd name="connsiteY1" fmla="*/ 382165 h 454393"/>
                <a:gd name="connsiteX2" fmla="*/ 319332 w 1123590"/>
                <a:gd name="connsiteY2" fmla="*/ 454393 h 454393"/>
                <a:gd name="connsiteX3" fmla="*/ 1123590 w 1123590"/>
                <a:gd name="connsiteY3" fmla="*/ 301797 h 454393"/>
                <a:gd name="connsiteX4" fmla="*/ 222500 w 1123590"/>
                <a:gd name="connsiteY4" fmla="*/ 0 h 454393"/>
                <a:gd name="connsiteX0" fmla="*/ 808452 w 1709542"/>
                <a:gd name="connsiteY0" fmla="*/ 0 h 454393"/>
                <a:gd name="connsiteX1" fmla="*/ 0 w 1709542"/>
                <a:gd name="connsiteY1" fmla="*/ 256041 h 454393"/>
                <a:gd name="connsiteX2" fmla="*/ 905284 w 1709542"/>
                <a:gd name="connsiteY2" fmla="*/ 454393 h 454393"/>
                <a:gd name="connsiteX3" fmla="*/ 1709542 w 1709542"/>
                <a:gd name="connsiteY3" fmla="*/ 301797 h 454393"/>
                <a:gd name="connsiteX4" fmla="*/ 808452 w 1709542"/>
                <a:gd name="connsiteY4" fmla="*/ 0 h 454393"/>
                <a:gd name="connsiteX0" fmla="*/ 808452 w 1709542"/>
                <a:gd name="connsiteY0" fmla="*/ 0 h 428117"/>
                <a:gd name="connsiteX1" fmla="*/ 0 w 1709542"/>
                <a:gd name="connsiteY1" fmla="*/ 256041 h 428117"/>
                <a:gd name="connsiteX2" fmla="*/ 61829 w 1709542"/>
                <a:gd name="connsiteY2" fmla="*/ 428117 h 428117"/>
                <a:gd name="connsiteX3" fmla="*/ 1709542 w 1709542"/>
                <a:gd name="connsiteY3" fmla="*/ 301797 h 428117"/>
                <a:gd name="connsiteX4" fmla="*/ 808452 w 1709542"/>
                <a:gd name="connsiteY4" fmla="*/ 0 h 428117"/>
                <a:gd name="connsiteX0" fmla="*/ 808452 w 1709542"/>
                <a:gd name="connsiteY0" fmla="*/ 0 h 453300"/>
                <a:gd name="connsiteX1" fmla="*/ 0 w 1709542"/>
                <a:gd name="connsiteY1" fmla="*/ 256041 h 453300"/>
                <a:gd name="connsiteX2" fmla="*/ 61829 w 1709542"/>
                <a:gd name="connsiteY2" fmla="*/ 428117 h 453300"/>
                <a:gd name="connsiteX3" fmla="*/ 1709542 w 1709542"/>
                <a:gd name="connsiteY3" fmla="*/ 301797 h 453300"/>
                <a:gd name="connsiteX4" fmla="*/ 808452 w 1709542"/>
                <a:gd name="connsiteY4" fmla="*/ 0 h 453300"/>
                <a:gd name="connsiteX0" fmla="*/ 808452 w 1709542"/>
                <a:gd name="connsiteY0" fmla="*/ 0 h 445588"/>
                <a:gd name="connsiteX1" fmla="*/ 0 w 1709542"/>
                <a:gd name="connsiteY1" fmla="*/ 256041 h 445588"/>
                <a:gd name="connsiteX2" fmla="*/ 61829 w 1709542"/>
                <a:gd name="connsiteY2" fmla="*/ 428117 h 445588"/>
                <a:gd name="connsiteX3" fmla="*/ 1709542 w 1709542"/>
                <a:gd name="connsiteY3" fmla="*/ 301797 h 445588"/>
                <a:gd name="connsiteX4" fmla="*/ 808452 w 1709542"/>
                <a:gd name="connsiteY4" fmla="*/ 0 h 445588"/>
                <a:gd name="connsiteX0" fmla="*/ 808452 w 1709542"/>
                <a:gd name="connsiteY0" fmla="*/ 0 h 445588"/>
                <a:gd name="connsiteX1" fmla="*/ 0 w 1709542"/>
                <a:gd name="connsiteY1" fmla="*/ 256041 h 445588"/>
                <a:gd name="connsiteX2" fmla="*/ 61829 w 1709542"/>
                <a:gd name="connsiteY2" fmla="*/ 428117 h 445588"/>
                <a:gd name="connsiteX3" fmla="*/ 1709542 w 1709542"/>
                <a:gd name="connsiteY3" fmla="*/ 301797 h 445588"/>
                <a:gd name="connsiteX4" fmla="*/ 808452 w 1709542"/>
                <a:gd name="connsiteY4" fmla="*/ 0 h 445588"/>
                <a:gd name="connsiteX0" fmla="*/ 808452 w 1714797"/>
                <a:gd name="connsiteY0" fmla="*/ 0 h 445347"/>
                <a:gd name="connsiteX1" fmla="*/ 0 w 1714797"/>
                <a:gd name="connsiteY1" fmla="*/ 256041 h 445347"/>
                <a:gd name="connsiteX2" fmla="*/ 61829 w 1714797"/>
                <a:gd name="connsiteY2" fmla="*/ 428117 h 445347"/>
                <a:gd name="connsiteX3" fmla="*/ 1714797 w 1714797"/>
                <a:gd name="connsiteY3" fmla="*/ 299170 h 445347"/>
                <a:gd name="connsiteX4" fmla="*/ 808452 w 1714797"/>
                <a:gd name="connsiteY4" fmla="*/ 0 h 445347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1392"/>
                <a:gd name="connsiteX1" fmla="*/ 0 w 1714797"/>
                <a:gd name="connsiteY1" fmla="*/ 355889 h 541392"/>
                <a:gd name="connsiteX2" fmla="*/ 61829 w 1714797"/>
                <a:gd name="connsiteY2" fmla="*/ 527965 h 541392"/>
                <a:gd name="connsiteX3" fmla="*/ 1714797 w 1714797"/>
                <a:gd name="connsiteY3" fmla="*/ 399018 h 541392"/>
                <a:gd name="connsiteX4" fmla="*/ 1034425 w 1714797"/>
                <a:gd name="connsiteY4" fmla="*/ 0 h 541392"/>
                <a:gd name="connsiteX0" fmla="*/ 1034425 w 1720052"/>
                <a:gd name="connsiteY0" fmla="*/ 0 h 542038"/>
                <a:gd name="connsiteX1" fmla="*/ 0 w 1720052"/>
                <a:gd name="connsiteY1" fmla="*/ 355889 h 542038"/>
                <a:gd name="connsiteX2" fmla="*/ 61829 w 1720052"/>
                <a:gd name="connsiteY2" fmla="*/ 527965 h 542038"/>
                <a:gd name="connsiteX3" fmla="*/ 1720052 w 1720052"/>
                <a:gd name="connsiteY3" fmla="*/ 406901 h 542038"/>
                <a:gd name="connsiteX4" fmla="*/ 1034425 w 1720052"/>
                <a:gd name="connsiteY4" fmla="*/ 0 h 542038"/>
                <a:gd name="connsiteX0" fmla="*/ 1034425 w 1720052"/>
                <a:gd name="connsiteY0" fmla="*/ 0 h 542038"/>
                <a:gd name="connsiteX1" fmla="*/ 0 w 1720052"/>
                <a:gd name="connsiteY1" fmla="*/ 355889 h 542038"/>
                <a:gd name="connsiteX2" fmla="*/ 61829 w 1720052"/>
                <a:gd name="connsiteY2" fmla="*/ 527965 h 542038"/>
                <a:gd name="connsiteX3" fmla="*/ 1720052 w 1720052"/>
                <a:gd name="connsiteY3" fmla="*/ 406901 h 542038"/>
                <a:gd name="connsiteX4" fmla="*/ 1034425 w 1720052"/>
                <a:gd name="connsiteY4" fmla="*/ 0 h 542038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052" h="540692">
                  <a:moveTo>
                    <a:pt x="1034425" y="0"/>
                  </a:moveTo>
                  <a:cubicBezTo>
                    <a:pt x="686824" y="155296"/>
                    <a:pt x="181099" y="316134"/>
                    <a:pt x="0" y="355889"/>
                  </a:cubicBezTo>
                  <a:cubicBezTo>
                    <a:pt x="102557" y="433633"/>
                    <a:pt x="67943" y="498220"/>
                    <a:pt x="61829" y="527965"/>
                  </a:cubicBezTo>
                  <a:cubicBezTo>
                    <a:pt x="759548" y="582510"/>
                    <a:pt x="1525610" y="446519"/>
                    <a:pt x="1720052" y="406901"/>
                  </a:cubicBezTo>
                  <a:cubicBezTo>
                    <a:pt x="1628274" y="165528"/>
                    <a:pt x="1157048" y="39768"/>
                    <a:pt x="1034425" y="0"/>
                  </a:cubicBezTo>
                  <a:close/>
                </a:path>
              </a:pathLst>
            </a:custGeom>
            <a:gradFill flip="none" rotWithShape="1">
              <a:gsLst>
                <a:gs pos="53000">
                  <a:schemeClr val="bg1">
                    <a:lumMod val="95000"/>
                    <a:alpha val="5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90" name="Oval 389"/>
          <p:cNvSpPr/>
          <p:nvPr/>
        </p:nvSpPr>
        <p:spPr>
          <a:xfrm>
            <a:off x="3634262" y="3748089"/>
            <a:ext cx="1259782" cy="85484"/>
          </a:xfrm>
          <a:prstGeom prst="ellipse">
            <a:avLst/>
          </a:prstGeom>
          <a:solidFill>
            <a:schemeClr val="bg1">
              <a:alpha val="63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52" b="49342" l="4739" r="95401">
                        <a14:backgroundMark x1="45575" y1="39720" x2="11220" y2="375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6552"/>
          <a:stretch/>
        </p:blipFill>
        <p:spPr bwMode="auto">
          <a:xfrm>
            <a:off x="6404537" y="4186804"/>
            <a:ext cx="466576" cy="211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4" name="Picture 15" descr="C:\Users\201084\Desktop\222222222222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r="21947" b="39959"/>
          <a:stretch/>
        </p:blipFill>
        <p:spPr bwMode="auto">
          <a:xfrm flipH="1">
            <a:off x="3831272" y="1733570"/>
            <a:ext cx="1502728" cy="100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224" b="95395" l="1951" r="92613">
                        <a14:backgroundMark x1="67666" y1="41776" x2="67666" y2="41776"/>
                        <a14:backgroundMark x1="75052" y1="41776" x2="94495" y2="41776"/>
                        <a14:backgroundMark x1="57561" y1="39638" x2="48293" y2="40707"/>
                        <a14:backgroundMark x1="81533" y1="39638" x2="81533" y2="396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205"/>
          <a:stretch/>
        </p:blipFill>
        <p:spPr bwMode="auto">
          <a:xfrm>
            <a:off x="3943737" y="2512078"/>
            <a:ext cx="381310" cy="326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5" name="Picture 13" descr="C:\Users\201084\Desktop\2222222222222222222222222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8" t="23323" r="28548" b="35272"/>
          <a:stretch/>
        </p:blipFill>
        <p:spPr bwMode="auto">
          <a:xfrm rot="20914525" flipH="1">
            <a:off x="4006709" y="2165798"/>
            <a:ext cx="784033" cy="69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0" name="Group 1029"/>
          <p:cNvGrpSpPr/>
          <p:nvPr/>
        </p:nvGrpSpPr>
        <p:grpSpPr>
          <a:xfrm>
            <a:off x="6550123" y="3243791"/>
            <a:ext cx="1502728" cy="1146061"/>
            <a:chOff x="6550123" y="3243791"/>
            <a:chExt cx="1502728" cy="1146061"/>
          </a:xfrm>
        </p:grpSpPr>
        <p:pic>
          <p:nvPicPr>
            <p:cNvPr id="415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flipH="1">
              <a:off x="6550123" y="3243791"/>
              <a:ext cx="1502728" cy="100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29" name="Group 1028"/>
            <p:cNvGrpSpPr/>
            <p:nvPr/>
          </p:nvGrpSpPr>
          <p:grpSpPr>
            <a:xfrm>
              <a:off x="6640989" y="3668096"/>
              <a:ext cx="883195" cy="721756"/>
              <a:chOff x="6640989" y="3668096"/>
              <a:chExt cx="883195" cy="721756"/>
            </a:xfrm>
          </p:grpSpPr>
          <p:pic>
            <p:nvPicPr>
              <p:cNvPr id="416" name="Picture 2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3224" b="95395" l="1951" r="92613">
                            <a14:backgroundMark x1="67666" y1="41776" x2="67666" y2="41776"/>
                            <a14:backgroundMark x1="75052" y1="41776" x2="94495" y2="41776"/>
                            <a14:backgroundMark x1="57561" y1="39638" x2="48293" y2="40707"/>
                            <a14:backgroundMark x1="81533" y1="39638" x2="81533" y2="396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5"/>
              <a:stretch/>
            </p:blipFill>
            <p:spPr bwMode="auto">
              <a:xfrm>
                <a:off x="6640989" y="3981364"/>
                <a:ext cx="476890" cy="4084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7" name="Picture 13" descr="C:\Users\201084\Desktop\2222222222222222222222222.pn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48" t="23323" r="28548" b="35272"/>
              <a:stretch/>
            </p:blipFill>
            <p:spPr bwMode="auto">
              <a:xfrm rot="20914525" flipH="1">
                <a:off x="6740151" y="3668096"/>
                <a:ext cx="784033" cy="692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" name="Group 1"/>
          <p:cNvGrpSpPr/>
          <p:nvPr/>
        </p:nvGrpSpPr>
        <p:grpSpPr>
          <a:xfrm>
            <a:off x="3631241" y="3753085"/>
            <a:ext cx="1265824" cy="935333"/>
            <a:chOff x="4837300" y="4360070"/>
            <a:chExt cx="1265824" cy="935333"/>
          </a:xfrm>
        </p:grpSpPr>
        <p:sp>
          <p:nvSpPr>
            <p:cNvPr id="509" name="Freeform 508"/>
            <p:cNvSpPr/>
            <p:nvPr/>
          </p:nvSpPr>
          <p:spPr>
            <a:xfrm>
              <a:off x="4837300" y="4402407"/>
              <a:ext cx="1263490" cy="892996"/>
            </a:xfrm>
            <a:custGeom>
              <a:avLst/>
              <a:gdLst>
                <a:gd name="connsiteX0" fmla="*/ 108982 w 1635289"/>
                <a:gd name="connsiteY0" fmla="*/ 95382 h 1056643"/>
                <a:gd name="connsiteX1" fmla="*/ 112611 w 1635289"/>
                <a:gd name="connsiteY1" fmla="*/ 908182 h 1056643"/>
                <a:gd name="connsiteX2" fmla="*/ 250496 w 1635289"/>
                <a:gd name="connsiteY2" fmla="*/ 1024296 h 1056643"/>
                <a:gd name="connsiteX3" fmla="*/ 1353582 w 1635289"/>
                <a:gd name="connsiteY3" fmla="*/ 1046068 h 1056643"/>
                <a:gd name="connsiteX4" fmla="*/ 1524125 w 1635289"/>
                <a:gd name="connsiteY4" fmla="*/ 875525 h 1056643"/>
                <a:gd name="connsiteX5" fmla="*/ 1524125 w 1635289"/>
                <a:gd name="connsiteY5" fmla="*/ 102639 h 1056643"/>
                <a:gd name="connsiteX6" fmla="*/ 108982 w 1635289"/>
                <a:gd name="connsiteY6" fmla="*/ 95382 h 1056643"/>
                <a:gd name="connsiteX0" fmla="*/ 110383 w 1630723"/>
                <a:gd name="connsiteY0" fmla="*/ 115880 h 1033599"/>
                <a:gd name="connsiteX1" fmla="*/ 108206 w 1630723"/>
                <a:gd name="connsiteY1" fmla="*/ 885138 h 1033599"/>
                <a:gd name="connsiteX2" fmla="*/ 246091 w 1630723"/>
                <a:gd name="connsiteY2" fmla="*/ 1001252 h 1033599"/>
                <a:gd name="connsiteX3" fmla="*/ 1349177 w 1630723"/>
                <a:gd name="connsiteY3" fmla="*/ 1023024 h 1033599"/>
                <a:gd name="connsiteX4" fmla="*/ 1519720 w 1630723"/>
                <a:gd name="connsiteY4" fmla="*/ 852481 h 1033599"/>
                <a:gd name="connsiteX5" fmla="*/ 1519720 w 1630723"/>
                <a:gd name="connsiteY5" fmla="*/ 79595 h 1033599"/>
                <a:gd name="connsiteX6" fmla="*/ 110383 w 1630723"/>
                <a:gd name="connsiteY6" fmla="*/ 115880 h 1033599"/>
                <a:gd name="connsiteX0" fmla="*/ 110383 w 1630723"/>
                <a:gd name="connsiteY0" fmla="*/ 94935 h 1012654"/>
                <a:gd name="connsiteX1" fmla="*/ 108206 w 1630723"/>
                <a:gd name="connsiteY1" fmla="*/ 864193 h 1012654"/>
                <a:gd name="connsiteX2" fmla="*/ 246091 w 1630723"/>
                <a:gd name="connsiteY2" fmla="*/ 980307 h 1012654"/>
                <a:gd name="connsiteX3" fmla="*/ 1349177 w 1630723"/>
                <a:gd name="connsiteY3" fmla="*/ 1002079 h 1012654"/>
                <a:gd name="connsiteX4" fmla="*/ 1519720 w 1630723"/>
                <a:gd name="connsiteY4" fmla="*/ 831536 h 1012654"/>
                <a:gd name="connsiteX5" fmla="*/ 1519720 w 1630723"/>
                <a:gd name="connsiteY5" fmla="*/ 93485 h 1012654"/>
                <a:gd name="connsiteX6" fmla="*/ 110383 w 1630723"/>
                <a:gd name="connsiteY6" fmla="*/ 94935 h 1012654"/>
                <a:gd name="connsiteX0" fmla="*/ 110383 w 1630723"/>
                <a:gd name="connsiteY0" fmla="*/ 41168 h 958887"/>
                <a:gd name="connsiteX1" fmla="*/ 108206 w 1630723"/>
                <a:gd name="connsiteY1" fmla="*/ 810426 h 958887"/>
                <a:gd name="connsiteX2" fmla="*/ 246091 w 1630723"/>
                <a:gd name="connsiteY2" fmla="*/ 926540 h 958887"/>
                <a:gd name="connsiteX3" fmla="*/ 1349177 w 1630723"/>
                <a:gd name="connsiteY3" fmla="*/ 948312 h 958887"/>
                <a:gd name="connsiteX4" fmla="*/ 1519720 w 1630723"/>
                <a:gd name="connsiteY4" fmla="*/ 777769 h 958887"/>
                <a:gd name="connsiteX5" fmla="*/ 1519720 w 1630723"/>
                <a:gd name="connsiteY5" fmla="*/ 39718 h 958887"/>
                <a:gd name="connsiteX6" fmla="*/ 110383 w 1630723"/>
                <a:gd name="connsiteY6" fmla="*/ 41168 h 958887"/>
                <a:gd name="connsiteX0" fmla="*/ 13195 w 1533535"/>
                <a:gd name="connsiteY0" fmla="*/ 41168 h 958887"/>
                <a:gd name="connsiteX1" fmla="*/ 11018 w 1533535"/>
                <a:gd name="connsiteY1" fmla="*/ 810426 h 958887"/>
                <a:gd name="connsiteX2" fmla="*/ 148903 w 1533535"/>
                <a:gd name="connsiteY2" fmla="*/ 926540 h 958887"/>
                <a:gd name="connsiteX3" fmla="*/ 1251989 w 1533535"/>
                <a:gd name="connsiteY3" fmla="*/ 948312 h 958887"/>
                <a:gd name="connsiteX4" fmla="*/ 1422532 w 1533535"/>
                <a:gd name="connsiteY4" fmla="*/ 777769 h 958887"/>
                <a:gd name="connsiteX5" fmla="*/ 1422532 w 1533535"/>
                <a:gd name="connsiteY5" fmla="*/ 39718 h 958887"/>
                <a:gd name="connsiteX6" fmla="*/ 13195 w 1533535"/>
                <a:gd name="connsiteY6" fmla="*/ 41168 h 958887"/>
                <a:gd name="connsiteX0" fmla="*/ 6728 w 1527068"/>
                <a:gd name="connsiteY0" fmla="*/ 41168 h 958887"/>
                <a:gd name="connsiteX1" fmla="*/ 4551 w 1527068"/>
                <a:gd name="connsiteY1" fmla="*/ 810426 h 958887"/>
                <a:gd name="connsiteX2" fmla="*/ 142436 w 1527068"/>
                <a:gd name="connsiteY2" fmla="*/ 926540 h 958887"/>
                <a:gd name="connsiteX3" fmla="*/ 1245522 w 1527068"/>
                <a:gd name="connsiteY3" fmla="*/ 948312 h 958887"/>
                <a:gd name="connsiteX4" fmla="*/ 1416065 w 1527068"/>
                <a:gd name="connsiteY4" fmla="*/ 777769 h 958887"/>
                <a:gd name="connsiteX5" fmla="*/ 1416065 w 1527068"/>
                <a:gd name="connsiteY5" fmla="*/ 39718 h 958887"/>
                <a:gd name="connsiteX6" fmla="*/ 6728 w 1527068"/>
                <a:gd name="connsiteY6" fmla="*/ 41168 h 958887"/>
                <a:gd name="connsiteX0" fmla="*/ 6728 w 1527068"/>
                <a:gd name="connsiteY0" fmla="*/ 41168 h 1005071"/>
                <a:gd name="connsiteX1" fmla="*/ 4551 w 1527068"/>
                <a:gd name="connsiteY1" fmla="*/ 810426 h 1005071"/>
                <a:gd name="connsiteX2" fmla="*/ 223553 w 1527068"/>
                <a:gd name="connsiteY2" fmla="*/ 997824 h 1005071"/>
                <a:gd name="connsiteX3" fmla="*/ 1245522 w 1527068"/>
                <a:gd name="connsiteY3" fmla="*/ 948312 h 1005071"/>
                <a:gd name="connsiteX4" fmla="*/ 1416065 w 1527068"/>
                <a:gd name="connsiteY4" fmla="*/ 777769 h 1005071"/>
                <a:gd name="connsiteX5" fmla="*/ 1416065 w 1527068"/>
                <a:gd name="connsiteY5" fmla="*/ 39718 h 1005071"/>
                <a:gd name="connsiteX6" fmla="*/ 6728 w 1527068"/>
                <a:gd name="connsiteY6" fmla="*/ 41168 h 1005071"/>
                <a:gd name="connsiteX0" fmla="*/ 6728 w 1527068"/>
                <a:gd name="connsiteY0" fmla="*/ 41168 h 1025979"/>
                <a:gd name="connsiteX1" fmla="*/ 4551 w 1527068"/>
                <a:gd name="connsiteY1" fmla="*/ 810426 h 1025979"/>
                <a:gd name="connsiteX2" fmla="*/ 223553 w 1527068"/>
                <a:gd name="connsiteY2" fmla="*/ 997824 h 1025979"/>
                <a:gd name="connsiteX3" fmla="*/ 1245522 w 1527068"/>
                <a:gd name="connsiteY3" fmla="*/ 948312 h 1025979"/>
                <a:gd name="connsiteX4" fmla="*/ 1416065 w 1527068"/>
                <a:gd name="connsiteY4" fmla="*/ 777769 h 1025979"/>
                <a:gd name="connsiteX5" fmla="*/ 1416065 w 1527068"/>
                <a:gd name="connsiteY5" fmla="*/ 39718 h 1025979"/>
                <a:gd name="connsiteX6" fmla="*/ 6728 w 1527068"/>
                <a:gd name="connsiteY6" fmla="*/ 41168 h 1025979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12860"/>
                <a:gd name="connsiteX1" fmla="*/ 3199 w 1530632"/>
                <a:gd name="connsiteY1" fmla="*/ 795678 h 1012860"/>
                <a:gd name="connsiteX2" fmla="*/ 227117 w 1530632"/>
                <a:gd name="connsiteY2" fmla="*/ 997824 h 1012860"/>
                <a:gd name="connsiteX3" fmla="*/ 1285249 w 1530632"/>
                <a:gd name="connsiteY3" fmla="*/ 979309 h 1012860"/>
                <a:gd name="connsiteX4" fmla="*/ 1419629 w 1530632"/>
                <a:gd name="connsiteY4" fmla="*/ 777769 h 1012860"/>
                <a:gd name="connsiteX5" fmla="*/ 1419629 w 1530632"/>
                <a:gd name="connsiteY5" fmla="*/ 39718 h 1012860"/>
                <a:gd name="connsiteX6" fmla="*/ 10292 w 1530632"/>
                <a:gd name="connsiteY6" fmla="*/ 41168 h 1012860"/>
                <a:gd name="connsiteX0" fmla="*/ 10292 w 1530632"/>
                <a:gd name="connsiteY0" fmla="*/ 41168 h 1032820"/>
                <a:gd name="connsiteX1" fmla="*/ 3199 w 1530632"/>
                <a:gd name="connsiteY1" fmla="*/ 795678 h 1032820"/>
                <a:gd name="connsiteX2" fmla="*/ 227117 w 1530632"/>
                <a:gd name="connsiteY2" fmla="*/ 997824 h 1032820"/>
                <a:gd name="connsiteX3" fmla="*/ 1285249 w 1530632"/>
                <a:gd name="connsiteY3" fmla="*/ 979309 h 1032820"/>
                <a:gd name="connsiteX4" fmla="*/ 1419629 w 1530632"/>
                <a:gd name="connsiteY4" fmla="*/ 777769 h 1032820"/>
                <a:gd name="connsiteX5" fmla="*/ 1419629 w 1530632"/>
                <a:gd name="connsiteY5" fmla="*/ 39718 h 1032820"/>
                <a:gd name="connsiteX6" fmla="*/ 10292 w 1530632"/>
                <a:gd name="connsiteY6" fmla="*/ 41168 h 1032820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432815"/>
                <a:gd name="connsiteY0" fmla="*/ 41168 h 1043829"/>
                <a:gd name="connsiteX1" fmla="*/ 3199 w 1432815"/>
                <a:gd name="connsiteY1" fmla="*/ 795678 h 1043829"/>
                <a:gd name="connsiteX2" fmla="*/ 227117 w 1432815"/>
                <a:gd name="connsiteY2" fmla="*/ 997824 h 1043829"/>
                <a:gd name="connsiteX3" fmla="*/ 1285249 w 1432815"/>
                <a:gd name="connsiteY3" fmla="*/ 979309 h 1043829"/>
                <a:gd name="connsiteX4" fmla="*/ 1419629 w 1432815"/>
                <a:gd name="connsiteY4" fmla="*/ 777769 h 1043829"/>
                <a:gd name="connsiteX5" fmla="*/ 1419629 w 1432815"/>
                <a:gd name="connsiteY5" fmla="*/ 39718 h 1043829"/>
                <a:gd name="connsiteX6" fmla="*/ 10292 w 1432815"/>
                <a:gd name="connsiteY6" fmla="*/ 41168 h 1043829"/>
                <a:gd name="connsiteX0" fmla="*/ 10292 w 1420704"/>
                <a:gd name="connsiteY0" fmla="*/ 41168 h 1043829"/>
                <a:gd name="connsiteX1" fmla="*/ 3199 w 1420704"/>
                <a:gd name="connsiteY1" fmla="*/ 795678 h 1043829"/>
                <a:gd name="connsiteX2" fmla="*/ 227117 w 1420704"/>
                <a:gd name="connsiteY2" fmla="*/ 997824 h 1043829"/>
                <a:gd name="connsiteX3" fmla="*/ 1285249 w 1420704"/>
                <a:gd name="connsiteY3" fmla="*/ 979309 h 1043829"/>
                <a:gd name="connsiteX4" fmla="*/ 1419629 w 1420704"/>
                <a:gd name="connsiteY4" fmla="*/ 777769 h 1043829"/>
                <a:gd name="connsiteX5" fmla="*/ 1419629 w 1420704"/>
                <a:gd name="connsiteY5" fmla="*/ 39718 h 1043829"/>
                <a:gd name="connsiteX6" fmla="*/ 10292 w 1420704"/>
                <a:gd name="connsiteY6" fmla="*/ 41168 h 1043829"/>
                <a:gd name="connsiteX0" fmla="*/ 10292 w 1420704"/>
                <a:gd name="connsiteY0" fmla="*/ 1450 h 1004111"/>
                <a:gd name="connsiteX1" fmla="*/ 3199 w 1420704"/>
                <a:gd name="connsiteY1" fmla="*/ 755960 h 1004111"/>
                <a:gd name="connsiteX2" fmla="*/ 227117 w 1420704"/>
                <a:gd name="connsiteY2" fmla="*/ 958106 h 1004111"/>
                <a:gd name="connsiteX3" fmla="*/ 1285249 w 1420704"/>
                <a:gd name="connsiteY3" fmla="*/ 939591 h 1004111"/>
                <a:gd name="connsiteX4" fmla="*/ 1419629 w 1420704"/>
                <a:gd name="connsiteY4" fmla="*/ 738051 h 1004111"/>
                <a:gd name="connsiteX5" fmla="*/ 1419629 w 1420704"/>
                <a:gd name="connsiteY5" fmla="*/ 0 h 1004111"/>
                <a:gd name="connsiteX6" fmla="*/ 10292 w 1420704"/>
                <a:gd name="connsiteY6" fmla="*/ 1450 h 1004111"/>
                <a:gd name="connsiteX0" fmla="*/ 10292 w 1420704"/>
                <a:gd name="connsiteY0" fmla="*/ 1450 h 1004111"/>
                <a:gd name="connsiteX1" fmla="*/ 3199 w 1420704"/>
                <a:gd name="connsiteY1" fmla="*/ 755960 h 1004111"/>
                <a:gd name="connsiteX2" fmla="*/ 227117 w 1420704"/>
                <a:gd name="connsiteY2" fmla="*/ 958106 h 1004111"/>
                <a:gd name="connsiteX3" fmla="*/ 1285249 w 1420704"/>
                <a:gd name="connsiteY3" fmla="*/ 939591 h 1004111"/>
                <a:gd name="connsiteX4" fmla="*/ 1419629 w 1420704"/>
                <a:gd name="connsiteY4" fmla="*/ 738051 h 1004111"/>
                <a:gd name="connsiteX5" fmla="*/ 1419629 w 1420704"/>
                <a:gd name="connsiteY5" fmla="*/ 0 h 1004111"/>
                <a:gd name="connsiteX6" fmla="*/ 10292 w 1420704"/>
                <a:gd name="connsiteY6" fmla="*/ 1450 h 100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704" h="1004111">
                  <a:moveTo>
                    <a:pt x="10292" y="1450"/>
                  </a:moveTo>
                  <a:cubicBezTo>
                    <a:pt x="3640" y="211017"/>
                    <a:pt x="-4670" y="608398"/>
                    <a:pt x="3199" y="755960"/>
                  </a:cubicBezTo>
                  <a:cubicBezTo>
                    <a:pt x="-5180" y="890607"/>
                    <a:pt x="76296" y="922335"/>
                    <a:pt x="227117" y="958106"/>
                  </a:cubicBezTo>
                  <a:cubicBezTo>
                    <a:pt x="553585" y="1014542"/>
                    <a:pt x="1009005" y="1030511"/>
                    <a:pt x="1285249" y="939591"/>
                  </a:cubicBezTo>
                  <a:cubicBezTo>
                    <a:pt x="1442672" y="882251"/>
                    <a:pt x="1414452" y="784218"/>
                    <a:pt x="1419629" y="738051"/>
                  </a:cubicBezTo>
                  <a:cubicBezTo>
                    <a:pt x="1419640" y="554982"/>
                    <a:pt x="1422044" y="218340"/>
                    <a:pt x="1419629" y="0"/>
                  </a:cubicBezTo>
                  <a:cubicBezTo>
                    <a:pt x="1279231" y="69116"/>
                    <a:pt x="82812" y="56396"/>
                    <a:pt x="10292" y="1450"/>
                  </a:cubicBezTo>
                  <a:close/>
                </a:path>
              </a:pathLst>
            </a:custGeom>
            <a:solidFill>
              <a:schemeClr val="bg1">
                <a:alpha val="76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4843342" y="4360070"/>
              <a:ext cx="1259782" cy="85484"/>
            </a:xfrm>
            <a:prstGeom prst="ellipse">
              <a:avLst/>
            </a:prstGeom>
            <a:solidFill>
              <a:schemeClr val="bg1">
                <a:alpha val="63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9" name="Freeform 388"/>
          <p:cNvSpPr/>
          <p:nvPr/>
        </p:nvSpPr>
        <p:spPr>
          <a:xfrm>
            <a:off x="3641395" y="3793304"/>
            <a:ext cx="1263490" cy="892996"/>
          </a:xfrm>
          <a:custGeom>
            <a:avLst/>
            <a:gdLst>
              <a:gd name="connsiteX0" fmla="*/ 108982 w 1635289"/>
              <a:gd name="connsiteY0" fmla="*/ 95382 h 1056643"/>
              <a:gd name="connsiteX1" fmla="*/ 112611 w 1635289"/>
              <a:gd name="connsiteY1" fmla="*/ 908182 h 1056643"/>
              <a:gd name="connsiteX2" fmla="*/ 250496 w 1635289"/>
              <a:gd name="connsiteY2" fmla="*/ 1024296 h 1056643"/>
              <a:gd name="connsiteX3" fmla="*/ 1353582 w 1635289"/>
              <a:gd name="connsiteY3" fmla="*/ 1046068 h 1056643"/>
              <a:gd name="connsiteX4" fmla="*/ 1524125 w 1635289"/>
              <a:gd name="connsiteY4" fmla="*/ 875525 h 1056643"/>
              <a:gd name="connsiteX5" fmla="*/ 1524125 w 1635289"/>
              <a:gd name="connsiteY5" fmla="*/ 102639 h 1056643"/>
              <a:gd name="connsiteX6" fmla="*/ 108982 w 1635289"/>
              <a:gd name="connsiteY6" fmla="*/ 95382 h 1056643"/>
              <a:gd name="connsiteX0" fmla="*/ 110383 w 1630723"/>
              <a:gd name="connsiteY0" fmla="*/ 115880 h 1033599"/>
              <a:gd name="connsiteX1" fmla="*/ 108206 w 1630723"/>
              <a:gd name="connsiteY1" fmla="*/ 885138 h 1033599"/>
              <a:gd name="connsiteX2" fmla="*/ 246091 w 1630723"/>
              <a:gd name="connsiteY2" fmla="*/ 1001252 h 1033599"/>
              <a:gd name="connsiteX3" fmla="*/ 1349177 w 1630723"/>
              <a:gd name="connsiteY3" fmla="*/ 1023024 h 1033599"/>
              <a:gd name="connsiteX4" fmla="*/ 1519720 w 1630723"/>
              <a:gd name="connsiteY4" fmla="*/ 852481 h 1033599"/>
              <a:gd name="connsiteX5" fmla="*/ 1519720 w 1630723"/>
              <a:gd name="connsiteY5" fmla="*/ 79595 h 1033599"/>
              <a:gd name="connsiteX6" fmla="*/ 110383 w 1630723"/>
              <a:gd name="connsiteY6" fmla="*/ 115880 h 1033599"/>
              <a:gd name="connsiteX0" fmla="*/ 110383 w 1630723"/>
              <a:gd name="connsiteY0" fmla="*/ 94935 h 1012654"/>
              <a:gd name="connsiteX1" fmla="*/ 108206 w 1630723"/>
              <a:gd name="connsiteY1" fmla="*/ 864193 h 1012654"/>
              <a:gd name="connsiteX2" fmla="*/ 246091 w 1630723"/>
              <a:gd name="connsiteY2" fmla="*/ 980307 h 1012654"/>
              <a:gd name="connsiteX3" fmla="*/ 1349177 w 1630723"/>
              <a:gd name="connsiteY3" fmla="*/ 1002079 h 1012654"/>
              <a:gd name="connsiteX4" fmla="*/ 1519720 w 1630723"/>
              <a:gd name="connsiteY4" fmla="*/ 831536 h 1012654"/>
              <a:gd name="connsiteX5" fmla="*/ 1519720 w 1630723"/>
              <a:gd name="connsiteY5" fmla="*/ 93485 h 1012654"/>
              <a:gd name="connsiteX6" fmla="*/ 110383 w 1630723"/>
              <a:gd name="connsiteY6" fmla="*/ 94935 h 1012654"/>
              <a:gd name="connsiteX0" fmla="*/ 110383 w 1630723"/>
              <a:gd name="connsiteY0" fmla="*/ 41168 h 958887"/>
              <a:gd name="connsiteX1" fmla="*/ 108206 w 1630723"/>
              <a:gd name="connsiteY1" fmla="*/ 810426 h 958887"/>
              <a:gd name="connsiteX2" fmla="*/ 246091 w 1630723"/>
              <a:gd name="connsiteY2" fmla="*/ 926540 h 958887"/>
              <a:gd name="connsiteX3" fmla="*/ 1349177 w 1630723"/>
              <a:gd name="connsiteY3" fmla="*/ 948312 h 958887"/>
              <a:gd name="connsiteX4" fmla="*/ 1519720 w 1630723"/>
              <a:gd name="connsiteY4" fmla="*/ 777769 h 958887"/>
              <a:gd name="connsiteX5" fmla="*/ 1519720 w 1630723"/>
              <a:gd name="connsiteY5" fmla="*/ 39718 h 958887"/>
              <a:gd name="connsiteX6" fmla="*/ 110383 w 1630723"/>
              <a:gd name="connsiteY6" fmla="*/ 41168 h 958887"/>
              <a:gd name="connsiteX0" fmla="*/ 13195 w 1533535"/>
              <a:gd name="connsiteY0" fmla="*/ 41168 h 958887"/>
              <a:gd name="connsiteX1" fmla="*/ 11018 w 1533535"/>
              <a:gd name="connsiteY1" fmla="*/ 810426 h 958887"/>
              <a:gd name="connsiteX2" fmla="*/ 148903 w 1533535"/>
              <a:gd name="connsiteY2" fmla="*/ 926540 h 958887"/>
              <a:gd name="connsiteX3" fmla="*/ 1251989 w 1533535"/>
              <a:gd name="connsiteY3" fmla="*/ 948312 h 958887"/>
              <a:gd name="connsiteX4" fmla="*/ 1422532 w 1533535"/>
              <a:gd name="connsiteY4" fmla="*/ 777769 h 958887"/>
              <a:gd name="connsiteX5" fmla="*/ 1422532 w 1533535"/>
              <a:gd name="connsiteY5" fmla="*/ 39718 h 958887"/>
              <a:gd name="connsiteX6" fmla="*/ 13195 w 1533535"/>
              <a:gd name="connsiteY6" fmla="*/ 41168 h 958887"/>
              <a:gd name="connsiteX0" fmla="*/ 6728 w 1527068"/>
              <a:gd name="connsiteY0" fmla="*/ 41168 h 958887"/>
              <a:gd name="connsiteX1" fmla="*/ 4551 w 1527068"/>
              <a:gd name="connsiteY1" fmla="*/ 810426 h 958887"/>
              <a:gd name="connsiteX2" fmla="*/ 142436 w 1527068"/>
              <a:gd name="connsiteY2" fmla="*/ 926540 h 958887"/>
              <a:gd name="connsiteX3" fmla="*/ 1245522 w 1527068"/>
              <a:gd name="connsiteY3" fmla="*/ 948312 h 958887"/>
              <a:gd name="connsiteX4" fmla="*/ 1416065 w 1527068"/>
              <a:gd name="connsiteY4" fmla="*/ 777769 h 958887"/>
              <a:gd name="connsiteX5" fmla="*/ 1416065 w 1527068"/>
              <a:gd name="connsiteY5" fmla="*/ 39718 h 958887"/>
              <a:gd name="connsiteX6" fmla="*/ 6728 w 1527068"/>
              <a:gd name="connsiteY6" fmla="*/ 41168 h 958887"/>
              <a:gd name="connsiteX0" fmla="*/ 6728 w 1527068"/>
              <a:gd name="connsiteY0" fmla="*/ 41168 h 1005071"/>
              <a:gd name="connsiteX1" fmla="*/ 4551 w 1527068"/>
              <a:gd name="connsiteY1" fmla="*/ 810426 h 1005071"/>
              <a:gd name="connsiteX2" fmla="*/ 223553 w 1527068"/>
              <a:gd name="connsiteY2" fmla="*/ 997824 h 1005071"/>
              <a:gd name="connsiteX3" fmla="*/ 1245522 w 1527068"/>
              <a:gd name="connsiteY3" fmla="*/ 948312 h 1005071"/>
              <a:gd name="connsiteX4" fmla="*/ 1416065 w 1527068"/>
              <a:gd name="connsiteY4" fmla="*/ 777769 h 1005071"/>
              <a:gd name="connsiteX5" fmla="*/ 1416065 w 1527068"/>
              <a:gd name="connsiteY5" fmla="*/ 39718 h 1005071"/>
              <a:gd name="connsiteX6" fmla="*/ 6728 w 1527068"/>
              <a:gd name="connsiteY6" fmla="*/ 41168 h 1005071"/>
              <a:gd name="connsiteX0" fmla="*/ 6728 w 1527068"/>
              <a:gd name="connsiteY0" fmla="*/ 41168 h 1025979"/>
              <a:gd name="connsiteX1" fmla="*/ 4551 w 1527068"/>
              <a:gd name="connsiteY1" fmla="*/ 810426 h 1025979"/>
              <a:gd name="connsiteX2" fmla="*/ 223553 w 1527068"/>
              <a:gd name="connsiteY2" fmla="*/ 997824 h 1025979"/>
              <a:gd name="connsiteX3" fmla="*/ 1245522 w 1527068"/>
              <a:gd name="connsiteY3" fmla="*/ 948312 h 1025979"/>
              <a:gd name="connsiteX4" fmla="*/ 1416065 w 1527068"/>
              <a:gd name="connsiteY4" fmla="*/ 777769 h 1025979"/>
              <a:gd name="connsiteX5" fmla="*/ 1416065 w 1527068"/>
              <a:gd name="connsiteY5" fmla="*/ 39718 h 1025979"/>
              <a:gd name="connsiteX6" fmla="*/ 6728 w 1527068"/>
              <a:gd name="connsiteY6" fmla="*/ 41168 h 1025979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12860"/>
              <a:gd name="connsiteX1" fmla="*/ 3199 w 1530632"/>
              <a:gd name="connsiteY1" fmla="*/ 795678 h 1012860"/>
              <a:gd name="connsiteX2" fmla="*/ 227117 w 1530632"/>
              <a:gd name="connsiteY2" fmla="*/ 997824 h 1012860"/>
              <a:gd name="connsiteX3" fmla="*/ 1285249 w 1530632"/>
              <a:gd name="connsiteY3" fmla="*/ 979309 h 1012860"/>
              <a:gd name="connsiteX4" fmla="*/ 1419629 w 1530632"/>
              <a:gd name="connsiteY4" fmla="*/ 777769 h 1012860"/>
              <a:gd name="connsiteX5" fmla="*/ 1419629 w 1530632"/>
              <a:gd name="connsiteY5" fmla="*/ 39718 h 1012860"/>
              <a:gd name="connsiteX6" fmla="*/ 10292 w 1530632"/>
              <a:gd name="connsiteY6" fmla="*/ 41168 h 1012860"/>
              <a:gd name="connsiteX0" fmla="*/ 10292 w 1530632"/>
              <a:gd name="connsiteY0" fmla="*/ 41168 h 1032820"/>
              <a:gd name="connsiteX1" fmla="*/ 3199 w 1530632"/>
              <a:gd name="connsiteY1" fmla="*/ 795678 h 1032820"/>
              <a:gd name="connsiteX2" fmla="*/ 227117 w 1530632"/>
              <a:gd name="connsiteY2" fmla="*/ 997824 h 1032820"/>
              <a:gd name="connsiteX3" fmla="*/ 1285249 w 1530632"/>
              <a:gd name="connsiteY3" fmla="*/ 979309 h 1032820"/>
              <a:gd name="connsiteX4" fmla="*/ 1419629 w 1530632"/>
              <a:gd name="connsiteY4" fmla="*/ 777769 h 1032820"/>
              <a:gd name="connsiteX5" fmla="*/ 1419629 w 1530632"/>
              <a:gd name="connsiteY5" fmla="*/ 39718 h 1032820"/>
              <a:gd name="connsiteX6" fmla="*/ 10292 w 1530632"/>
              <a:gd name="connsiteY6" fmla="*/ 41168 h 1032820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432815"/>
              <a:gd name="connsiteY0" fmla="*/ 41168 h 1043829"/>
              <a:gd name="connsiteX1" fmla="*/ 3199 w 1432815"/>
              <a:gd name="connsiteY1" fmla="*/ 795678 h 1043829"/>
              <a:gd name="connsiteX2" fmla="*/ 227117 w 1432815"/>
              <a:gd name="connsiteY2" fmla="*/ 997824 h 1043829"/>
              <a:gd name="connsiteX3" fmla="*/ 1285249 w 1432815"/>
              <a:gd name="connsiteY3" fmla="*/ 979309 h 1043829"/>
              <a:gd name="connsiteX4" fmla="*/ 1419629 w 1432815"/>
              <a:gd name="connsiteY4" fmla="*/ 777769 h 1043829"/>
              <a:gd name="connsiteX5" fmla="*/ 1419629 w 1432815"/>
              <a:gd name="connsiteY5" fmla="*/ 39718 h 1043829"/>
              <a:gd name="connsiteX6" fmla="*/ 10292 w 1432815"/>
              <a:gd name="connsiteY6" fmla="*/ 41168 h 1043829"/>
              <a:gd name="connsiteX0" fmla="*/ 10292 w 1420704"/>
              <a:gd name="connsiteY0" fmla="*/ 41168 h 1043829"/>
              <a:gd name="connsiteX1" fmla="*/ 3199 w 1420704"/>
              <a:gd name="connsiteY1" fmla="*/ 795678 h 1043829"/>
              <a:gd name="connsiteX2" fmla="*/ 227117 w 1420704"/>
              <a:gd name="connsiteY2" fmla="*/ 997824 h 1043829"/>
              <a:gd name="connsiteX3" fmla="*/ 1285249 w 1420704"/>
              <a:gd name="connsiteY3" fmla="*/ 979309 h 1043829"/>
              <a:gd name="connsiteX4" fmla="*/ 1419629 w 1420704"/>
              <a:gd name="connsiteY4" fmla="*/ 777769 h 1043829"/>
              <a:gd name="connsiteX5" fmla="*/ 1419629 w 1420704"/>
              <a:gd name="connsiteY5" fmla="*/ 39718 h 1043829"/>
              <a:gd name="connsiteX6" fmla="*/ 10292 w 1420704"/>
              <a:gd name="connsiteY6" fmla="*/ 41168 h 1043829"/>
              <a:gd name="connsiteX0" fmla="*/ 10292 w 1420704"/>
              <a:gd name="connsiteY0" fmla="*/ 1450 h 1004111"/>
              <a:gd name="connsiteX1" fmla="*/ 3199 w 1420704"/>
              <a:gd name="connsiteY1" fmla="*/ 755960 h 1004111"/>
              <a:gd name="connsiteX2" fmla="*/ 227117 w 1420704"/>
              <a:gd name="connsiteY2" fmla="*/ 958106 h 1004111"/>
              <a:gd name="connsiteX3" fmla="*/ 1285249 w 1420704"/>
              <a:gd name="connsiteY3" fmla="*/ 939591 h 1004111"/>
              <a:gd name="connsiteX4" fmla="*/ 1419629 w 1420704"/>
              <a:gd name="connsiteY4" fmla="*/ 738051 h 1004111"/>
              <a:gd name="connsiteX5" fmla="*/ 1419629 w 1420704"/>
              <a:gd name="connsiteY5" fmla="*/ 0 h 1004111"/>
              <a:gd name="connsiteX6" fmla="*/ 10292 w 1420704"/>
              <a:gd name="connsiteY6" fmla="*/ 1450 h 1004111"/>
              <a:gd name="connsiteX0" fmla="*/ 10292 w 1420704"/>
              <a:gd name="connsiteY0" fmla="*/ 1450 h 1004111"/>
              <a:gd name="connsiteX1" fmla="*/ 3199 w 1420704"/>
              <a:gd name="connsiteY1" fmla="*/ 755960 h 1004111"/>
              <a:gd name="connsiteX2" fmla="*/ 227117 w 1420704"/>
              <a:gd name="connsiteY2" fmla="*/ 958106 h 1004111"/>
              <a:gd name="connsiteX3" fmla="*/ 1285249 w 1420704"/>
              <a:gd name="connsiteY3" fmla="*/ 939591 h 1004111"/>
              <a:gd name="connsiteX4" fmla="*/ 1419629 w 1420704"/>
              <a:gd name="connsiteY4" fmla="*/ 738051 h 1004111"/>
              <a:gd name="connsiteX5" fmla="*/ 1419629 w 1420704"/>
              <a:gd name="connsiteY5" fmla="*/ 0 h 1004111"/>
              <a:gd name="connsiteX6" fmla="*/ 10292 w 1420704"/>
              <a:gd name="connsiteY6" fmla="*/ 1450 h 10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0704" h="1004111">
                <a:moveTo>
                  <a:pt x="10292" y="1450"/>
                </a:moveTo>
                <a:cubicBezTo>
                  <a:pt x="3640" y="211017"/>
                  <a:pt x="-4670" y="608398"/>
                  <a:pt x="3199" y="755960"/>
                </a:cubicBezTo>
                <a:cubicBezTo>
                  <a:pt x="-5180" y="890607"/>
                  <a:pt x="76296" y="922335"/>
                  <a:pt x="227117" y="958106"/>
                </a:cubicBezTo>
                <a:cubicBezTo>
                  <a:pt x="553585" y="1014542"/>
                  <a:pt x="1009005" y="1030511"/>
                  <a:pt x="1285249" y="939591"/>
                </a:cubicBezTo>
                <a:cubicBezTo>
                  <a:pt x="1442672" y="882251"/>
                  <a:pt x="1414452" y="784218"/>
                  <a:pt x="1419629" y="738051"/>
                </a:cubicBezTo>
                <a:cubicBezTo>
                  <a:pt x="1419640" y="554982"/>
                  <a:pt x="1422044" y="218340"/>
                  <a:pt x="1419629" y="0"/>
                </a:cubicBezTo>
                <a:cubicBezTo>
                  <a:pt x="1279231" y="69116"/>
                  <a:pt x="82812" y="56396"/>
                  <a:pt x="10292" y="1450"/>
                </a:cubicBezTo>
                <a:close/>
              </a:path>
            </a:pathLst>
          </a:custGeom>
          <a:solidFill>
            <a:schemeClr val="bg1">
              <a:alpha val="6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445383" y="4019550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4042222" y="4301279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4357431" y="4054032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4192739" y="4260829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4292983" y="4050508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4066500" y="4248097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4104621" y="4314469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4147483" y="4225392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4197419" y="4327811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4157101" y="4327225"/>
            <a:ext cx="48462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4393477" y="4113464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4345990" y="4071131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4350416" y="4122434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4413497" y="4071131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4314043" y="4071131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4314479" y="4122434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4278106" y="4071131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4599754" y="4210306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4511802" y="4244788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4547848" y="4304220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4500361" y="4261887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4504787" y="4313190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4567868" y="4261887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4468414" y="4261887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4468850" y="4313190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3886200" y="4210306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3798248" y="4244788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3834294" y="4304220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3786807" y="4261887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3791233" y="4313190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3854314" y="4261887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3754860" y="4261887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3755296" y="4313190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3886200" y="3828709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3798248" y="3863191"/>
            <a:ext cx="45720" cy="45720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3834294" y="3922623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3786807" y="3880290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3791233" y="3931593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3854314" y="3880290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3754860" y="3880290"/>
            <a:ext cx="45720" cy="5263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755296" y="3931593"/>
            <a:ext cx="45720" cy="47646"/>
          </a:xfrm>
          <a:prstGeom prst="ellipse">
            <a:avLst/>
          </a:prstGeom>
          <a:solidFill>
            <a:schemeClr val="bg1">
              <a:alpha val="79000"/>
            </a:schemeClr>
          </a:solidFill>
          <a:ln w="635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4688885" y="3739407"/>
            <a:ext cx="45720" cy="45720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4789345" y="3751823"/>
            <a:ext cx="99269" cy="90481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4646203" y="3723807"/>
            <a:ext cx="45720" cy="45720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4799973" y="3774204"/>
            <a:ext cx="45720" cy="45720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4822833" y="3790831"/>
            <a:ext cx="45720" cy="45720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4770063" y="3747103"/>
            <a:ext cx="45720" cy="45720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4752276" y="3748098"/>
            <a:ext cx="45720" cy="45720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4674661" y="3833648"/>
            <a:ext cx="45720" cy="45720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4730411" y="3810788"/>
            <a:ext cx="45720" cy="45720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4689301" y="3774204"/>
            <a:ext cx="45720" cy="45720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3877174" y="3749078"/>
            <a:ext cx="88136" cy="99160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4767128" y="3780500"/>
            <a:ext cx="51591" cy="58069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4703072" y="3683789"/>
            <a:ext cx="92766" cy="103751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4271865" y="3661047"/>
            <a:ext cx="188958" cy="184075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4470774" y="3692064"/>
            <a:ext cx="154148" cy="146505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3834294" y="3620837"/>
            <a:ext cx="189326" cy="155777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4150341" y="3767449"/>
            <a:ext cx="158295" cy="164144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4127481" y="3651108"/>
            <a:ext cx="245779" cy="234943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7" name="Oval 176"/>
          <p:cNvSpPr/>
          <p:nvPr/>
        </p:nvSpPr>
        <p:spPr>
          <a:xfrm>
            <a:off x="3694078" y="3672966"/>
            <a:ext cx="167283" cy="178603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8" name="Oval 177"/>
          <p:cNvSpPr/>
          <p:nvPr/>
        </p:nvSpPr>
        <p:spPr>
          <a:xfrm>
            <a:off x="3987381" y="3678550"/>
            <a:ext cx="201122" cy="207501"/>
          </a:xfrm>
          <a:prstGeom prst="ellipse">
            <a:avLst/>
          </a:prstGeom>
          <a:solidFill>
            <a:schemeClr val="bg1">
              <a:alpha val="70000"/>
            </a:schemeClr>
          </a:solidFill>
          <a:ln w="31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9" name="Rounded Rectangle 198"/>
          <p:cNvSpPr/>
          <p:nvPr/>
        </p:nvSpPr>
        <p:spPr>
          <a:xfrm>
            <a:off x="477520" y="256017"/>
            <a:ext cx="4121358" cy="934775"/>
          </a:xfrm>
          <a:prstGeom prst="roundRect">
            <a:avLst>
              <a:gd name="adj" fmla="val 9282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/>
          <p:cNvSpPr txBox="1"/>
          <p:nvPr/>
        </p:nvSpPr>
        <p:spPr>
          <a:xfrm>
            <a:off x="510541" y="254762"/>
            <a:ext cx="4048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Calcium reacts with water less vigorously, hence the heat evolved is not sufficient for hydrogen to catch fire. </a:t>
            </a:r>
          </a:p>
        </p:txBody>
      </p:sp>
      <p:sp>
        <p:nvSpPr>
          <p:cNvPr id="201" name="Snip Diagonal Corner Rectangle 200"/>
          <p:cNvSpPr/>
          <p:nvPr/>
        </p:nvSpPr>
        <p:spPr>
          <a:xfrm>
            <a:off x="381000" y="234778"/>
            <a:ext cx="4213412" cy="885402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TextBox 201"/>
          <p:cNvSpPr txBox="1"/>
          <p:nvPr/>
        </p:nvSpPr>
        <p:spPr>
          <a:xfrm>
            <a:off x="411480" y="209550"/>
            <a:ext cx="4067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Calcium starts floating because the bubbles </a:t>
            </a:r>
            <a:endParaRPr kumimoji="1" lang="en-US" b="1" dirty="0" smtClean="0">
              <a:solidFill>
                <a:schemeClr val="bg1"/>
              </a:solidFill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of 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hydrogen gas formed stick to the surface </a:t>
            </a:r>
            <a:endParaRPr kumimoji="1" lang="en-US" b="1" dirty="0" smtClean="0">
              <a:solidFill>
                <a:schemeClr val="bg1"/>
              </a:solidFill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of 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the metal.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437606" y="215900"/>
            <a:ext cx="5680239" cy="1097519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2616482" y="508523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1493753" y="302588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72619" y="302588"/>
            <a:ext cx="52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883218" y="302588"/>
            <a:ext cx="65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3292282" y="302588"/>
            <a:ext cx="1202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 (OH)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603041" y="302587"/>
            <a:ext cx="426159" cy="374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183" name="Straight Arrow Connector 182"/>
          <p:cNvCxnSpPr/>
          <p:nvPr/>
        </p:nvCxnSpPr>
        <p:spPr>
          <a:xfrm flipV="1">
            <a:off x="5334000" y="372716"/>
            <a:ext cx="0" cy="21617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736714" y="302588"/>
            <a:ext cx="33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437607" y="632341"/>
            <a:ext cx="133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Calcium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1833847" y="632341"/>
            <a:ext cx="82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3188251" y="632341"/>
            <a:ext cx="1375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Calcium hydroxide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719693" y="632341"/>
            <a:ext cx="137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922160" y="302588"/>
            <a:ext cx="47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63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5953E-6 L -0.18577 -0.28915 L -0.29983 -0.29163 " pathEditMode="relative" rAng="0" ptsTypes="AAA">
                                      <p:cBhvr>
                                        <p:cTn id="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145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5556E-6 3.67624E-7 L 0.00018 0.34322 " pathEditMode="relative" ptsTypes="AA">
                                      <p:cBhvr>
                                        <p:cTn id="18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xit" presetSubtype="32" repeatCount="indefinite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xit" presetSubtype="32" repeatCount="indefinite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xit" presetSubtype="32" repeatCount="indefinite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xit" presetSubtype="32" repeatCount="indefinite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.00018 0.34321 L 0.04618 0.36296 L 0.03959 0.32438 L -0.03923 0.32593 L 0.04914 0.29043 L -0.00173 0.2608 L -0.02986 0.23179 " pathEditMode="relative" rAng="0" ptsTypes="AAAAAAA">
                                      <p:cBhvr>
                                        <p:cTn id="60" dur="3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459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53" presetClass="exit" presetSubtype="32" repeatCount="indefinite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xit" presetSubtype="32" repeatCount="indefinite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53" presetClass="exit" presetSubtype="32" repeatCount="indefinite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indefinite" accel="50000" decel="50000" fill="hold" nodeType="withEffect">
                                  <p:stCondLst>
                                    <p:cond delay="2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26 0.21389 C 0.01997 0.21389 0.0349 0.21759 0.0349 0.22222 C 0.0349 0.22716 0.01997 0.23148 0.00226 0.23148 C -0.01597 0.23148 -0.03038 0.22716 -0.03038 0.22222 C -0.03038 0.21759 -0.01597 0.21389 0.00226 0.2138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4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xit" presetSubtype="32" repeatCount="indefinite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xit" presetSubtype="32" repeatCount="indefinite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3" presetClass="entr" presetSubtype="16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53" presetClass="exit" presetSubtype="32" repeatCount="indefinite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3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xit" presetSubtype="32" repeatCount="indefinite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3" presetClass="entr" presetSubtype="16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53" presetClass="exit" presetSubtype="32" repeatCount="indefinite" fill="hold" grpId="1" nodeType="withEffect">
                                  <p:stCondLst>
                                    <p:cond delay="6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53" presetClass="exit" presetSubtype="32" repeatCount="indefinite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3" presetClass="entr" presetSubtype="16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53" presetClass="exit" presetSubtype="32" repeatCount="indefinite" fill="hold" grpId="1" nodeType="withEffect">
                                  <p:stCondLst>
                                    <p:cond delay="8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3" presetClass="entr" presetSubtype="16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53" presetClass="exit" presetSubtype="32" repeatCount="indefinite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ntr" presetSubtype="16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53" presetClass="exit" presetSubtype="32" repeatCount="indefinite" fill="hold" grpId="1" nodeType="withEffect">
                                  <p:stCondLst>
                                    <p:cond delay="9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3" presetClass="entr" presetSubtype="16" fill="hold" grpId="0" nodeType="withEffect">
                                  <p:stCondLst>
                                    <p:cond delay="10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53" presetClass="exit" presetSubtype="32" repeatCount="indefinite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9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3" presetClass="entr" presetSubtype="16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xit" presetSubtype="32" repeatCount="indefinite" fill="hold" grpId="1" nodeType="withEffect">
                                  <p:stCondLst>
                                    <p:cond delay="8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3" presetClass="entr" presetSubtype="16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53" presetClass="exit" presetSubtype="32" repeatCount="indefinite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53" presetClass="exit" presetSubtype="32" repeatCount="indefinite" fill="hold" grpId="1" nodeType="withEffect">
                                  <p:stCondLst>
                                    <p:cond delay="9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53" presetClass="exit" presetSubtype="32" repeatCount="indefinite" fill="hold" grpId="1" nodeType="withEffect">
                                  <p:stCondLst>
                                    <p:cond delay="9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5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53" presetClass="exit" presetSubtype="32" repeatCount="indefinite" fill="hold" grpId="1" nodeType="withEffect">
                                  <p:stCondLst>
                                    <p:cond delay="9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4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2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53" presetClass="exit" presetSubtype="32" repeatCount="indefinite" fill="hold" grpId="1" nodeType="withEffect">
                                  <p:stCondLst>
                                    <p:cond delay="9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3" presetClass="entr" presetSubtype="16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53" presetClass="exit" presetSubtype="32" repeatCount="indefinite" fill="hold" grpId="1" nodeType="withEffect">
                                  <p:stCondLst>
                                    <p:cond delay="9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2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23" presetClass="entr" presetSubtype="16" fill="hold" grpId="0" nodeType="withEffect">
                                  <p:stCondLst>
                                    <p:cond delay="113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xit" presetSubtype="32" repeatCount="indefinite" fill="hold" grpId="1" nodeType="withEffect">
                                  <p:stCondLst>
                                    <p:cond delay="1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1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3" presetClass="entr" presetSubtype="16" fill="hold" grpId="0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53" presetClass="exit" presetSubtype="32" repeatCount="indefinite" fill="hold" grpId="1" nodeType="withEffect">
                                  <p:stCondLst>
                                    <p:cond delay="1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0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23" presetClass="entr" presetSubtype="16" fill="hold" grpId="0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53" presetClass="exit" presetSubtype="32" repeatCount="indefinite" fill="hold" grpId="1" nodeType="withEffect">
                                  <p:stCondLst>
                                    <p:cond delay="1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9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2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53" presetClass="exit" presetSubtype="32" repeatCount="indefinite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53" presetClass="exit" presetSubtype="32" repeatCount="indefinite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53" presetClass="exit" presetSubtype="32" repeatCount="indefinite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6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2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53" presetClass="exit" presetSubtype="32" repeatCount="indefinite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5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2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53" presetClass="exit" presetSubtype="32" repeatCount="indefinite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4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23" presetClass="entr" presetSubtype="16" fill="hold" grpId="0" nodeType="withEffect">
                                  <p:stCondLst>
                                    <p:cond delay="141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53" presetClass="exit" presetSubtype="32" repeatCount="indefinite" fill="hold" grpId="1" nodeType="withEffect">
                                  <p:stCondLst>
                                    <p:cond delay="14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3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23" presetClass="entr" presetSubtype="16" fill="hold" grpId="0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53" presetClass="exit" presetSubtype="32" repeatCount="indefinite" fill="hold" grpId="1" nodeType="withEffect">
                                  <p:stCondLst>
                                    <p:cond delay="1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2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3" presetClass="entr" presetSubtype="16" fill="hold" grpId="0" nodeType="withEffect">
                                  <p:stCondLst>
                                    <p:cond delay="118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53" presetClass="exit" presetSubtype="32" repeatCount="indefinite" fill="hold" grpId="1" nodeType="withEffect">
                                  <p:stCondLst>
                                    <p:cond delay="1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2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53" presetClass="exit" presetSubtype="32" repeatCount="indefinite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0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2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53" presetClass="exit" presetSubtype="32" repeatCount="indefinite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9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1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2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53" presetClass="exit" presetSubtype="32" repeatCount="indefinite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8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0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2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53" presetClass="exit" presetSubtype="32" repeatCount="indefinite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7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2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53" presetClass="exit" presetSubtype="32" repeatCount="indefinite" fill="hold" grpId="1" nodeType="withEffect">
                                  <p:stCondLst>
                                    <p:cond delay="1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6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23" presetClass="entr" presetSubtype="16" fill="hold" grpId="0" nodeType="withEffect">
                                  <p:stCondLst>
                                    <p:cond delay="141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53" presetClass="exit" presetSubtype="32" repeatCount="indefinite" fill="hold" grpId="1" nodeType="withEffect">
                                  <p:stCondLst>
                                    <p:cond delay="14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5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2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2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2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6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9" dur="2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0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2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4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2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8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2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2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5" dur="2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6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9" dur="2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0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2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4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7" dur="2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8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1" dur="2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2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5" dur="2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6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9" dur="2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0" dur="2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2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4"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2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8" dur="2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1" dur="2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2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5" dur="2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6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9" dur="2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0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2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4" dur="2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2" presetClass="entr" presetSubtype="4" repeatCount="indefinite" fill="hold" grpId="0" nodeType="withEffect">
                                  <p:stCondLst>
                                    <p:cond delay="1460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7" dur="2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8" dur="2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6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5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9" grpId="0" animBg="1"/>
      <p:bldP spid="79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40" grpId="0" animBg="1"/>
      <p:bldP spid="141" grpId="0" animBg="1"/>
      <p:bldP spid="142" grpId="0" animBg="1"/>
      <p:bldP spid="143" grpId="0" animBg="1"/>
      <p:bldP spid="144" grpId="0" animBg="1"/>
      <p:bldP spid="146" grpId="0" animBg="1"/>
      <p:bldP spid="159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99" grpId="0" animBg="1"/>
      <p:bldP spid="199" grpId="1" animBg="1"/>
      <p:bldP spid="200" grpId="0" build="allAtOnce"/>
      <p:bldP spid="200" grpId="1" build="allAtOnce"/>
      <p:bldP spid="201" grpId="0" animBg="1"/>
      <p:bldP spid="201" grpId="1" animBg="1"/>
      <p:bldP spid="202" grpId="0" build="allAtOnce"/>
      <p:bldP spid="202" grpId="1" build="allAtOnce"/>
      <p:bldP spid="129" grpId="0" animBg="1"/>
      <p:bldP spid="139" grpId="0"/>
      <p:bldP spid="179" grpId="0"/>
      <p:bldP spid="180" grpId="0"/>
      <p:bldP spid="181" grpId="0"/>
      <p:bldP spid="182" grpId="0"/>
      <p:bldP spid="184" grpId="0"/>
      <p:bldP spid="186" grpId="0"/>
      <p:bldP spid="187" grpId="0"/>
      <p:bldP spid="188" grpId="0"/>
      <p:bldP spid="190" grpId="0"/>
      <p:bldP spid="18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Rectangle 67"/>
          <p:cNvSpPr/>
          <p:nvPr/>
        </p:nvSpPr>
        <p:spPr>
          <a:xfrm>
            <a:off x="-328149" y="3262781"/>
            <a:ext cx="9829800" cy="716519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-304800" y="3943349"/>
            <a:ext cx="9829800" cy="1066801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674127" y="3492500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14600" y="329350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76400" y="3293500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0422" y="3293500"/>
            <a:ext cx="88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34082" y="32935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 Hydroxide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37180" y="3293500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585123" y="4302760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14600" y="410845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81934" y="4108450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Mg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29018" y="4108450"/>
            <a:ext cx="80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38431" y="41084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Mg(OH)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60529" y="4107417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51532" y="3544849"/>
            <a:ext cx="7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Hot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7848600" y="3409950"/>
            <a:ext cx="2" cy="2560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778978" y="410971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10423" y="4400550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(Hot)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43000" y="4400550"/>
            <a:ext cx="1936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Magnesium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66662" y="4400550"/>
            <a:ext cx="2562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Magnesium hydroxide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8000" y="4400550"/>
            <a:ext cx="1300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68046" y="32935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33687" y="4151352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7848600" y="4166362"/>
            <a:ext cx="2" cy="2560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64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38" grpId="0"/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/>
      <p:bldP spid="55" grpId="0"/>
      <p:bldP spid="71" grpId="0"/>
      <p:bldP spid="72" grpId="0"/>
      <p:bldP spid="24" grpId="0"/>
      <p:bldP spid="29" grpId="0"/>
      <p:bldP spid="30" grpId="0"/>
      <p:bldP spid="2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308" descr="Related image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" name="Group 309"/>
          <p:cNvGrpSpPr/>
          <p:nvPr/>
        </p:nvGrpSpPr>
        <p:grpSpPr>
          <a:xfrm>
            <a:off x="-926182" y="3790950"/>
            <a:ext cx="11060018" cy="1345473"/>
            <a:chOff x="-1018441" y="3943350"/>
            <a:chExt cx="11060018" cy="1345473"/>
          </a:xfrm>
        </p:grpSpPr>
        <p:sp>
          <p:nvSpPr>
            <p:cNvPr id="311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2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3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96" name="Group 595"/>
          <p:cNvGrpSpPr/>
          <p:nvPr/>
        </p:nvGrpSpPr>
        <p:grpSpPr>
          <a:xfrm>
            <a:off x="519968" y="3820328"/>
            <a:ext cx="8151541" cy="563883"/>
            <a:chOff x="1828800" y="4034504"/>
            <a:chExt cx="1636031" cy="480891"/>
          </a:xfrm>
        </p:grpSpPr>
        <p:sp>
          <p:nvSpPr>
            <p:cNvPr id="597" name="Rectangle 596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8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69" name="Straight Connector 3"/>
          <p:cNvCxnSpPr/>
          <p:nvPr/>
        </p:nvCxnSpPr>
        <p:spPr>
          <a:xfrm>
            <a:off x="7545586" y="2391774"/>
            <a:ext cx="0" cy="571607"/>
          </a:xfrm>
          <a:prstGeom prst="line">
            <a:avLst/>
          </a:prstGeom>
          <a:solidFill>
            <a:schemeClr val="bg1"/>
          </a:solidFill>
          <a:ln w="38100">
            <a:gradFill flip="none" rotWithShape="1">
              <a:gsLst>
                <a:gs pos="9000">
                  <a:schemeClr val="tx1">
                    <a:lumMod val="72000"/>
                  </a:schemeClr>
                </a:gs>
                <a:gs pos="49000">
                  <a:schemeClr val="bg1">
                    <a:lumMod val="50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Straight Connector 3"/>
          <p:cNvCxnSpPr/>
          <p:nvPr/>
        </p:nvCxnSpPr>
        <p:spPr>
          <a:xfrm flipH="1">
            <a:off x="7532995" y="3072932"/>
            <a:ext cx="0" cy="1217647"/>
          </a:xfrm>
          <a:prstGeom prst="line">
            <a:avLst/>
          </a:prstGeom>
          <a:solidFill>
            <a:schemeClr val="bg1"/>
          </a:solidFill>
          <a:ln w="38100">
            <a:gradFill flip="none" rotWithShape="1">
              <a:gsLst>
                <a:gs pos="9000">
                  <a:schemeClr val="tx1">
                    <a:lumMod val="72000"/>
                  </a:schemeClr>
                </a:gs>
                <a:gs pos="49000">
                  <a:schemeClr val="bg1">
                    <a:lumMod val="50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4" name="Oval 243"/>
          <p:cNvSpPr/>
          <p:nvPr/>
        </p:nvSpPr>
        <p:spPr>
          <a:xfrm>
            <a:off x="5872492" y="3469779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5" name="Oval 244"/>
          <p:cNvSpPr/>
          <p:nvPr/>
        </p:nvSpPr>
        <p:spPr>
          <a:xfrm>
            <a:off x="5891540" y="3303956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6" name="Oval 245"/>
          <p:cNvSpPr/>
          <p:nvPr/>
        </p:nvSpPr>
        <p:spPr>
          <a:xfrm>
            <a:off x="5837917" y="2890544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5900734" y="3534843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8" name="Oval 247"/>
          <p:cNvSpPr/>
          <p:nvPr/>
        </p:nvSpPr>
        <p:spPr>
          <a:xfrm>
            <a:off x="5925736" y="3477339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9" name="Oval 248"/>
          <p:cNvSpPr/>
          <p:nvPr/>
        </p:nvSpPr>
        <p:spPr>
          <a:xfrm>
            <a:off x="5841140" y="3563316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5845496" y="3737030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1" name="Oval 250"/>
          <p:cNvSpPr/>
          <p:nvPr/>
        </p:nvSpPr>
        <p:spPr>
          <a:xfrm>
            <a:off x="5821241" y="3290892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2" name="Oval 251"/>
          <p:cNvSpPr/>
          <p:nvPr/>
        </p:nvSpPr>
        <p:spPr>
          <a:xfrm>
            <a:off x="5848682" y="3386287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3" name="Oval 252"/>
          <p:cNvSpPr/>
          <p:nvPr/>
        </p:nvSpPr>
        <p:spPr>
          <a:xfrm>
            <a:off x="5822153" y="3112293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4" name="Oval 253"/>
          <p:cNvSpPr/>
          <p:nvPr/>
        </p:nvSpPr>
        <p:spPr>
          <a:xfrm>
            <a:off x="5829296" y="3212876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5" name="Oval 254"/>
          <p:cNvSpPr/>
          <p:nvPr/>
        </p:nvSpPr>
        <p:spPr>
          <a:xfrm>
            <a:off x="5856831" y="2974324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6" name="Oval 255"/>
          <p:cNvSpPr/>
          <p:nvPr/>
        </p:nvSpPr>
        <p:spPr>
          <a:xfrm>
            <a:off x="5930783" y="3017341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2436977" y="1628372"/>
            <a:ext cx="298998" cy="1837448"/>
            <a:chOff x="3191412" y="7698592"/>
            <a:chExt cx="364835" cy="1663416"/>
          </a:xfrm>
        </p:grpSpPr>
        <p:grpSp>
          <p:nvGrpSpPr>
            <p:cNvPr id="379" name="Group 378"/>
            <p:cNvGrpSpPr/>
            <p:nvPr/>
          </p:nvGrpSpPr>
          <p:grpSpPr>
            <a:xfrm>
              <a:off x="3224945" y="7710913"/>
              <a:ext cx="300730" cy="1651095"/>
              <a:chOff x="2263434" y="7557062"/>
              <a:chExt cx="300730" cy="1651095"/>
            </a:xfrm>
          </p:grpSpPr>
          <p:sp>
            <p:nvSpPr>
              <p:cNvPr id="380" name="Rectangle 14"/>
              <p:cNvSpPr/>
              <p:nvPr/>
            </p:nvSpPr>
            <p:spPr>
              <a:xfrm flipH="1">
                <a:off x="2304346" y="7628438"/>
                <a:ext cx="84994" cy="1555655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Oval 380"/>
              <p:cNvSpPr/>
              <p:nvPr/>
            </p:nvSpPr>
            <p:spPr>
              <a:xfrm>
                <a:off x="2263434" y="7557062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Oval 2"/>
              <p:cNvSpPr/>
              <p:nvPr/>
            </p:nvSpPr>
            <p:spPr>
              <a:xfrm>
                <a:off x="2278223" y="7622360"/>
                <a:ext cx="273616" cy="1585797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6836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68365"/>
                      <a:pt x="264319" y="3968365"/>
                    </a:cubicBezTo>
                    <a:cubicBezTo>
                      <a:pt x="134113" y="396836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3" name="Group 382"/>
            <p:cNvGrpSpPr/>
            <p:nvPr/>
          </p:nvGrpSpPr>
          <p:grpSpPr>
            <a:xfrm>
              <a:off x="3191412" y="7698592"/>
              <a:ext cx="364835" cy="1631103"/>
              <a:chOff x="2229901" y="7544741"/>
              <a:chExt cx="364835" cy="1631103"/>
            </a:xfrm>
          </p:grpSpPr>
          <p:grpSp>
            <p:nvGrpSpPr>
              <p:cNvPr id="384" name="Group 383"/>
              <p:cNvGrpSpPr/>
              <p:nvPr/>
            </p:nvGrpSpPr>
            <p:grpSpPr>
              <a:xfrm>
                <a:off x="2263243" y="7571241"/>
                <a:ext cx="303389" cy="1604603"/>
                <a:chOff x="4684919" y="1883869"/>
                <a:chExt cx="303389" cy="1604603"/>
              </a:xfrm>
            </p:grpSpPr>
            <p:sp>
              <p:nvSpPr>
                <p:cNvPr id="397" name="Rectangle 14"/>
                <p:cNvSpPr/>
                <p:nvPr/>
              </p:nvSpPr>
              <p:spPr>
                <a:xfrm>
                  <a:off x="4899859" y="1942337"/>
                  <a:ext cx="49937" cy="1524570"/>
                </a:xfrm>
                <a:custGeom>
                  <a:avLst/>
                  <a:gdLst>
                    <a:gd name="connsiteX0" fmla="*/ 0 w 62975"/>
                    <a:gd name="connsiteY0" fmla="*/ 0 h 3733800"/>
                    <a:gd name="connsiteX1" fmla="*/ 62975 w 62975"/>
                    <a:gd name="connsiteY1" fmla="*/ 0 h 3733800"/>
                    <a:gd name="connsiteX2" fmla="*/ 62975 w 62975"/>
                    <a:gd name="connsiteY2" fmla="*/ 3733800 h 3733800"/>
                    <a:gd name="connsiteX3" fmla="*/ 0 w 62975"/>
                    <a:gd name="connsiteY3" fmla="*/ 3733800 h 3733800"/>
                    <a:gd name="connsiteX4" fmla="*/ 0 w 62975"/>
                    <a:gd name="connsiteY4" fmla="*/ 0 h 3733800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607 w 167478"/>
                    <a:gd name="connsiteY4" fmla="*/ 3680182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14907 w 167478"/>
                    <a:gd name="connsiteY4" fmla="*/ 3706308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14907 w 167478"/>
                    <a:gd name="connsiteY4" fmla="*/ 3706308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8376 w 167478"/>
                    <a:gd name="connsiteY4" fmla="*/ 3709574 h 3854631"/>
                    <a:gd name="connsiteX5" fmla="*/ 104503 w 167478"/>
                    <a:gd name="connsiteY5" fmla="*/ 0 h 3854631"/>
                    <a:gd name="connsiteX0" fmla="*/ 97972 w 160947"/>
                    <a:gd name="connsiteY0" fmla="*/ 0 h 3880757"/>
                    <a:gd name="connsiteX1" fmla="*/ 160947 w 160947"/>
                    <a:gd name="connsiteY1" fmla="*/ 0 h 3880757"/>
                    <a:gd name="connsiteX2" fmla="*/ 160947 w 160947"/>
                    <a:gd name="connsiteY2" fmla="*/ 3733800 h 3880757"/>
                    <a:gd name="connsiteX3" fmla="*/ 0 w 160947"/>
                    <a:gd name="connsiteY3" fmla="*/ 3880757 h 3880757"/>
                    <a:gd name="connsiteX4" fmla="*/ 101845 w 160947"/>
                    <a:gd name="connsiteY4" fmla="*/ 3709574 h 3880757"/>
                    <a:gd name="connsiteX5" fmla="*/ 97972 w 160947"/>
                    <a:gd name="connsiteY5" fmla="*/ 0 h 3880757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1905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19050 h 3890554"/>
                    <a:gd name="connsiteX0" fmla="*/ 101238 w 164213"/>
                    <a:gd name="connsiteY0" fmla="*/ 7144 h 3878648"/>
                    <a:gd name="connsiteX1" fmla="*/ 161831 w 164213"/>
                    <a:gd name="connsiteY1" fmla="*/ 0 h 3878648"/>
                    <a:gd name="connsiteX2" fmla="*/ 164213 w 164213"/>
                    <a:gd name="connsiteY2" fmla="*/ 3721894 h 3878648"/>
                    <a:gd name="connsiteX3" fmla="*/ 0 w 164213"/>
                    <a:gd name="connsiteY3" fmla="*/ 3878648 h 3878648"/>
                    <a:gd name="connsiteX4" fmla="*/ 105111 w 164213"/>
                    <a:gd name="connsiteY4" fmla="*/ 3697668 h 3878648"/>
                    <a:gd name="connsiteX5" fmla="*/ 101238 w 164213"/>
                    <a:gd name="connsiteY5" fmla="*/ 7144 h 3878648"/>
                    <a:gd name="connsiteX0" fmla="*/ 33505 w 97579"/>
                    <a:gd name="connsiteY0" fmla="*/ 7144 h 3815148"/>
                    <a:gd name="connsiteX1" fmla="*/ 94098 w 97579"/>
                    <a:gd name="connsiteY1" fmla="*/ 0 h 3815148"/>
                    <a:gd name="connsiteX2" fmla="*/ 96480 w 97579"/>
                    <a:gd name="connsiteY2" fmla="*/ 3721894 h 3815148"/>
                    <a:gd name="connsiteX3" fmla="*/ 0 w 97579"/>
                    <a:gd name="connsiteY3" fmla="*/ 3815148 h 3815148"/>
                    <a:gd name="connsiteX4" fmla="*/ 37378 w 97579"/>
                    <a:gd name="connsiteY4" fmla="*/ 3697668 h 3815148"/>
                    <a:gd name="connsiteX5" fmla="*/ 33505 w 97579"/>
                    <a:gd name="connsiteY5" fmla="*/ 7144 h 3815148"/>
                    <a:gd name="connsiteX0" fmla="*/ 33505 w 97579"/>
                    <a:gd name="connsiteY0" fmla="*/ 7144 h 3815148"/>
                    <a:gd name="connsiteX1" fmla="*/ 94098 w 97579"/>
                    <a:gd name="connsiteY1" fmla="*/ 0 h 3815148"/>
                    <a:gd name="connsiteX2" fmla="*/ 96480 w 97579"/>
                    <a:gd name="connsiteY2" fmla="*/ 3721894 h 3815148"/>
                    <a:gd name="connsiteX3" fmla="*/ 0 w 97579"/>
                    <a:gd name="connsiteY3" fmla="*/ 3815148 h 3815148"/>
                    <a:gd name="connsiteX4" fmla="*/ 37378 w 97579"/>
                    <a:gd name="connsiteY4" fmla="*/ 3697668 h 3815148"/>
                    <a:gd name="connsiteX5" fmla="*/ 33505 w 97579"/>
                    <a:gd name="connsiteY5" fmla="*/ 7144 h 3815148"/>
                    <a:gd name="connsiteX0" fmla="*/ 33505 w 96480"/>
                    <a:gd name="connsiteY0" fmla="*/ 7144 h 3815148"/>
                    <a:gd name="connsiteX1" fmla="*/ 94098 w 96480"/>
                    <a:gd name="connsiteY1" fmla="*/ 0 h 3815148"/>
                    <a:gd name="connsiteX2" fmla="*/ 96480 w 96480"/>
                    <a:gd name="connsiteY2" fmla="*/ 3721894 h 3815148"/>
                    <a:gd name="connsiteX3" fmla="*/ 0 w 96480"/>
                    <a:gd name="connsiteY3" fmla="*/ 3815148 h 3815148"/>
                    <a:gd name="connsiteX4" fmla="*/ 37378 w 96480"/>
                    <a:gd name="connsiteY4" fmla="*/ 3697668 h 3815148"/>
                    <a:gd name="connsiteX5" fmla="*/ 33505 w 96480"/>
                    <a:gd name="connsiteY5" fmla="*/ 7144 h 3815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480" h="3815148">
                      <a:moveTo>
                        <a:pt x="33505" y="7144"/>
                      </a:moveTo>
                      <a:lnTo>
                        <a:pt x="94098" y="0"/>
                      </a:lnTo>
                      <a:lnTo>
                        <a:pt x="96480" y="3721894"/>
                      </a:lnTo>
                      <a:cubicBezTo>
                        <a:pt x="92905" y="3781765"/>
                        <a:pt x="77839" y="3807165"/>
                        <a:pt x="0" y="3815148"/>
                      </a:cubicBezTo>
                      <a:cubicBezTo>
                        <a:pt x="38181" y="3781794"/>
                        <a:pt x="37176" y="3755818"/>
                        <a:pt x="37378" y="3697668"/>
                      </a:cubicBezTo>
                      <a:lnTo>
                        <a:pt x="33505" y="7144"/>
                      </a:lnTo>
                      <a:close/>
                    </a:path>
                  </a:pathLst>
                </a:custGeom>
                <a:solidFill>
                  <a:schemeClr val="bg1"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8" name="Oval 397"/>
                <p:cNvSpPr/>
                <p:nvPr/>
              </p:nvSpPr>
              <p:spPr>
                <a:xfrm rot="19329289">
                  <a:off x="4853130" y="3474745"/>
                  <a:ext cx="39440" cy="13727"/>
                </a:xfrm>
                <a:prstGeom prst="ellipse">
                  <a:avLst/>
                </a:prstGeom>
                <a:solidFill>
                  <a:schemeClr val="bg1"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9" name="Freeform 398"/>
                <p:cNvSpPr/>
                <p:nvPr/>
              </p:nvSpPr>
              <p:spPr>
                <a:xfrm>
                  <a:off x="4685048" y="188685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0" name="Oval 399"/>
                <p:cNvSpPr/>
                <p:nvPr/>
              </p:nvSpPr>
              <p:spPr>
                <a:xfrm rot="21323529">
                  <a:off x="4892170" y="191065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prstClr val="white"/>
                      </a:solidFill>
                    </a:rPr>
                    <a:t> </a:t>
                  </a: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1" name="Rounded Rectangle 8"/>
                <p:cNvSpPr/>
                <p:nvPr/>
              </p:nvSpPr>
              <p:spPr>
                <a:xfrm>
                  <a:off x="4685114" y="188386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02" name="Group 401"/>
                <p:cNvGrpSpPr/>
                <p:nvPr/>
              </p:nvGrpSpPr>
              <p:grpSpPr>
                <a:xfrm>
                  <a:off x="4684919" y="1885950"/>
                  <a:ext cx="303260" cy="62373"/>
                  <a:chOff x="3733800" y="1290529"/>
                  <a:chExt cx="303260" cy="62373"/>
                </a:xfrm>
              </p:grpSpPr>
              <p:sp>
                <p:nvSpPr>
                  <p:cNvPr id="404" name="Freeform 403"/>
                  <p:cNvSpPr/>
                  <p:nvPr/>
                </p:nvSpPr>
                <p:spPr>
                  <a:xfrm>
                    <a:off x="3733800" y="1293518"/>
                    <a:ext cx="224670" cy="59384"/>
                  </a:xfrm>
                  <a:custGeom>
                    <a:avLst/>
                    <a:gdLst>
                      <a:gd name="connsiteX0" fmla="*/ 55419 w 421794"/>
                      <a:gd name="connsiteY0" fmla="*/ 21552 h 129309"/>
                      <a:gd name="connsiteX1" fmla="*/ 113916 w 421794"/>
                      <a:gd name="connsiteY1" fmla="*/ 80049 h 129309"/>
                      <a:gd name="connsiteX2" fmla="*/ 421794 w 421794"/>
                      <a:gd name="connsiteY2" fmla="*/ 98521 h 129309"/>
                      <a:gd name="connsiteX3" fmla="*/ 107758 w 421794"/>
                      <a:gd name="connsiteY3" fmla="*/ 129309 h 129309"/>
                      <a:gd name="connsiteX4" fmla="*/ 3079 w 421794"/>
                      <a:gd name="connsiteY4" fmla="*/ 107758 h 129309"/>
                      <a:gd name="connsiteX5" fmla="*/ 0 w 421794"/>
                      <a:gd name="connsiteY5" fmla="*/ 0 h 129309"/>
                      <a:gd name="connsiteX6" fmla="*/ 55419 w 421794"/>
                      <a:gd name="connsiteY6" fmla="*/ 21552 h 129309"/>
                      <a:gd name="connsiteX0" fmla="*/ 57283 w 423658"/>
                      <a:gd name="connsiteY0" fmla="*/ 21552 h 129309"/>
                      <a:gd name="connsiteX1" fmla="*/ 115780 w 423658"/>
                      <a:gd name="connsiteY1" fmla="*/ 80049 h 129309"/>
                      <a:gd name="connsiteX2" fmla="*/ 423658 w 423658"/>
                      <a:gd name="connsiteY2" fmla="*/ 98521 h 129309"/>
                      <a:gd name="connsiteX3" fmla="*/ 109622 w 423658"/>
                      <a:gd name="connsiteY3" fmla="*/ 129309 h 129309"/>
                      <a:gd name="connsiteX4" fmla="*/ 180 w 423658"/>
                      <a:gd name="connsiteY4" fmla="*/ 93470 h 129309"/>
                      <a:gd name="connsiteX5" fmla="*/ 1864 w 423658"/>
                      <a:gd name="connsiteY5" fmla="*/ 0 h 129309"/>
                      <a:gd name="connsiteX6" fmla="*/ 57283 w 423658"/>
                      <a:gd name="connsiteY6" fmla="*/ 21552 h 129309"/>
                      <a:gd name="connsiteX0" fmla="*/ 57283 w 423658"/>
                      <a:gd name="connsiteY0" fmla="*/ 21552 h 124547"/>
                      <a:gd name="connsiteX1" fmla="*/ 115780 w 423658"/>
                      <a:gd name="connsiteY1" fmla="*/ 80049 h 124547"/>
                      <a:gd name="connsiteX2" fmla="*/ 423658 w 423658"/>
                      <a:gd name="connsiteY2" fmla="*/ 98521 h 124547"/>
                      <a:gd name="connsiteX3" fmla="*/ 109622 w 423658"/>
                      <a:gd name="connsiteY3" fmla="*/ 124547 h 124547"/>
                      <a:gd name="connsiteX4" fmla="*/ 180 w 423658"/>
                      <a:gd name="connsiteY4" fmla="*/ 93470 h 124547"/>
                      <a:gd name="connsiteX5" fmla="*/ 1864 w 423658"/>
                      <a:gd name="connsiteY5" fmla="*/ 0 h 124547"/>
                      <a:gd name="connsiteX6" fmla="*/ 57283 w 423658"/>
                      <a:gd name="connsiteY6" fmla="*/ 21552 h 124547"/>
                      <a:gd name="connsiteX0" fmla="*/ 57283 w 423658"/>
                      <a:gd name="connsiteY0" fmla="*/ 21552 h 124888"/>
                      <a:gd name="connsiteX1" fmla="*/ 115780 w 423658"/>
                      <a:gd name="connsiteY1" fmla="*/ 80049 h 124888"/>
                      <a:gd name="connsiteX2" fmla="*/ 423658 w 423658"/>
                      <a:gd name="connsiteY2" fmla="*/ 98521 h 124888"/>
                      <a:gd name="connsiteX3" fmla="*/ 109622 w 423658"/>
                      <a:gd name="connsiteY3" fmla="*/ 124547 h 124888"/>
                      <a:gd name="connsiteX4" fmla="*/ 180 w 423658"/>
                      <a:gd name="connsiteY4" fmla="*/ 93470 h 124888"/>
                      <a:gd name="connsiteX5" fmla="*/ 1864 w 423658"/>
                      <a:gd name="connsiteY5" fmla="*/ 0 h 124888"/>
                      <a:gd name="connsiteX6" fmla="*/ 57283 w 423658"/>
                      <a:gd name="connsiteY6" fmla="*/ 21552 h 124888"/>
                      <a:gd name="connsiteX0" fmla="*/ 57283 w 337933"/>
                      <a:gd name="connsiteY0" fmla="*/ 21552 h 131009"/>
                      <a:gd name="connsiteX1" fmla="*/ 115780 w 337933"/>
                      <a:gd name="connsiteY1" fmla="*/ 80049 h 131009"/>
                      <a:gd name="connsiteX2" fmla="*/ 337933 w 337933"/>
                      <a:gd name="connsiteY2" fmla="*/ 127096 h 131009"/>
                      <a:gd name="connsiteX3" fmla="*/ 109622 w 337933"/>
                      <a:gd name="connsiteY3" fmla="*/ 124547 h 131009"/>
                      <a:gd name="connsiteX4" fmla="*/ 180 w 337933"/>
                      <a:gd name="connsiteY4" fmla="*/ 93470 h 131009"/>
                      <a:gd name="connsiteX5" fmla="*/ 1864 w 337933"/>
                      <a:gd name="connsiteY5" fmla="*/ 0 h 131009"/>
                      <a:gd name="connsiteX6" fmla="*/ 57283 w 337933"/>
                      <a:gd name="connsiteY6" fmla="*/ 21552 h 131009"/>
                      <a:gd name="connsiteX0" fmla="*/ 57283 w 402227"/>
                      <a:gd name="connsiteY0" fmla="*/ 21552 h 126828"/>
                      <a:gd name="connsiteX1" fmla="*/ 115780 w 402227"/>
                      <a:gd name="connsiteY1" fmla="*/ 80049 h 126828"/>
                      <a:gd name="connsiteX2" fmla="*/ 402227 w 402227"/>
                      <a:gd name="connsiteY2" fmla="*/ 119952 h 126828"/>
                      <a:gd name="connsiteX3" fmla="*/ 109622 w 402227"/>
                      <a:gd name="connsiteY3" fmla="*/ 124547 h 126828"/>
                      <a:gd name="connsiteX4" fmla="*/ 180 w 402227"/>
                      <a:gd name="connsiteY4" fmla="*/ 93470 h 126828"/>
                      <a:gd name="connsiteX5" fmla="*/ 1864 w 402227"/>
                      <a:gd name="connsiteY5" fmla="*/ 0 h 126828"/>
                      <a:gd name="connsiteX6" fmla="*/ 57283 w 402227"/>
                      <a:gd name="connsiteY6" fmla="*/ 21552 h 126828"/>
                      <a:gd name="connsiteX0" fmla="*/ 107289 w 402227"/>
                      <a:gd name="connsiteY0" fmla="*/ 33458 h 126828"/>
                      <a:gd name="connsiteX1" fmla="*/ 115780 w 402227"/>
                      <a:gd name="connsiteY1" fmla="*/ 80049 h 126828"/>
                      <a:gd name="connsiteX2" fmla="*/ 402227 w 402227"/>
                      <a:gd name="connsiteY2" fmla="*/ 119952 h 126828"/>
                      <a:gd name="connsiteX3" fmla="*/ 109622 w 402227"/>
                      <a:gd name="connsiteY3" fmla="*/ 124547 h 126828"/>
                      <a:gd name="connsiteX4" fmla="*/ 180 w 402227"/>
                      <a:gd name="connsiteY4" fmla="*/ 93470 h 126828"/>
                      <a:gd name="connsiteX5" fmla="*/ 1864 w 402227"/>
                      <a:gd name="connsiteY5" fmla="*/ 0 h 126828"/>
                      <a:gd name="connsiteX6" fmla="*/ 107289 w 402227"/>
                      <a:gd name="connsiteY6" fmla="*/ 33458 h 126828"/>
                      <a:gd name="connsiteX0" fmla="*/ 107289 w 402227"/>
                      <a:gd name="connsiteY0" fmla="*/ 33458 h 126828"/>
                      <a:gd name="connsiteX1" fmla="*/ 139593 w 402227"/>
                      <a:gd name="connsiteY1" fmla="*/ 94336 h 126828"/>
                      <a:gd name="connsiteX2" fmla="*/ 402227 w 402227"/>
                      <a:gd name="connsiteY2" fmla="*/ 119952 h 126828"/>
                      <a:gd name="connsiteX3" fmla="*/ 109622 w 402227"/>
                      <a:gd name="connsiteY3" fmla="*/ 124547 h 126828"/>
                      <a:gd name="connsiteX4" fmla="*/ 180 w 402227"/>
                      <a:gd name="connsiteY4" fmla="*/ 93470 h 126828"/>
                      <a:gd name="connsiteX5" fmla="*/ 1864 w 402227"/>
                      <a:gd name="connsiteY5" fmla="*/ 0 h 126828"/>
                      <a:gd name="connsiteX6" fmla="*/ 107289 w 402227"/>
                      <a:gd name="connsiteY6" fmla="*/ 33458 h 126828"/>
                      <a:gd name="connsiteX0" fmla="*/ 107289 w 402227"/>
                      <a:gd name="connsiteY0" fmla="*/ 33458 h 132551"/>
                      <a:gd name="connsiteX1" fmla="*/ 139593 w 402227"/>
                      <a:gd name="connsiteY1" fmla="*/ 94336 h 132551"/>
                      <a:gd name="connsiteX2" fmla="*/ 402227 w 402227"/>
                      <a:gd name="connsiteY2" fmla="*/ 119952 h 132551"/>
                      <a:gd name="connsiteX3" fmla="*/ 102478 w 402227"/>
                      <a:gd name="connsiteY3" fmla="*/ 131691 h 132551"/>
                      <a:gd name="connsiteX4" fmla="*/ 180 w 402227"/>
                      <a:gd name="connsiteY4" fmla="*/ 93470 h 132551"/>
                      <a:gd name="connsiteX5" fmla="*/ 1864 w 402227"/>
                      <a:gd name="connsiteY5" fmla="*/ 0 h 132551"/>
                      <a:gd name="connsiteX6" fmla="*/ 107289 w 402227"/>
                      <a:gd name="connsiteY6" fmla="*/ 33458 h 132551"/>
                      <a:gd name="connsiteX0" fmla="*/ 105425 w 400363"/>
                      <a:gd name="connsiteY0" fmla="*/ 33458 h 132551"/>
                      <a:gd name="connsiteX1" fmla="*/ 137729 w 400363"/>
                      <a:gd name="connsiteY1" fmla="*/ 94336 h 132551"/>
                      <a:gd name="connsiteX2" fmla="*/ 400363 w 400363"/>
                      <a:gd name="connsiteY2" fmla="*/ 119952 h 132551"/>
                      <a:gd name="connsiteX3" fmla="*/ 100614 w 400363"/>
                      <a:gd name="connsiteY3" fmla="*/ 131691 h 132551"/>
                      <a:gd name="connsiteX4" fmla="*/ 698 w 400363"/>
                      <a:gd name="connsiteY4" fmla="*/ 102995 h 132551"/>
                      <a:gd name="connsiteX5" fmla="*/ 0 w 400363"/>
                      <a:gd name="connsiteY5" fmla="*/ 0 h 132551"/>
                      <a:gd name="connsiteX6" fmla="*/ 105425 w 400363"/>
                      <a:gd name="connsiteY6" fmla="*/ 33458 h 132551"/>
                      <a:gd name="connsiteX0" fmla="*/ 105425 w 400363"/>
                      <a:gd name="connsiteY0" fmla="*/ 33458 h 137507"/>
                      <a:gd name="connsiteX1" fmla="*/ 137729 w 400363"/>
                      <a:gd name="connsiteY1" fmla="*/ 94336 h 137507"/>
                      <a:gd name="connsiteX2" fmla="*/ 400363 w 400363"/>
                      <a:gd name="connsiteY2" fmla="*/ 119952 h 137507"/>
                      <a:gd name="connsiteX3" fmla="*/ 100614 w 400363"/>
                      <a:gd name="connsiteY3" fmla="*/ 131691 h 137507"/>
                      <a:gd name="connsiteX4" fmla="*/ 698 w 400363"/>
                      <a:gd name="connsiteY4" fmla="*/ 102995 h 137507"/>
                      <a:gd name="connsiteX5" fmla="*/ 0 w 400363"/>
                      <a:gd name="connsiteY5" fmla="*/ 0 h 137507"/>
                      <a:gd name="connsiteX6" fmla="*/ 105425 w 400363"/>
                      <a:gd name="connsiteY6" fmla="*/ 33458 h 137507"/>
                      <a:gd name="connsiteX0" fmla="*/ 105425 w 400363"/>
                      <a:gd name="connsiteY0" fmla="*/ 33458 h 141413"/>
                      <a:gd name="connsiteX1" fmla="*/ 137729 w 400363"/>
                      <a:gd name="connsiteY1" fmla="*/ 94336 h 141413"/>
                      <a:gd name="connsiteX2" fmla="*/ 400363 w 400363"/>
                      <a:gd name="connsiteY2" fmla="*/ 119952 h 141413"/>
                      <a:gd name="connsiteX3" fmla="*/ 100614 w 400363"/>
                      <a:gd name="connsiteY3" fmla="*/ 131691 h 141413"/>
                      <a:gd name="connsiteX4" fmla="*/ 698 w 400363"/>
                      <a:gd name="connsiteY4" fmla="*/ 102995 h 141413"/>
                      <a:gd name="connsiteX5" fmla="*/ 0 w 400363"/>
                      <a:gd name="connsiteY5" fmla="*/ 0 h 141413"/>
                      <a:gd name="connsiteX6" fmla="*/ 105425 w 400363"/>
                      <a:gd name="connsiteY6" fmla="*/ 33458 h 141413"/>
                      <a:gd name="connsiteX0" fmla="*/ 105425 w 400363"/>
                      <a:gd name="connsiteY0" fmla="*/ 33458 h 141413"/>
                      <a:gd name="connsiteX1" fmla="*/ 137729 w 400363"/>
                      <a:gd name="connsiteY1" fmla="*/ 94336 h 141413"/>
                      <a:gd name="connsiteX2" fmla="*/ 400363 w 400363"/>
                      <a:gd name="connsiteY2" fmla="*/ 119952 h 141413"/>
                      <a:gd name="connsiteX3" fmla="*/ 100614 w 400363"/>
                      <a:gd name="connsiteY3" fmla="*/ 131691 h 141413"/>
                      <a:gd name="connsiteX4" fmla="*/ 698 w 400363"/>
                      <a:gd name="connsiteY4" fmla="*/ 102995 h 141413"/>
                      <a:gd name="connsiteX5" fmla="*/ 0 w 400363"/>
                      <a:gd name="connsiteY5" fmla="*/ 0 h 141413"/>
                      <a:gd name="connsiteX6" fmla="*/ 105425 w 400363"/>
                      <a:gd name="connsiteY6" fmla="*/ 33458 h 141413"/>
                      <a:gd name="connsiteX0" fmla="*/ 103044 w 400363"/>
                      <a:gd name="connsiteY0" fmla="*/ 21552 h 141413"/>
                      <a:gd name="connsiteX1" fmla="*/ 137729 w 400363"/>
                      <a:gd name="connsiteY1" fmla="*/ 94336 h 141413"/>
                      <a:gd name="connsiteX2" fmla="*/ 400363 w 400363"/>
                      <a:gd name="connsiteY2" fmla="*/ 119952 h 141413"/>
                      <a:gd name="connsiteX3" fmla="*/ 100614 w 400363"/>
                      <a:gd name="connsiteY3" fmla="*/ 131691 h 141413"/>
                      <a:gd name="connsiteX4" fmla="*/ 698 w 400363"/>
                      <a:gd name="connsiteY4" fmla="*/ 102995 h 141413"/>
                      <a:gd name="connsiteX5" fmla="*/ 0 w 400363"/>
                      <a:gd name="connsiteY5" fmla="*/ 0 h 141413"/>
                      <a:gd name="connsiteX6" fmla="*/ 103044 w 400363"/>
                      <a:gd name="connsiteY6" fmla="*/ 21552 h 141413"/>
                      <a:gd name="connsiteX0" fmla="*/ 103044 w 400363"/>
                      <a:gd name="connsiteY0" fmla="*/ 21552 h 141413"/>
                      <a:gd name="connsiteX1" fmla="*/ 137729 w 400363"/>
                      <a:gd name="connsiteY1" fmla="*/ 94336 h 141413"/>
                      <a:gd name="connsiteX2" fmla="*/ 400363 w 400363"/>
                      <a:gd name="connsiteY2" fmla="*/ 119952 h 141413"/>
                      <a:gd name="connsiteX3" fmla="*/ 100614 w 400363"/>
                      <a:gd name="connsiteY3" fmla="*/ 131691 h 141413"/>
                      <a:gd name="connsiteX4" fmla="*/ 698 w 400363"/>
                      <a:gd name="connsiteY4" fmla="*/ 102995 h 141413"/>
                      <a:gd name="connsiteX5" fmla="*/ 0 w 400363"/>
                      <a:gd name="connsiteY5" fmla="*/ 0 h 141413"/>
                      <a:gd name="connsiteX6" fmla="*/ 103044 w 400363"/>
                      <a:gd name="connsiteY6" fmla="*/ 21552 h 141413"/>
                      <a:gd name="connsiteX0" fmla="*/ 103044 w 400363"/>
                      <a:gd name="connsiteY0" fmla="*/ 21552 h 141413"/>
                      <a:gd name="connsiteX1" fmla="*/ 137729 w 400363"/>
                      <a:gd name="connsiteY1" fmla="*/ 94336 h 141413"/>
                      <a:gd name="connsiteX2" fmla="*/ 400363 w 400363"/>
                      <a:gd name="connsiteY2" fmla="*/ 119952 h 141413"/>
                      <a:gd name="connsiteX3" fmla="*/ 100614 w 400363"/>
                      <a:gd name="connsiteY3" fmla="*/ 131691 h 141413"/>
                      <a:gd name="connsiteX4" fmla="*/ 698 w 400363"/>
                      <a:gd name="connsiteY4" fmla="*/ 102995 h 141413"/>
                      <a:gd name="connsiteX5" fmla="*/ 0 w 400363"/>
                      <a:gd name="connsiteY5" fmla="*/ 0 h 141413"/>
                      <a:gd name="connsiteX6" fmla="*/ 103044 w 400363"/>
                      <a:gd name="connsiteY6" fmla="*/ 21552 h 141413"/>
                      <a:gd name="connsiteX0" fmla="*/ 103044 w 400363"/>
                      <a:gd name="connsiteY0" fmla="*/ 21552 h 141413"/>
                      <a:gd name="connsiteX1" fmla="*/ 137729 w 400363"/>
                      <a:gd name="connsiteY1" fmla="*/ 94336 h 141413"/>
                      <a:gd name="connsiteX2" fmla="*/ 400363 w 400363"/>
                      <a:gd name="connsiteY2" fmla="*/ 119952 h 141413"/>
                      <a:gd name="connsiteX3" fmla="*/ 100614 w 400363"/>
                      <a:gd name="connsiteY3" fmla="*/ 131691 h 141413"/>
                      <a:gd name="connsiteX4" fmla="*/ 698 w 400363"/>
                      <a:gd name="connsiteY4" fmla="*/ 102995 h 141413"/>
                      <a:gd name="connsiteX5" fmla="*/ 0 w 400363"/>
                      <a:gd name="connsiteY5" fmla="*/ 0 h 141413"/>
                      <a:gd name="connsiteX6" fmla="*/ 103044 w 400363"/>
                      <a:gd name="connsiteY6" fmla="*/ 21552 h 141413"/>
                      <a:gd name="connsiteX0" fmla="*/ 103044 w 400363"/>
                      <a:gd name="connsiteY0" fmla="*/ 21552 h 141413"/>
                      <a:gd name="connsiteX1" fmla="*/ 156779 w 400363"/>
                      <a:gd name="connsiteY1" fmla="*/ 99099 h 141413"/>
                      <a:gd name="connsiteX2" fmla="*/ 400363 w 400363"/>
                      <a:gd name="connsiteY2" fmla="*/ 119952 h 141413"/>
                      <a:gd name="connsiteX3" fmla="*/ 100614 w 400363"/>
                      <a:gd name="connsiteY3" fmla="*/ 131691 h 141413"/>
                      <a:gd name="connsiteX4" fmla="*/ 698 w 400363"/>
                      <a:gd name="connsiteY4" fmla="*/ 102995 h 141413"/>
                      <a:gd name="connsiteX5" fmla="*/ 0 w 400363"/>
                      <a:gd name="connsiteY5" fmla="*/ 0 h 141413"/>
                      <a:gd name="connsiteX6" fmla="*/ 103044 w 400363"/>
                      <a:gd name="connsiteY6" fmla="*/ 21552 h 141413"/>
                      <a:gd name="connsiteX0" fmla="*/ 103044 w 434073"/>
                      <a:gd name="connsiteY0" fmla="*/ 21552 h 153251"/>
                      <a:gd name="connsiteX1" fmla="*/ 156779 w 434073"/>
                      <a:gd name="connsiteY1" fmla="*/ 99099 h 153251"/>
                      <a:gd name="connsiteX2" fmla="*/ 434073 w 434073"/>
                      <a:gd name="connsiteY2" fmla="*/ 141021 h 153251"/>
                      <a:gd name="connsiteX3" fmla="*/ 100614 w 434073"/>
                      <a:gd name="connsiteY3" fmla="*/ 131691 h 153251"/>
                      <a:gd name="connsiteX4" fmla="*/ 698 w 434073"/>
                      <a:gd name="connsiteY4" fmla="*/ 102995 h 153251"/>
                      <a:gd name="connsiteX5" fmla="*/ 0 w 434073"/>
                      <a:gd name="connsiteY5" fmla="*/ 0 h 153251"/>
                      <a:gd name="connsiteX6" fmla="*/ 103044 w 434073"/>
                      <a:gd name="connsiteY6" fmla="*/ 21552 h 153251"/>
                      <a:gd name="connsiteX0" fmla="*/ 103044 w 434073"/>
                      <a:gd name="connsiteY0" fmla="*/ 21552 h 148605"/>
                      <a:gd name="connsiteX1" fmla="*/ 156779 w 434073"/>
                      <a:gd name="connsiteY1" fmla="*/ 99099 h 148605"/>
                      <a:gd name="connsiteX2" fmla="*/ 434073 w 434073"/>
                      <a:gd name="connsiteY2" fmla="*/ 141021 h 148605"/>
                      <a:gd name="connsiteX3" fmla="*/ 100614 w 434073"/>
                      <a:gd name="connsiteY3" fmla="*/ 131691 h 148605"/>
                      <a:gd name="connsiteX4" fmla="*/ 698 w 434073"/>
                      <a:gd name="connsiteY4" fmla="*/ 102995 h 148605"/>
                      <a:gd name="connsiteX5" fmla="*/ 0 w 434073"/>
                      <a:gd name="connsiteY5" fmla="*/ 0 h 148605"/>
                      <a:gd name="connsiteX6" fmla="*/ 103044 w 434073"/>
                      <a:gd name="connsiteY6" fmla="*/ 21552 h 148605"/>
                      <a:gd name="connsiteX0" fmla="*/ 103044 w 434073"/>
                      <a:gd name="connsiteY0" fmla="*/ 21552 h 148605"/>
                      <a:gd name="connsiteX1" fmla="*/ 177740 w 434073"/>
                      <a:gd name="connsiteY1" fmla="*/ 93859 h 148605"/>
                      <a:gd name="connsiteX2" fmla="*/ 434073 w 434073"/>
                      <a:gd name="connsiteY2" fmla="*/ 141021 h 148605"/>
                      <a:gd name="connsiteX3" fmla="*/ 100614 w 434073"/>
                      <a:gd name="connsiteY3" fmla="*/ 131691 h 148605"/>
                      <a:gd name="connsiteX4" fmla="*/ 698 w 434073"/>
                      <a:gd name="connsiteY4" fmla="*/ 102995 h 148605"/>
                      <a:gd name="connsiteX5" fmla="*/ 0 w 434073"/>
                      <a:gd name="connsiteY5" fmla="*/ 0 h 148605"/>
                      <a:gd name="connsiteX6" fmla="*/ 103044 w 434073"/>
                      <a:gd name="connsiteY6" fmla="*/ 21552 h 148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4073" h="148605">
                        <a:moveTo>
                          <a:pt x="103044" y="21552"/>
                        </a:moveTo>
                        <a:cubicBezTo>
                          <a:pt x="96999" y="46767"/>
                          <a:pt x="122569" y="73948"/>
                          <a:pt x="177740" y="93859"/>
                        </a:cubicBezTo>
                        <a:cubicBezTo>
                          <a:pt x="232912" y="113771"/>
                          <a:pt x="310665" y="138199"/>
                          <a:pt x="434073" y="141021"/>
                        </a:cubicBezTo>
                        <a:cubicBezTo>
                          <a:pt x="303909" y="155884"/>
                          <a:pt x="219580" y="146829"/>
                          <a:pt x="100614" y="131691"/>
                        </a:cubicBezTo>
                        <a:cubicBezTo>
                          <a:pt x="65721" y="124507"/>
                          <a:pt x="18658" y="124546"/>
                          <a:pt x="698" y="102995"/>
                        </a:cubicBezTo>
                        <a:cubicBezTo>
                          <a:pt x="-328" y="67076"/>
                          <a:pt x="1026" y="35919"/>
                          <a:pt x="0" y="0"/>
                        </a:cubicBezTo>
                        <a:cubicBezTo>
                          <a:pt x="35142" y="11153"/>
                          <a:pt x="53614" y="24686"/>
                          <a:pt x="103044" y="2155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  <a:alpha val="39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Oval 404"/>
                  <p:cNvSpPr/>
                  <p:nvPr/>
                </p:nvSpPr>
                <p:spPr>
                  <a:xfrm rot="21323529">
                    <a:off x="3940922" y="1317310"/>
                    <a:ext cx="78880" cy="1890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  <a:alpha val="39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6" name="Rounded Rectangle 8"/>
                  <p:cNvSpPr/>
                  <p:nvPr/>
                </p:nvSpPr>
                <p:spPr>
                  <a:xfrm>
                    <a:off x="3733866" y="1290529"/>
                    <a:ext cx="303194" cy="62317"/>
                  </a:xfrm>
                  <a:custGeom>
                    <a:avLst/>
                    <a:gdLst>
                      <a:gd name="connsiteX0" fmla="*/ 0 w 533400"/>
                      <a:gd name="connsiteY0" fmla="*/ 25401 h 152400"/>
                      <a:gd name="connsiteX1" fmla="*/ 25401 w 533400"/>
                      <a:gd name="connsiteY1" fmla="*/ 0 h 152400"/>
                      <a:gd name="connsiteX2" fmla="*/ 507999 w 533400"/>
                      <a:gd name="connsiteY2" fmla="*/ 0 h 152400"/>
                      <a:gd name="connsiteX3" fmla="*/ 533400 w 533400"/>
                      <a:gd name="connsiteY3" fmla="*/ 25401 h 152400"/>
                      <a:gd name="connsiteX4" fmla="*/ 533400 w 533400"/>
                      <a:gd name="connsiteY4" fmla="*/ 126999 h 152400"/>
                      <a:gd name="connsiteX5" fmla="*/ 507999 w 533400"/>
                      <a:gd name="connsiteY5" fmla="*/ 152400 h 152400"/>
                      <a:gd name="connsiteX6" fmla="*/ 25401 w 533400"/>
                      <a:gd name="connsiteY6" fmla="*/ 152400 h 152400"/>
                      <a:gd name="connsiteX7" fmla="*/ 0 w 533400"/>
                      <a:gd name="connsiteY7" fmla="*/ 126999 h 152400"/>
                      <a:gd name="connsiteX8" fmla="*/ 0 w 533400"/>
                      <a:gd name="connsiteY8" fmla="*/ 25401 h 152400"/>
                      <a:gd name="connsiteX0" fmla="*/ 0 w 533400"/>
                      <a:gd name="connsiteY0" fmla="*/ 25401 h 169333"/>
                      <a:gd name="connsiteX1" fmla="*/ 25401 w 533400"/>
                      <a:gd name="connsiteY1" fmla="*/ 0 h 169333"/>
                      <a:gd name="connsiteX2" fmla="*/ 507999 w 533400"/>
                      <a:gd name="connsiteY2" fmla="*/ 0 h 169333"/>
                      <a:gd name="connsiteX3" fmla="*/ 533400 w 533400"/>
                      <a:gd name="connsiteY3" fmla="*/ 25401 h 169333"/>
                      <a:gd name="connsiteX4" fmla="*/ 533400 w 533400"/>
                      <a:gd name="connsiteY4" fmla="*/ 126999 h 169333"/>
                      <a:gd name="connsiteX5" fmla="*/ 507999 w 533400"/>
                      <a:gd name="connsiteY5" fmla="*/ 152400 h 169333"/>
                      <a:gd name="connsiteX6" fmla="*/ 25401 w 533400"/>
                      <a:gd name="connsiteY6" fmla="*/ 152400 h 169333"/>
                      <a:gd name="connsiteX7" fmla="*/ 0 w 533400"/>
                      <a:gd name="connsiteY7" fmla="*/ 126999 h 169333"/>
                      <a:gd name="connsiteX8" fmla="*/ 0 w 533400"/>
                      <a:gd name="connsiteY8" fmla="*/ 25401 h 169333"/>
                      <a:gd name="connsiteX0" fmla="*/ 0 w 533400"/>
                      <a:gd name="connsiteY0" fmla="*/ 25401 h 176713"/>
                      <a:gd name="connsiteX1" fmla="*/ 25401 w 533400"/>
                      <a:gd name="connsiteY1" fmla="*/ 0 h 176713"/>
                      <a:gd name="connsiteX2" fmla="*/ 507999 w 533400"/>
                      <a:gd name="connsiteY2" fmla="*/ 0 h 176713"/>
                      <a:gd name="connsiteX3" fmla="*/ 533400 w 533400"/>
                      <a:gd name="connsiteY3" fmla="*/ 25401 h 176713"/>
                      <a:gd name="connsiteX4" fmla="*/ 533400 w 533400"/>
                      <a:gd name="connsiteY4" fmla="*/ 126999 h 176713"/>
                      <a:gd name="connsiteX5" fmla="*/ 507999 w 533400"/>
                      <a:gd name="connsiteY5" fmla="*/ 152400 h 176713"/>
                      <a:gd name="connsiteX6" fmla="*/ 25401 w 533400"/>
                      <a:gd name="connsiteY6" fmla="*/ 152400 h 176713"/>
                      <a:gd name="connsiteX7" fmla="*/ 0 w 533400"/>
                      <a:gd name="connsiteY7" fmla="*/ 126999 h 176713"/>
                      <a:gd name="connsiteX8" fmla="*/ 0 w 533400"/>
                      <a:gd name="connsiteY8" fmla="*/ 25401 h 176713"/>
                      <a:gd name="connsiteX0" fmla="*/ 0 w 533400"/>
                      <a:gd name="connsiteY0" fmla="*/ 25401 h 181347"/>
                      <a:gd name="connsiteX1" fmla="*/ 25401 w 533400"/>
                      <a:gd name="connsiteY1" fmla="*/ 0 h 181347"/>
                      <a:gd name="connsiteX2" fmla="*/ 507999 w 533400"/>
                      <a:gd name="connsiteY2" fmla="*/ 0 h 181347"/>
                      <a:gd name="connsiteX3" fmla="*/ 533400 w 533400"/>
                      <a:gd name="connsiteY3" fmla="*/ 25401 h 181347"/>
                      <a:gd name="connsiteX4" fmla="*/ 533400 w 533400"/>
                      <a:gd name="connsiteY4" fmla="*/ 126999 h 181347"/>
                      <a:gd name="connsiteX5" fmla="*/ 512405 w 533400"/>
                      <a:gd name="connsiteY5" fmla="*/ 161925 h 181347"/>
                      <a:gd name="connsiteX6" fmla="*/ 25401 w 533400"/>
                      <a:gd name="connsiteY6" fmla="*/ 152400 h 181347"/>
                      <a:gd name="connsiteX7" fmla="*/ 0 w 533400"/>
                      <a:gd name="connsiteY7" fmla="*/ 126999 h 181347"/>
                      <a:gd name="connsiteX8" fmla="*/ 0 w 533400"/>
                      <a:gd name="connsiteY8" fmla="*/ 25401 h 181347"/>
                      <a:gd name="connsiteX0" fmla="*/ 0 w 533400"/>
                      <a:gd name="connsiteY0" fmla="*/ 25401 h 181347"/>
                      <a:gd name="connsiteX1" fmla="*/ 51421 w 533400"/>
                      <a:gd name="connsiteY1" fmla="*/ 52388 h 181347"/>
                      <a:gd name="connsiteX2" fmla="*/ 507999 w 533400"/>
                      <a:gd name="connsiteY2" fmla="*/ 0 h 181347"/>
                      <a:gd name="connsiteX3" fmla="*/ 533400 w 533400"/>
                      <a:gd name="connsiteY3" fmla="*/ 25401 h 181347"/>
                      <a:gd name="connsiteX4" fmla="*/ 533400 w 533400"/>
                      <a:gd name="connsiteY4" fmla="*/ 126999 h 181347"/>
                      <a:gd name="connsiteX5" fmla="*/ 512405 w 533400"/>
                      <a:gd name="connsiteY5" fmla="*/ 161925 h 181347"/>
                      <a:gd name="connsiteX6" fmla="*/ 25401 w 533400"/>
                      <a:gd name="connsiteY6" fmla="*/ 152400 h 181347"/>
                      <a:gd name="connsiteX7" fmla="*/ 0 w 533400"/>
                      <a:gd name="connsiteY7" fmla="*/ 126999 h 181347"/>
                      <a:gd name="connsiteX8" fmla="*/ 0 w 533400"/>
                      <a:gd name="connsiteY8" fmla="*/ 25401 h 181347"/>
                      <a:gd name="connsiteX0" fmla="*/ 0 w 533400"/>
                      <a:gd name="connsiteY0" fmla="*/ 2924 h 158870"/>
                      <a:gd name="connsiteX1" fmla="*/ 51421 w 533400"/>
                      <a:gd name="connsiteY1" fmla="*/ 29911 h 158870"/>
                      <a:gd name="connsiteX2" fmla="*/ 490652 w 533400"/>
                      <a:gd name="connsiteY2" fmla="*/ 41817 h 158870"/>
                      <a:gd name="connsiteX3" fmla="*/ 533400 w 533400"/>
                      <a:gd name="connsiteY3" fmla="*/ 2924 h 158870"/>
                      <a:gd name="connsiteX4" fmla="*/ 533400 w 533400"/>
                      <a:gd name="connsiteY4" fmla="*/ 104522 h 158870"/>
                      <a:gd name="connsiteX5" fmla="*/ 512405 w 533400"/>
                      <a:gd name="connsiteY5" fmla="*/ 139448 h 158870"/>
                      <a:gd name="connsiteX6" fmla="*/ 25401 w 533400"/>
                      <a:gd name="connsiteY6" fmla="*/ 129923 h 158870"/>
                      <a:gd name="connsiteX7" fmla="*/ 0 w 533400"/>
                      <a:gd name="connsiteY7" fmla="*/ 104522 h 158870"/>
                      <a:gd name="connsiteX8" fmla="*/ 0 w 533400"/>
                      <a:gd name="connsiteY8" fmla="*/ 2924 h 158870"/>
                      <a:gd name="connsiteX0" fmla="*/ 0 w 533400"/>
                      <a:gd name="connsiteY0" fmla="*/ 2924 h 158870"/>
                      <a:gd name="connsiteX1" fmla="*/ 51421 w 533400"/>
                      <a:gd name="connsiteY1" fmla="*/ 29911 h 158870"/>
                      <a:gd name="connsiteX2" fmla="*/ 533400 w 533400"/>
                      <a:gd name="connsiteY2" fmla="*/ 2924 h 158870"/>
                      <a:gd name="connsiteX3" fmla="*/ 533400 w 533400"/>
                      <a:gd name="connsiteY3" fmla="*/ 104522 h 158870"/>
                      <a:gd name="connsiteX4" fmla="*/ 512405 w 533400"/>
                      <a:gd name="connsiteY4" fmla="*/ 139448 h 158870"/>
                      <a:gd name="connsiteX5" fmla="*/ 25401 w 533400"/>
                      <a:gd name="connsiteY5" fmla="*/ 129923 h 158870"/>
                      <a:gd name="connsiteX6" fmla="*/ 0 w 533400"/>
                      <a:gd name="connsiteY6" fmla="*/ 104522 h 158870"/>
                      <a:gd name="connsiteX7" fmla="*/ 0 w 533400"/>
                      <a:gd name="connsiteY7" fmla="*/ 2924 h 158870"/>
                      <a:gd name="connsiteX0" fmla="*/ 0 w 533400"/>
                      <a:gd name="connsiteY0" fmla="*/ 0 h 155946"/>
                      <a:gd name="connsiteX1" fmla="*/ 533400 w 533400"/>
                      <a:gd name="connsiteY1" fmla="*/ 0 h 155946"/>
                      <a:gd name="connsiteX2" fmla="*/ 533400 w 533400"/>
                      <a:gd name="connsiteY2" fmla="*/ 101598 h 155946"/>
                      <a:gd name="connsiteX3" fmla="*/ 512405 w 533400"/>
                      <a:gd name="connsiteY3" fmla="*/ 136524 h 155946"/>
                      <a:gd name="connsiteX4" fmla="*/ 25401 w 533400"/>
                      <a:gd name="connsiteY4" fmla="*/ 126999 h 155946"/>
                      <a:gd name="connsiteX5" fmla="*/ 0 w 533400"/>
                      <a:gd name="connsiteY5" fmla="*/ 101598 h 155946"/>
                      <a:gd name="connsiteX6" fmla="*/ 0 w 533400"/>
                      <a:gd name="connsiteY6" fmla="*/ 0 h 155946"/>
                      <a:gd name="connsiteX0" fmla="*/ 0 w 533400"/>
                      <a:gd name="connsiteY0" fmla="*/ 2665 h 158611"/>
                      <a:gd name="connsiteX1" fmla="*/ 533400 w 533400"/>
                      <a:gd name="connsiteY1" fmla="*/ 2665 h 158611"/>
                      <a:gd name="connsiteX2" fmla="*/ 533400 w 533400"/>
                      <a:gd name="connsiteY2" fmla="*/ 104263 h 158611"/>
                      <a:gd name="connsiteX3" fmla="*/ 512405 w 533400"/>
                      <a:gd name="connsiteY3" fmla="*/ 139189 h 158611"/>
                      <a:gd name="connsiteX4" fmla="*/ 25401 w 533400"/>
                      <a:gd name="connsiteY4" fmla="*/ 129664 h 158611"/>
                      <a:gd name="connsiteX5" fmla="*/ 0 w 533400"/>
                      <a:gd name="connsiteY5" fmla="*/ 104263 h 158611"/>
                      <a:gd name="connsiteX6" fmla="*/ 0 w 533400"/>
                      <a:gd name="connsiteY6" fmla="*/ 2665 h 158611"/>
                      <a:gd name="connsiteX0" fmla="*/ 0 w 533400"/>
                      <a:gd name="connsiteY0" fmla="*/ 0 h 155946"/>
                      <a:gd name="connsiteX1" fmla="*/ 533400 w 533400"/>
                      <a:gd name="connsiteY1" fmla="*/ 0 h 155946"/>
                      <a:gd name="connsiteX2" fmla="*/ 533400 w 533400"/>
                      <a:gd name="connsiteY2" fmla="*/ 101598 h 155946"/>
                      <a:gd name="connsiteX3" fmla="*/ 512405 w 533400"/>
                      <a:gd name="connsiteY3" fmla="*/ 136524 h 155946"/>
                      <a:gd name="connsiteX4" fmla="*/ 25401 w 533400"/>
                      <a:gd name="connsiteY4" fmla="*/ 126999 h 155946"/>
                      <a:gd name="connsiteX5" fmla="*/ 0 w 533400"/>
                      <a:gd name="connsiteY5" fmla="*/ 101598 h 155946"/>
                      <a:gd name="connsiteX6" fmla="*/ 0 w 533400"/>
                      <a:gd name="connsiteY6" fmla="*/ 0 h 155946"/>
                      <a:gd name="connsiteX0" fmla="*/ 0 w 533400"/>
                      <a:gd name="connsiteY0" fmla="*/ 0 h 155946"/>
                      <a:gd name="connsiteX1" fmla="*/ 533400 w 533400"/>
                      <a:gd name="connsiteY1" fmla="*/ 0 h 155946"/>
                      <a:gd name="connsiteX2" fmla="*/ 533400 w 533400"/>
                      <a:gd name="connsiteY2" fmla="*/ 101598 h 155946"/>
                      <a:gd name="connsiteX3" fmla="*/ 512405 w 533400"/>
                      <a:gd name="connsiteY3" fmla="*/ 136524 h 155946"/>
                      <a:gd name="connsiteX4" fmla="*/ 25401 w 533400"/>
                      <a:gd name="connsiteY4" fmla="*/ 126999 h 155946"/>
                      <a:gd name="connsiteX5" fmla="*/ 0 w 533400"/>
                      <a:gd name="connsiteY5" fmla="*/ 101598 h 155946"/>
                      <a:gd name="connsiteX6" fmla="*/ 0 w 533400"/>
                      <a:gd name="connsiteY6" fmla="*/ 0 h 155946"/>
                      <a:gd name="connsiteX0" fmla="*/ 0 w 533400"/>
                      <a:gd name="connsiteY0" fmla="*/ 0 h 155946"/>
                      <a:gd name="connsiteX1" fmla="*/ 533400 w 533400"/>
                      <a:gd name="connsiteY1" fmla="*/ 0 h 155946"/>
                      <a:gd name="connsiteX2" fmla="*/ 533400 w 533400"/>
                      <a:gd name="connsiteY2" fmla="*/ 101598 h 155946"/>
                      <a:gd name="connsiteX3" fmla="*/ 512405 w 533400"/>
                      <a:gd name="connsiteY3" fmla="*/ 136524 h 155946"/>
                      <a:gd name="connsiteX4" fmla="*/ 25401 w 533400"/>
                      <a:gd name="connsiteY4" fmla="*/ 126999 h 155946"/>
                      <a:gd name="connsiteX5" fmla="*/ 0 w 533400"/>
                      <a:gd name="connsiteY5" fmla="*/ 101598 h 155946"/>
                      <a:gd name="connsiteX6" fmla="*/ 0 w 533400"/>
                      <a:gd name="connsiteY6" fmla="*/ 0 h 155946"/>
                      <a:gd name="connsiteX0" fmla="*/ 0 w 533400"/>
                      <a:gd name="connsiteY0" fmla="*/ 0 h 155946"/>
                      <a:gd name="connsiteX1" fmla="*/ 531231 w 533400"/>
                      <a:gd name="connsiteY1" fmla="*/ 4763 h 155946"/>
                      <a:gd name="connsiteX2" fmla="*/ 533400 w 533400"/>
                      <a:gd name="connsiteY2" fmla="*/ 101598 h 155946"/>
                      <a:gd name="connsiteX3" fmla="*/ 512405 w 533400"/>
                      <a:gd name="connsiteY3" fmla="*/ 136524 h 155946"/>
                      <a:gd name="connsiteX4" fmla="*/ 25401 w 533400"/>
                      <a:gd name="connsiteY4" fmla="*/ 126999 h 155946"/>
                      <a:gd name="connsiteX5" fmla="*/ 0 w 533400"/>
                      <a:gd name="connsiteY5" fmla="*/ 101598 h 155946"/>
                      <a:gd name="connsiteX6" fmla="*/ 0 w 533400"/>
                      <a:gd name="connsiteY6" fmla="*/ 0 h 155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3400" h="155946">
                        <a:moveTo>
                          <a:pt x="0" y="0"/>
                        </a:moveTo>
                        <a:cubicBezTo>
                          <a:pt x="36861" y="54505"/>
                          <a:pt x="509548" y="61649"/>
                          <a:pt x="531231" y="4763"/>
                        </a:cubicBezTo>
                        <a:lnTo>
                          <a:pt x="533400" y="101598"/>
                        </a:lnTo>
                        <a:cubicBezTo>
                          <a:pt x="533400" y="115627"/>
                          <a:pt x="526434" y="136524"/>
                          <a:pt x="512405" y="136524"/>
                        </a:cubicBezTo>
                        <a:cubicBezTo>
                          <a:pt x="432501" y="162717"/>
                          <a:pt x="198174" y="165099"/>
                          <a:pt x="25401" y="126999"/>
                        </a:cubicBezTo>
                        <a:cubicBezTo>
                          <a:pt x="11372" y="126999"/>
                          <a:pt x="0" y="115627"/>
                          <a:pt x="0" y="101598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alpha val="10000"/>
                        </a:schemeClr>
                      </a:gs>
                      <a:gs pos="50000">
                        <a:schemeClr val="bg1">
                          <a:alpha val="0"/>
                        </a:schemeClr>
                      </a:gs>
                      <a:gs pos="100000">
                        <a:schemeClr val="bg1">
                          <a:alpha val="7000"/>
                        </a:schemeClr>
                      </a:gs>
                    </a:gsLst>
                    <a:lin ang="0" scaled="1"/>
                  </a:gradFill>
                  <a:ln w="6350"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grpSp>
            <p:nvGrpSpPr>
              <p:cNvPr id="385" name="Group 384"/>
              <p:cNvGrpSpPr/>
              <p:nvPr/>
            </p:nvGrpSpPr>
            <p:grpSpPr>
              <a:xfrm>
                <a:off x="2229901" y="7544741"/>
                <a:ext cx="364835" cy="194765"/>
                <a:chOff x="4654843" y="1797894"/>
                <a:chExt cx="359477" cy="260471"/>
              </a:xfrm>
            </p:grpSpPr>
            <p:sp>
              <p:nvSpPr>
                <p:cNvPr id="390" name="Oval 389"/>
                <p:cNvSpPr/>
                <p:nvPr/>
              </p:nvSpPr>
              <p:spPr>
                <a:xfrm>
                  <a:off x="4797534" y="1936099"/>
                  <a:ext cx="58757" cy="10297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alpha val="10000"/>
                      </a:sysClr>
                    </a:gs>
                    <a:gs pos="50000">
                      <a:sysClr val="window" lastClr="FFFFFF">
                        <a:alpha val="15000"/>
                      </a:sysClr>
                    </a:gs>
                    <a:gs pos="100000">
                      <a:sysClr val="window" lastClr="FFFFFF">
                        <a:alpha val="9000"/>
                      </a:sysClr>
                    </a:gs>
                  </a:gsLst>
                  <a:lin ang="0" scaled="1"/>
                </a:gradFill>
                <a:ln w="317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91" name="Group 390"/>
                <p:cNvGrpSpPr/>
                <p:nvPr/>
              </p:nvGrpSpPr>
              <p:grpSpPr>
                <a:xfrm rot="10800000">
                  <a:off x="4654843" y="1797894"/>
                  <a:ext cx="359477" cy="260471"/>
                  <a:chOff x="2225973" y="1643175"/>
                  <a:chExt cx="938683" cy="1311876"/>
                </a:xfrm>
              </p:grpSpPr>
              <p:sp>
                <p:nvSpPr>
                  <p:cNvPr id="392" name="Trapezoid 3"/>
                  <p:cNvSpPr/>
                  <p:nvPr/>
                </p:nvSpPr>
                <p:spPr>
                  <a:xfrm>
                    <a:off x="2235084" y="1643175"/>
                    <a:ext cx="922543" cy="1235970"/>
                  </a:xfrm>
                  <a:custGeom>
                    <a:avLst/>
                    <a:gdLst>
                      <a:gd name="connsiteX0" fmla="*/ 228423 w 922542"/>
                      <a:gd name="connsiteY0" fmla="*/ 163376 h 1323045"/>
                      <a:gd name="connsiteX1" fmla="*/ 458838 w 922542"/>
                      <a:gd name="connsiteY1" fmla="*/ 0 h 1323045"/>
                      <a:gd name="connsiteX2" fmla="*/ 696176 w 922542"/>
                      <a:gd name="connsiteY2" fmla="*/ 170494 h 1323045"/>
                      <a:gd name="connsiteX3" fmla="*/ 922542 w 922542"/>
                      <a:gd name="connsiteY3" fmla="*/ 1319723 h 1323045"/>
                      <a:gd name="connsiteX4" fmla="*/ 464374 w 922542"/>
                      <a:gd name="connsiteY4" fmla="*/ 1262500 h 1323045"/>
                      <a:gd name="connsiteX5" fmla="*/ 0 w 922542"/>
                      <a:gd name="connsiteY5" fmla="*/ 1323045 h 1323045"/>
                      <a:gd name="connsiteX6" fmla="*/ 228423 w 922542"/>
                      <a:gd name="connsiteY6" fmla="*/ 163376 h 1323045"/>
                      <a:gd name="connsiteX0" fmla="*/ 228423 w 922542"/>
                      <a:gd name="connsiteY0" fmla="*/ 76304 h 1235973"/>
                      <a:gd name="connsiteX1" fmla="*/ 466361 w 922542"/>
                      <a:gd name="connsiteY1" fmla="*/ 0 h 1235973"/>
                      <a:gd name="connsiteX2" fmla="*/ 696176 w 922542"/>
                      <a:gd name="connsiteY2" fmla="*/ 83422 h 1235973"/>
                      <a:gd name="connsiteX3" fmla="*/ 922542 w 922542"/>
                      <a:gd name="connsiteY3" fmla="*/ 1232651 h 1235973"/>
                      <a:gd name="connsiteX4" fmla="*/ 464374 w 922542"/>
                      <a:gd name="connsiteY4" fmla="*/ 1175428 h 1235973"/>
                      <a:gd name="connsiteX5" fmla="*/ 0 w 922542"/>
                      <a:gd name="connsiteY5" fmla="*/ 1235973 h 1235973"/>
                      <a:gd name="connsiteX6" fmla="*/ 228423 w 922542"/>
                      <a:gd name="connsiteY6" fmla="*/ 76304 h 1235973"/>
                      <a:gd name="connsiteX0" fmla="*/ 228423 w 922542"/>
                      <a:gd name="connsiteY0" fmla="*/ 76304 h 1235973"/>
                      <a:gd name="connsiteX1" fmla="*/ 466361 w 922542"/>
                      <a:gd name="connsiteY1" fmla="*/ 0 h 1235973"/>
                      <a:gd name="connsiteX2" fmla="*/ 696176 w 922542"/>
                      <a:gd name="connsiteY2" fmla="*/ 83422 h 1235973"/>
                      <a:gd name="connsiteX3" fmla="*/ 922542 w 922542"/>
                      <a:gd name="connsiteY3" fmla="*/ 1232651 h 1235973"/>
                      <a:gd name="connsiteX4" fmla="*/ 464374 w 922542"/>
                      <a:gd name="connsiteY4" fmla="*/ 1175428 h 1235973"/>
                      <a:gd name="connsiteX5" fmla="*/ 0 w 922542"/>
                      <a:gd name="connsiteY5" fmla="*/ 1235973 h 1235973"/>
                      <a:gd name="connsiteX6" fmla="*/ 228423 w 922542"/>
                      <a:gd name="connsiteY6" fmla="*/ 76304 h 1235973"/>
                      <a:gd name="connsiteX0" fmla="*/ 228423 w 922542"/>
                      <a:gd name="connsiteY0" fmla="*/ 76304 h 1235973"/>
                      <a:gd name="connsiteX1" fmla="*/ 466361 w 922542"/>
                      <a:gd name="connsiteY1" fmla="*/ 0 h 1235973"/>
                      <a:gd name="connsiteX2" fmla="*/ 696176 w 922542"/>
                      <a:gd name="connsiteY2" fmla="*/ 83422 h 1235973"/>
                      <a:gd name="connsiteX3" fmla="*/ 922542 w 922542"/>
                      <a:gd name="connsiteY3" fmla="*/ 1232651 h 1235973"/>
                      <a:gd name="connsiteX4" fmla="*/ 464374 w 922542"/>
                      <a:gd name="connsiteY4" fmla="*/ 1175428 h 1235973"/>
                      <a:gd name="connsiteX5" fmla="*/ 0 w 922542"/>
                      <a:gd name="connsiteY5" fmla="*/ 1235973 h 1235973"/>
                      <a:gd name="connsiteX6" fmla="*/ 228423 w 922542"/>
                      <a:gd name="connsiteY6" fmla="*/ 76304 h 1235973"/>
                      <a:gd name="connsiteX0" fmla="*/ 228423 w 922542"/>
                      <a:gd name="connsiteY0" fmla="*/ 76304 h 1235973"/>
                      <a:gd name="connsiteX1" fmla="*/ 466361 w 922542"/>
                      <a:gd name="connsiteY1" fmla="*/ 0 h 1235973"/>
                      <a:gd name="connsiteX2" fmla="*/ 696176 w 922542"/>
                      <a:gd name="connsiteY2" fmla="*/ 83422 h 1235973"/>
                      <a:gd name="connsiteX3" fmla="*/ 922542 w 922542"/>
                      <a:gd name="connsiteY3" fmla="*/ 1232651 h 1235973"/>
                      <a:gd name="connsiteX4" fmla="*/ 464374 w 922542"/>
                      <a:gd name="connsiteY4" fmla="*/ 1175428 h 1235973"/>
                      <a:gd name="connsiteX5" fmla="*/ 0 w 922542"/>
                      <a:gd name="connsiteY5" fmla="*/ 1235973 h 1235973"/>
                      <a:gd name="connsiteX6" fmla="*/ 228423 w 922542"/>
                      <a:gd name="connsiteY6" fmla="*/ 76304 h 1235973"/>
                      <a:gd name="connsiteX0" fmla="*/ 228423 w 922542"/>
                      <a:gd name="connsiteY0" fmla="*/ 76304 h 1235973"/>
                      <a:gd name="connsiteX1" fmla="*/ 451315 w 922542"/>
                      <a:gd name="connsiteY1" fmla="*/ 0 h 1235973"/>
                      <a:gd name="connsiteX2" fmla="*/ 696176 w 922542"/>
                      <a:gd name="connsiteY2" fmla="*/ 83422 h 1235973"/>
                      <a:gd name="connsiteX3" fmla="*/ 922542 w 922542"/>
                      <a:gd name="connsiteY3" fmla="*/ 1232651 h 1235973"/>
                      <a:gd name="connsiteX4" fmla="*/ 464374 w 922542"/>
                      <a:gd name="connsiteY4" fmla="*/ 1175428 h 1235973"/>
                      <a:gd name="connsiteX5" fmla="*/ 0 w 922542"/>
                      <a:gd name="connsiteY5" fmla="*/ 1235973 h 1235973"/>
                      <a:gd name="connsiteX6" fmla="*/ 228423 w 922542"/>
                      <a:gd name="connsiteY6" fmla="*/ 76304 h 1235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22542" h="1235973">
                        <a:moveTo>
                          <a:pt x="228423" y="76304"/>
                        </a:moveTo>
                        <a:cubicBezTo>
                          <a:pt x="269569" y="35602"/>
                          <a:pt x="340871" y="0"/>
                          <a:pt x="451315" y="0"/>
                        </a:cubicBezTo>
                        <a:cubicBezTo>
                          <a:pt x="606290" y="0"/>
                          <a:pt x="649232" y="67809"/>
                          <a:pt x="696176" y="83422"/>
                        </a:cubicBezTo>
                        <a:lnTo>
                          <a:pt x="922542" y="1232651"/>
                        </a:lnTo>
                        <a:cubicBezTo>
                          <a:pt x="862603" y="1199080"/>
                          <a:pt x="680109" y="1175428"/>
                          <a:pt x="464374" y="1175428"/>
                        </a:cubicBezTo>
                        <a:cubicBezTo>
                          <a:pt x="240760" y="1175428"/>
                          <a:pt x="52858" y="1200839"/>
                          <a:pt x="0" y="1235973"/>
                        </a:cubicBezTo>
                        <a:lnTo>
                          <a:pt x="228423" y="76304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C0504D">
                          <a:lumMod val="75000"/>
                          <a:shade val="30000"/>
                          <a:satMod val="115000"/>
                        </a:srgbClr>
                      </a:gs>
                      <a:gs pos="50000">
                        <a:srgbClr val="C0504D">
                          <a:lumMod val="75000"/>
                          <a:shade val="67500"/>
                          <a:satMod val="115000"/>
                        </a:srgbClr>
                      </a:gs>
                      <a:gs pos="100000">
                        <a:srgbClr val="C0504D">
                          <a:lumMod val="75000"/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3" name="Oval 392"/>
                  <p:cNvSpPr/>
                  <p:nvPr/>
                </p:nvSpPr>
                <p:spPr>
                  <a:xfrm>
                    <a:off x="2225973" y="2795508"/>
                    <a:ext cx="938683" cy="159543"/>
                  </a:xfrm>
                  <a:prstGeom prst="ellipse">
                    <a:avLst/>
                  </a:prstGeom>
                  <a:solidFill>
                    <a:srgbClr val="A72A1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4" name="Oval 393"/>
                  <p:cNvSpPr/>
                  <p:nvPr/>
                </p:nvSpPr>
                <p:spPr>
                  <a:xfrm>
                    <a:off x="2604073" y="2833961"/>
                    <a:ext cx="204285" cy="108968"/>
                  </a:xfrm>
                  <a:prstGeom prst="ellipse">
                    <a:avLst/>
                  </a:prstGeom>
                  <a:solidFill>
                    <a:srgbClr val="7A1E0C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5" name="Trapezoid 3"/>
                  <p:cNvSpPr/>
                  <p:nvPr/>
                </p:nvSpPr>
                <p:spPr>
                  <a:xfrm>
                    <a:off x="2366043" y="1659619"/>
                    <a:ext cx="662632" cy="600354"/>
                  </a:xfrm>
                  <a:custGeom>
                    <a:avLst/>
                    <a:gdLst>
                      <a:gd name="connsiteX0" fmla="*/ 228423 w 922542"/>
                      <a:gd name="connsiteY0" fmla="*/ 163376 h 1323045"/>
                      <a:gd name="connsiteX1" fmla="*/ 458838 w 922542"/>
                      <a:gd name="connsiteY1" fmla="*/ 0 h 1323045"/>
                      <a:gd name="connsiteX2" fmla="*/ 696176 w 922542"/>
                      <a:gd name="connsiteY2" fmla="*/ 170494 h 1323045"/>
                      <a:gd name="connsiteX3" fmla="*/ 922542 w 922542"/>
                      <a:gd name="connsiteY3" fmla="*/ 1319723 h 1323045"/>
                      <a:gd name="connsiteX4" fmla="*/ 464374 w 922542"/>
                      <a:gd name="connsiteY4" fmla="*/ 1262500 h 1323045"/>
                      <a:gd name="connsiteX5" fmla="*/ 0 w 922542"/>
                      <a:gd name="connsiteY5" fmla="*/ 1323045 h 1323045"/>
                      <a:gd name="connsiteX6" fmla="*/ 228423 w 922542"/>
                      <a:gd name="connsiteY6" fmla="*/ 163376 h 1323045"/>
                      <a:gd name="connsiteX0" fmla="*/ 228423 w 922542"/>
                      <a:gd name="connsiteY0" fmla="*/ 76304 h 1235973"/>
                      <a:gd name="connsiteX1" fmla="*/ 466361 w 922542"/>
                      <a:gd name="connsiteY1" fmla="*/ 0 h 1235973"/>
                      <a:gd name="connsiteX2" fmla="*/ 696176 w 922542"/>
                      <a:gd name="connsiteY2" fmla="*/ 83422 h 1235973"/>
                      <a:gd name="connsiteX3" fmla="*/ 922542 w 922542"/>
                      <a:gd name="connsiteY3" fmla="*/ 1232651 h 1235973"/>
                      <a:gd name="connsiteX4" fmla="*/ 464374 w 922542"/>
                      <a:gd name="connsiteY4" fmla="*/ 1175428 h 1235973"/>
                      <a:gd name="connsiteX5" fmla="*/ 0 w 922542"/>
                      <a:gd name="connsiteY5" fmla="*/ 1235973 h 1235973"/>
                      <a:gd name="connsiteX6" fmla="*/ 228423 w 922542"/>
                      <a:gd name="connsiteY6" fmla="*/ 76304 h 1235973"/>
                      <a:gd name="connsiteX0" fmla="*/ 228423 w 922542"/>
                      <a:gd name="connsiteY0" fmla="*/ 76304 h 1235973"/>
                      <a:gd name="connsiteX1" fmla="*/ 466361 w 922542"/>
                      <a:gd name="connsiteY1" fmla="*/ 0 h 1235973"/>
                      <a:gd name="connsiteX2" fmla="*/ 696176 w 922542"/>
                      <a:gd name="connsiteY2" fmla="*/ 83422 h 1235973"/>
                      <a:gd name="connsiteX3" fmla="*/ 922542 w 922542"/>
                      <a:gd name="connsiteY3" fmla="*/ 1232651 h 1235973"/>
                      <a:gd name="connsiteX4" fmla="*/ 464374 w 922542"/>
                      <a:gd name="connsiteY4" fmla="*/ 1175428 h 1235973"/>
                      <a:gd name="connsiteX5" fmla="*/ 0 w 922542"/>
                      <a:gd name="connsiteY5" fmla="*/ 1235973 h 1235973"/>
                      <a:gd name="connsiteX6" fmla="*/ 228423 w 922542"/>
                      <a:gd name="connsiteY6" fmla="*/ 76304 h 1235973"/>
                      <a:gd name="connsiteX0" fmla="*/ 228423 w 922542"/>
                      <a:gd name="connsiteY0" fmla="*/ 76304 h 1235973"/>
                      <a:gd name="connsiteX1" fmla="*/ 466361 w 922542"/>
                      <a:gd name="connsiteY1" fmla="*/ 0 h 1235973"/>
                      <a:gd name="connsiteX2" fmla="*/ 696176 w 922542"/>
                      <a:gd name="connsiteY2" fmla="*/ 83422 h 1235973"/>
                      <a:gd name="connsiteX3" fmla="*/ 922542 w 922542"/>
                      <a:gd name="connsiteY3" fmla="*/ 1232651 h 1235973"/>
                      <a:gd name="connsiteX4" fmla="*/ 464374 w 922542"/>
                      <a:gd name="connsiteY4" fmla="*/ 1175428 h 1235973"/>
                      <a:gd name="connsiteX5" fmla="*/ 0 w 922542"/>
                      <a:gd name="connsiteY5" fmla="*/ 1235973 h 1235973"/>
                      <a:gd name="connsiteX6" fmla="*/ 228423 w 922542"/>
                      <a:gd name="connsiteY6" fmla="*/ 76304 h 1235973"/>
                      <a:gd name="connsiteX0" fmla="*/ 228423 w 922542"/>
                      <a:gd name="connsiteY0" fmla="*/ 76304 h 1235973"/>
                      <a:gd name="connsiteX1" fmla="*/ 466361 w 922542"/>
                      <a:gd name="connsiteY1" fmla="*/ 0 h 1235973"/>
                      <a:gd name="connsiteX2" fmla="*/ 696176 w 922542"/>
                      <a:gd name="connsiteY2" fmla="*/ 83422 h 1235973"/>
                      <a:gd name="connsiteX3" fmla="*/ 922542 w 922542"/>
                      <a:gd name="connsiteY3" fmla="*/ 1232651 h 1235973"/>
                      <a:gd name="connsiteX4" fmla="*/ 464374 w 922542"/>
                      <a:gd name="connsiteY4" fmla="*/ 1175428 h 1235973"/>
                      <a:gd name="connsiteX5" fmla="*/ 0 w 922542"/>
                      <a:gd name="connsiteY5" fmla="*/ 1235973 h 1235973"/>
                      <a:gd name="connsiteX6" fmla="*/ 228423 w 922542"/>
                      <a:gd name="connsiteY6" fmla="*/ 76304 h 1235973"/>
                      <a:gd name="connsiteX0" fmla="*/ 228423 w 922542"/>
                      <a:gd name="connsiteY0" fmla="*/ 76304 h 1235973"/>
                      <a:gd name="connsiteX1" fmla="*/ 451315 w 922542"/>
                      <a:gd name="connsiteY1" fmla="*/ 0 h 1235973"/>
                      <a:gd name="connsiteX2" fmla="*/ 696176 w 922542"/>
                      <a:gd name="connsiteY2" fmla="*/ 83422 h 1235973"/>
                      <a:gd name="connsiteX3" fmla="*/ 922542 w 922542"/>
                      <a:gd name="connsiteY3" fmla="*/ 1232651 h 1235973"/>
                      <a:gd name="connsiteX4" fmla="*/ 464374 w 922542"/>
                      <a:gd name="connsiteY4" fmla="*/ 1175428 h 1235973"/>
                      <a:gd name="connsiteX5" fmla="*/ 0 w 922542"/>
                      <a:gd name="connsiteY5" fmla="*/ 1235973 h 1235973"/>
                      <a:gd name="connsiteX6" fmla="*/ 228423 w 922542"/>
                      <a:gd name="connsiteY6" fmla="*/ 76304 h 1235973"/>
                      <a:gd name="connsiteX0" fmla="*/ 228423 w 785746"/>
                      <a:gd name="connsiteY0" fmla="*/ 76304 h 1235973"/>
                      <a:gd name="connsiteX1" fmla="*/ 451315 w 785746"/>
                      <a:gd name="connsiteY1" fmla="*/ 0 h 1235973"/>
                      <a:gd name="connsiteX2" fmla="*/ 696176 w 785746"/>
                      <a:gd name="connsiteY2" fmla="*/ 83422 h 1235973"/>
                      <a:gd name="connsiteX3" fmla="*/ 785746 w 785746"/>
                      <a:gd name="connsiteY3" fmla="*/ 573042 h 1235973"/>
                      <a:gd name="connsiteX4" fmla="*/ 464374 w 785746"/>
                      <a:gd name="connsiteY4" fmla="*/ 1175428 h 1235973"/>
                      <a:gd name="connsiteX5" fmla="*/ 0 w 785746"/>
                      <a:gd name="connsiteY5" fmla="*/ 1235973 h 1235973"/>
                      <a:gd name="connsiteX6" fmla="*/ 228423 w 785746"/>
                      <a:gd name="connsiteY6" fmla="*/ 76304 h 1235973"/>
                      <a:gd name="connsiteX0" fmla="*/ 91627 w 648950"/>
                      <a:gd name="connsiteY0" fmla="*/ 76304 h 1175430"/>
                      <a:gd name="connsiteX1" fmla="*/ 314519 w 648950"/>
                      <a:gd name="connsiteY1" fmla="*/ 0 h 1175430"/>
                      <a:gd name="connsiteX2" fmla="*/ 559380 w 648950"/>
                      <a:gd name="connsiteY2" fmla="*/ 83422 h 1175430"/>
                      <a:gd name="connsiteX3" fmla="*/ 648950 w 648950"/>
                      <a:gd name="connsiteY3" fmla="*/ 573042 h 1175430"/>
                      <a:gd name="connsiteX4" fmla="*/ 327578 w 648950"/>
                      <a:gd name="connsiteY4" fmla="*/ 1175428 h 1175430"/>
                      <a:gd name="connsiteX5" fmla="*/ 0 w 648950"/>
                      <a:gd name="connsiteY5" fmla="*/ 540386 h 1175430"/>
                      <a:gd name="connsiteX6" fmla="*/ 91627 w 648950"/>
                      <a:gd name="connsiteY6" fmla="*/ 76304 h 1175430"/>
                      <a:gd name="connsiteX0" fmla="*/ 91627 w 648950"/>
                      <a:gd name="connsiteY0" fmla="*/ 76304 h 618319"/>
                      <a:gd name="connsiteX1" fmla="*/ 314519 w 648950"/>
                      <a:gd name="connsiteY1" fmla="*/ 0 h 618319"/>
                      <a:gd name="connsiteX2" fmla="*/ 559380 w 648950"/>
                      <a:gd name="connsiteY2" fmla="*/ 83422 h 618319"/>
                      <a:gd name="connsiteX3" fmla="*/ 648950 w 648950"/>
                      <a:gd name="connsiteY3" fmla="*/ 573042 h 618319"/>
                      <a:gd name="connsiteX4" fmla="*/ 0 w 648950"/>
                      <a:gd name="connsiteY4" fmla="*/ 540386 h 618319"/>
                      <a:gd name="connsiteX5" fmla="*/ 91627 w 648950"/>
                      <a:gd name="connsiteY5" fmla="*/ 76304 h 618319"/>
                      <a:gd name="connsiteX0" fmla="*/ 91627 w 648950"/>
                      <a:gd name="connsiteY0" fmla="*/ 76304 h 589576"/>
                      <a:gd name="connsiteX1" fmla="*/ 314519 w 648950"/>
                      <a:gd name="connsiteY1" fmla="*/ 0 h 589576"/>
                      <a:gd name="connsiteX2" fmla="*/ 559380 w 648950"/>
                      <a:gd name="connsiteY2" fmla="*/ 83422 h 589576"/>
                      <a:gd name="connsiteX3" fmla="*/ 648950 w 648950"/>
                      <a:gd name="connsiteY3" fmla="*/ 573042 h 589576"/>
                      <a:gd name="connsiteX4" fmla="*/ 0 w 648950"/>
                      <a:gd name="connsiteY4" fmla="*/ 540386 h 589576"/>
                      <a:gd name="connsiteX5" fmla="*/ 91627 w 648950"/>
                      <a:gd name="connsiteY5" fmla="*/ 76304 h 589576"/>
                      <a:gd name="connsiteX0" fmla="*/ 91627 w 648950"/>
                      <a:gd name="connsiteY0" fmla="*/ 76304 h 573042"/>
                      <a:gd name="connsiteX1" fmla="*/ 314519 w 648950"/>
                      <a:gd name="connsiteY1" fmla="*/ 0 h 573042"/>
                      <a:gd name="connsiteX2" fmla="*/ 559380 w 648950"/>
                      <a:gd name="connsiteY2" fmla="*/ 83422 h 573042"/>
                      <a:gd name="connsiteX3" fmla="*/ 648950 w 648950"/>
                      <a:gd name="connsiteY3" fmla="*/ 573042 h 573042"/>
                      <a:gd name="connsiteX4" fmla="*/ 0 w 648950"/>
                      <a:gd name="connsiteY4" fmla="*/ 540386 h 573042"/>
                      <a:gd name="connsiteX5" fmla="*/ 91627 w 648950"/>
                      <a:gd name="connsiteY5" fmla="*/ 76304 h 573042"/>
                      <a:gd name="connsiteX0" fmla="*/ 105308 w 662631"/>
                      <a:gd name="connsiteY0" fmla="*/ 76304 h 600354"/>
                      <a:gd name="connsiteX1" fmla="*/ 328200 w 662631"/>
                      <a:gd name="connsiteY1" fmla="*/ 0 h 600354"/>
                      <a:gd name="connsiteX2" fmla="*/ 573061 w 662631"/>
                      <a:gd name="connsiteY2" fmla="*/ 83422 h 600354"/>
                      <a:gd name="connsiteX3" fmla="*/ 662631 w 662631"/>
                      <a:gd name="connsiteY3" fmla="*/ 573042 h 600354"/>
                      <a:gd name="connsiteX4" fmla="*/ 0 w 662631"/>
                      <a:gd name="connsiteY4" fmla="*/ 600354 h 600354"/>
                      <a:gd name="connsiteX5" fmla="*/ 105308 w 662631"/>
                      <a:gd name="connsiteY5" fmla="*/ 76304 h 6003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62631" h="600354">
                        <a:moveTo>
                          <a:pt x="105308" y="76304"/>
                        </a:moveTo>
                        <a:cubicBezTo>
                          <a:pt x="146454" y="35602"/>
                          <a:pt x="217756" y="0"/>
                          <a:pt x="328200" y="0"/>
                        </a:cubicBezTo>
                        <a:cubicBezTo>
                          <a:pt x="483175" y="0"/>
                          <a:pt x="526117" y="67809"/>
                          <a:pt x="573061" y="83422"/>
                        </a:cubicBezTo>
                        <a:lnTo>
                          <a:pt x="662631" y="573042"/>
                        </a:lnTo>
                        <a:cubicBezTo>
                          <a:pt x="494162" y="481303"/>
                          <a:pt x="236524" y="491255"/>
                          <a:pt x="0" y="600354"/>
                        </a:cubicBezTo>
                        <a:lnTo>
                          <a:pt x="105308" y="76304"/>
                        </a:lnTo>
                        <a:close/>
                      </a:path>
                    </a:pathLst>
                  </a:custGeom>
                  <a:solidFill>
                    <a:srgbClr val="C0504D">
                      <a:lumMod val="75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386" name="Group 385"/>
              <p:cNvGrpSpPr/>
              <p:nvPr/>
            </p:nvGrpSpPr>
            <p:grpSpPr>
              <a:xfrm>
                <a:off x="2262364" y="7623873"/>
                <a:ext cx="303389" cy="64454"/>
                <a:chOff x="-1277814" y="2200291"/>
                <a:chExt cx="303389" cy="64454"/>
              </a:xfrm>
            </p:grpSpPr>
            <p:sp>
              <p:nvSpPr>
                <p:cNvPr id="387" name="Rounded Rectangle 8"/>
                <p:cNvSpPr/>
                <p:nvPr/>
              </p:nvSpPr>
              <p:spPr>
                <a:xfrm>
                  <a:off x="-1277619" y="2200291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8" name="Freeform 387"/>
                <p:cNvSpPr/>
                <p:nvPr/>
              </p:nvSpPr>
              <p:spPr>
                <a:xfrm>
                  <a:off x="-1277814" y="2205361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" name="Oval 388"/>
                <p:cNvSpPr/>
                <p:nvPr/>
              </p:nvSpPr>
              <p:spPr>
                <a:xfrm rot="21323529">
                  <a:off x="-1070692" y="2229153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cxnSp>
        <p:nvCxnSpPr>
          <p:cNvPr id="300" name="Straight Connector 299"/>
          <p:cNvCxnSpPr/>
          <p:nvPr/>
        </p:nvCxnSpPr>
        <p:spPr>
          <a:xfrm flipH="1">
            <a:off x="2804233" y="2711426"/>
            <a:ext cx="232755" cy="0"/>
          </a:xfrm>
          <a:prstGeom prst="line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2" name="Rectangle 301"/>
          <p:cNvSpPr/>
          <p:nvPr/>
        </p:nvSpPr>
        <p:spPr>
          <a:xfrm flipH="1">
            <a:off x="2553189" y="2775916"/>
            <a:ext cx="51194" cy="9882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3" name="Rectangle 302"/>
          <p:cNvSpPr/>
          <p:nvPr/>
        </p:nvSpPr>
        <p:spPr>
          <a:xfrm flipH="1">
            <a:off x="2566210" y="2808545"/>
            <a:ext cx="29915" cy="9496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04" name="Straight Connector 3"/>
          <p:cNvCxnSpPr/>
          <p:nvPr/>
        </p:nvCxnSpPr>
        <p:spPr>
          <a:xfrm flipH="1">
            <a:off x="2678215" y="2772274"/>
            <a:ext cx="0" cy="1229823"/>
          </a:xfrm>
          <a:prstGeom prst="line">
            <a:avLst/>
          </a:prstGeom>
          <a:solidFill>
            <a:schemeClr val="bg1"/>
          </a:solidFill>
          <a:ln w="38100">
            <a:gradFill flip="none" rotWithShape="1">
              <a:gsLst>
                <a:gs pos="9000">
                  <a:schemeClr val="tx1">
                    <a:lumMod val="72000"/>
                  </a:schemeClr>
                </a:gs>
                <a:gs pos="49000">
                  <a:schemeClr val="bg1">
                    <a:lumMod val="50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5" name="Rectangle 304"/>
          <p:cNvSpPr/>
          <p:nvPr/>
        </p:nvSpPr>
        <p:spPr>
          <a:xfrm flipH="1">
            <a:off x="2539355" y="2671675"/>
            <a:ext cx="258528" cy="84264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06" name="Straight Connector 3"/>
          <p:cNvCxnSpPr/>
          <p:nvPr/>
        </p:nvCxnSpPr>
        <p:spPr>
          <a:xfrm flipH="1">
            <a:off x="2678215" y="1765432"/>
            <a:ext cx="0" cy="571607"/>
          </a:xfrm>
          <a:prstGeom prst="line">
            <a:avLst/>
          </a:prstGeom>
          <a:solidFill>
            <a:schemeClr val="bg1"/>
          </a:solidFill>
          <a:ln w="38100">
            <a:gradFill flip="none" rotWithShape="1">
              <a:gsLst>
                <a:gs pos="9000">
                  <a:schemeClr val="tx1">
                    <a:lumMod val="72000"/>
                  </a:schemeClr>
                </a:gs>
                <a:gs pos="49000">
                  <a:schemeClr val="bg1">
                    <a:lumMod val="50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2368550" y="2712865"/>
            <a:ext cx="162676" cy="0"/>
          </a:xfrm>
          <a:prstGeom prst="line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8" name="Rectangle 307"/>
          <p:cNvSpPr/>
          <p:nvPr/>
        </p:nvSpPr>
        <p:spPr>
          <a:xfrm flipH="1">
            <a:off x="2539355" y="2326719"/>
            <a:ext cx="258528" cy="84264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20" name="Straight Connector 319"/>
          <p:cNvCxnSpPr/>
          <p:nvPr/>
        </p:nvCxnSpPr>
        <p:spPr>
          <a:xfrm flipH="1">
            <a:off x="2804233" y="2370502"/>
            <a:ext cx="232755" cy="0"/>
          </a:xfrm>
          <a:prstGeom prst="line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1" name="Straight Connector 320"/>
          <p:cNvCxnSpPr/>
          <p:nvPr/>
        </p:nvCxnSpPr>
        <p:spPr>
          <a:xfrm flipH="1">
            <a:off x="2368550" y="2371941"/>
            <a:ext cx="162676" cy="0"/>
          </a:xfrm>
          <a:prstGeom prst="line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4" name="Oval 323"/>
          <p:cNvSpPr/>
          <p:nvPr/>
        </p:nvSpPr>
        <p:spPr>
          <a:xfrm>
            <a:off x="4913676" y="3845630"/>
            <a:ext cx="2057979" cy="581022"/>
          </a:xfrm>
          <a:prstGeom prst="ellipse">
            <a:avLst/>
          </a:prstGeom>
          <a:gradFill>
            <a:gsLst>
              <a:gs pos="0">
                <a:schemeClr val="bg1">
                  <a:alpha val="51000"/>
                </a:schemeClr>
              </a:gs>
              <a:gs pos="50000">
                <a:schemeClr val="tx1">
                  <a:lumMod val="50000"/>
                  <a:lumOff val="50000"/>
                  <a:alpha val="7500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4904150" y="3037557"/>
            <a:ext cx="2082437" cy="685801"/>
          </a:xfrm>
          <a:prstGeom prst="ellipse">
            <a:avLst/>
          </a:prstGeom>
          <a:gradFill>
            <a:gsLst>
              <a:gs pos="0">
                <a:schemeClr val="bg1">
                  <a:alpha val="51000"/>
                </a:schemeClr>
              </a:gs>
              <a:gs pos="50000">
                <a:schemeClr val="tx1">
                  <a:lumMod val="50000"/>
                  <a:lumOff val="50000"/>
                  <a:alpha val="7500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/>
                </a:gs>
                <a:gs pos="50000">
                  <a:schemeClr val="tx1"/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6" name="Freeform 325"/>
          <p:cNvSpPr/>
          <p:nvPr/>
        </p:nvSpPr>
        <p:spPr>
          <a:xfrm>
            <a:off x="3095424" y="2520126"/>
            <a:ext cx="217198" cy="72050"/>
          </a:xfrm>
          <a:custGeom>
            <a:avLst/>
            <a:gdLst>
              <a:gd name="connsiteX0" fmla="*/ 0 w 1269207"/>
              <a:gd name="connsiteY0" fmla="*/ 0 h 992982"/>
              <a:gd name="connsiteX1" fmla="*/ 0 w 1269207"/>
              <a:gd name="connsiteY1" fmla="*/ 52388 h 992982"/>
              <a:gd name="connsiteX2" fmla="*/ 381000 w 1269207"/>
              <a:gd name="connsiteY2" fmla="*/ 52388 h 992982"/>
              <a:gd name="connsiteX3" fmla="*/ 554832 w 1269207"/>
              <a:gd name="connsiteY3" fmla="*/ 171450 h 992982"/>
              <a:gd name="connsiteX4" fmla="*/ 1021557 w 1269207"/>
              <a:gd name="connsiteY4" fmla="*/ 990600 h 992982"/>
              <a:gd name="connsiteX5" fmla="*/ 1207294 w 1269207"/>
              <a:gd name="connsiteY5" fmla="*/ 992982 h 992982"/>
              <a:gd name="connsiteX6" fmla="*/ 1269207 w 1269207"/>
              <a:gd name="connsiteY6" fmla="*/ 745332 h 992982"/>
              <a:gd name="connsiteX7" fmla="*/ 1207294 w 1269207"/>
              <a:gd name="connsiteY7" fmla="*/ 735807 h 992982"/>
              <a:gd name="connsiteX8" fmla="*/ 1171575 w 1269207"/>
              <a:gd name="connsiteY8" fmla="*/ 935832 h 992982"/>
              <a:gd name="connsiteX9" fmla="*/ 1050132 w 1269207"/>
              <a:gd name="connsiteY9" fmla="*/ 931069 h 992982"/>
              <a:gd name="connsiteX10" fmla="*/ 604838 w 1269207"/>
              <a:gd name="connsiteY10" fmla="*/ 147638 h 992982"/>
              <a:gd name="connsiteX11" fmla="*/ 433388 w 1269207"/>
              <a:gd name="connsiteY11" fmla="*/ 9525 h 992982"/>
              <a:gd name="connsiteX12" fmla="*/ 0 w 1269207"/>
              <a:gd name="connsiteY12" fmla="*/ 0 h 992982"/>
              <a:gd name="connsiteX0" fmla="*/ 0 w 1269207"/>
              <a:gd name="connsiteY0" fmla="*/ 0 h 992982"/>
              <a:gd name="connsiteX1" fmla="*/ 0 w 1269207"/>
              <a:gd name="connsiteY1" fmla="*/ 52388 h 992982"/>
              <a:gd name="connsiteX2" fmla="*/ 381000 w 1269207"/>
              <a:gd name="connsiteY2" fmla="*/ 52388 h 992982"/>
              <a:gd name="connsiteX3" fmla="*/ 554832 w 1269207"/>
              <a:gd name="connsiteY3" fmla="*/ 171450 h 992982"/>
              <a:gd name="connsiteX4" fmla="*/ 1021557 w 1269207"/>
              <a:gd name="connsiteY4" fmla="*/ 990600 h 992982"/>
              <a:gd name="connsiteX5" fmla="*/ 1207294 w 1269207"/>
              <a:gd name="connsiteY5" fmla="*/ 992982 h 992982"/>
              <a:gd name="connsiteX6" fmla="*/ 1269207 w 1269207"/>
              <a:gd name="connsiteY6" fmla="*/ 745332 h 992982"/>
              <a:gd name="connsiteX7" fmla="*/ 1207294 w 1269207"/>
              <a:gd name="connsiteY7" fmla="*/ 735807 h 992982"/>
              <a:gd name="connsiteX8" fmla="*/ 1171575 w 1269207"/>
              <a:gd name="connsiteY8" fmla="*/ 935832 h 992982"/>
              <a:gd name="connsiteX9" fmla="*/ 1050132 w 1269207"/>
              <a:gd name="connsiteY9" fmla="*/ 931069 h 992982"/>
              <a:gd name="connsiteX10" fmla="*/ 604838 w 1269207"/>
              <a:gd name="connsiteY10" fmla="*/ 147638 h 992982"/>
              <a:gd name="connsiteX11" fmla="*/ 426244 w 1269207"/>
              <a:gd name="connsiteY11" fmla="*/ 7144 h 992982"/>
              <a:gd name="connsiteX12" fmla="*/ 0 w 1269207"/>
              <a:gd name="connsiteY12" fmla="*/ 0 h 992982"/>
              <a:gd name="connsiteX0" fmla="*/ 0 w 1269207"/>
              <a:gd name="connsiteY0" fmla="*/ 0 h 992982"/>
              <a:gd name="connsiteX1" fmla="*/ 0 w 1269207"/>
              <a:gd name="connsiteY1" fmla="*/ 52388 h 992982"/>
              <a:gd name="connsiteX2" fmla="*/ 381000 w 1269207"/>
              <a:gd name="connsiteY2" fmla="*/ 52388 h 992982"/>
              <a:gd name="connsiteX3" fmla="*/ 554832 w 1269207"/>
              <a:gd name="connsiteY3" fmla="*/ 171450 h 992982"/>
              <a:gd name="connsiteX4" fmla="*/ 1021557 w 1269207"/>
              <a:gd name="connsiteY4" fmla="*/ 990600 h 992982"/>
              <a:gd name="connsiteX5" fmla="*/ 1207294 w 1269207"/>
              <a:gd name="connsiteY5" fmla="*/ 992982 h 992982"/>
              <a:gd name="connsiteX6" fmla="*/ 1269207 w 1269207"/>
              <a:gd name="connsiteY6" fmla="*/ 745332 h 992982"/>
              <a:gd name="connsiteX7" fmla="*/ 1207294 w 1269207"/>
              <a:gd name="connsiteY7" fmla="*/ 735807 h 992982"/>
              <a:gd name="connsiteX8" fmla="*/ 1171575 w 1269207"/>
              <a:gd name="connsiteY8" fmla="*/ 935832 h 992982"/>
              <a:gd name="connsiteX9" fmla="*/ 1050132 w 1269207"/>
              <a:gd name="connsiteY9" fmla="*/ 931069 h 992982"/>
              <a:gd name="connsiteX10" fmla="*/ 604838 w 1269207"/>
              <a:gd name="connsiteY10" fmla="*/ 147638 h 992982"/>
              <a:gd name="connsiteX11" fmla="*/ 426244 w 1269207"/>
              <a:gd name="connsiteY11" fmla="*/ 7144 h 992982"/>
              <a:gd name="connsiteX12" fmla="*/ 0 w 1269207"/>
              <a:gd name="connsiteY12" fmla="*/ 0 h 992982"/>
              <a:gd name="connsiteX0" fmla="*/ 0 w 1269207"/>
              <a:gd name="connsiteY0" fmla="*/ 0 h 992982"/>
              <a:gd name="connsiteX1" fmla="*/ 0 w 1269207"/>
              <a:gd name="connsiteY1" fmla="*/ 52388 h 992982"/>
              <a:gd name="connsiteX2" fmla="*/ 381000 w 1269207"/>
              <a:gd name="connsiteY2" fmla="*/ 52388 h 992982"/>
              <a:gd name="connsiteX3" fmla="*/ 554832 w 1269207"/>
              <a:gd name="connsiteY3" fmla="*/ 171450 h 992982"/>
              <a:gd name="connsiteX4" fmla="*/ 1021557 w 1269207"/>
              <a:gd name="connsiteY4" fmla="*/ 990600 h 992982"/>
              <a:gd name="connsiteX5" fmla="*/ 1207294 w 1269207"/>
              <a:gd name="connsiteY5" fmla="*/ 992982 h 992982"/>
              <a:gd name="connsiteX6" fmla="*/ 1269207 w 1269207"/>
              <a:gd name="connsiteY6" fmla="*/ 745332 h 992982"/>
              <a:gd name="connsiteX7" fmla="*/ 1207294 w 1269207"/>
              <a:gd name="connsiteY7" fmla="*/ 735807 h 992982"/>
              <a:gd name="connsiteX8" fmla="*/ 1171575 w 1269207"/>
              <a:gd name="connsiteY8" fmla="*/ 935832 h 992982"/>
              <a:gd name="connsiteX9" fmla="*/ 1050132 w 1269207"/>
              <a:gd name="connsiteY9" fmla="*/ 931069 h 992982"/>
              <a:gd name="connsiteX10" fmla="*/ 604838 w 1269207"/>
              <a:gd name="connsiteY10" fmla="*/ 147638 h 992982"/>
              <a:gd name="connsiteX11" fmla="*/ 426244 w 1269207"/>
              <a:gd name="connsiteY11" fmla="*/ 7144 h 992982"/>
              <a:gd name="connsiteX12" fmla="*/ 0 w 1269207"/>
              <a:gd name="connsiteY12" fmla="*/ 0 h 992982"/>
              <a:gd name="connsiteX0" fmla="*/ 0 w 1269207"/>
              <a:gd name="connsiteY0" fmla="*/ 0 h 992982"/>
              <a:gd name="connsiteX1" fmla="*/ 0 w 1269207"/>
              <a:gd name="connsiteY1" fmla="*/ 52388 h 992982"/>
              <a:gd name="connsiteX2" fmla="*/ 381000 w 1269207"/>
              <a:gd name="connsiteY2" fmla="*/ 52388 h 992982"/>
              <a:gd name="connsiteX3" fmla="*/ 554832 w 1269207"/>
              <a:gd name="connsiteY3" fmla="*/ 171450 h 992982"/>
              <a:gd name="connsiteX4" fmla="*/ 1021557 w 1269207"/>
              <a:gd name="connsiteY4" fmla="*/ 990600 h 992982"/>
              <a:gd name="connsiteX5" fmla="*/ 1207294 w 1269207"/>
              <a:gd name="connsiteY5" fmla="*/ 992982 h 992982"/>
              <a:gd name="connsiteX6" fmla="*/ 1269207 w 1269207"/>
              <a:gd name="connsiteY6" fmla="*/ 745332 h 992982"/>
              <a:gd name="connsiteX7" fmla="*/ 1207294 w 1269207"/>
              <a:gd name="connsiteY7" fmla="*/ 735807 h 992982"/>
              <a:gd name="connsiteX8" fmla="*/ 1171575 w 1269207"/>
              <a:gd name="connsiteY8" fmla="*/ 935832 h 992982"/>
              <a:gd name="connsiteX9" fmla="*/ 1050132 w 1269207"/>
              <a:gd name="connsiteY9" fmla="*/ 931069 h 992982"/>
              <a:gd name="connsiteX10" fmla="*/ 614363 w 1269207"/>
              <a:gd name="connsiteY10" fmla="*/ 147638 h 992982"/>
              <a:gd name="connsiteX11" fmla="*/ 426244 w 1269207"/>
              <a:gd name="connsiteY11" fmla="*/ 7144 h 992982"/>
              <a:gd name="connsiteX12" fmla="*/ 0 w 1269207"/>
              <a:gd name="connsiteY12" fmla="*/ 0 h 992982"/>
              <a:gd name="connsiteX0" fmla="*/ 0 w 1269207"/>
              <a:gd name="connsiteY0" fmla="*/ 0 h 1029499"/>
              <a:gd name="connsiteX1" fmla="*/ 0 w 1269207"/>
              <a:gd name="connsiteY1" fmla="*/ 52388 h 1029499"/>
              <a:gd name="connsiteX2" fmla="*/ 381000 w 1269207"/>
              <a:gd name="connsiteY2" fmla="*/ 52388 h 1029499"/>
              <a:gd name="connsiteX3" fmla="*/ 554832 w 1269207"/>
              <a:gd name="connsiteY3" fmla="*/ 171450 h 1029499"/>
              <a:gd name="connsiteX4" fmla="*/ 1021557 w 1269207"/>
              <a:gd name="connsiteY4" fmla="*/ 990600 h 1029499"/>
              <a:gd name="connsiteX5" fmla="*/ 1207294 w 1269207"/>
              <a:gd name="connsiteY5" fmla="*/ 992982 h 1029499"/>
              <a:gd name="connsiteX6" fmla="*/ 1269207 w 1269207"/>
              <a:gd name="connsiteY6" fmla="*/ 745332 h 1029499"/>
              <a:gd name="connsiteX7" fmla="*/ 1207294 w 1269207"/>
              <a:gd name="connsiteY7" fmla="*/ 735807 h 1029499"/>
              <a:gd name="connsiteX8" fmla="*/ 1171575 w 1269207"/>
              <a:gd name="connsiteY8" fmla="*/ 935832 h 1029499"/>
              <a:gd name="connsiteX9" fmla="*/ 1050132 w 1269207"/>
              <a:gd name="connsiteY9" fmla="*/ 931069 h 1029499"/>
              <a:gd name="connsiteX10" fmla="*/ 614363 w 1269207"/>
              <a:gd name="connsiteY10" fmla="*/ 147638 h 1029499"/>
              <a:gd name="connsiteX11" fmla="*/ 426244 w 1269207"/>
              <a:gd name="connsiteY11" fmla="*/ 7144 h 1029499"/>
              <a:gd name="connsiteX12" fmla="*/ 0 w 1269207"/>
              <a:gd name="connsiteY12" fmla="*/ 0 h 1029499"/>
              <a:gd name="connsiteX0" fmla="*/ 0 w 1269207"/>
              <a:gd name="connsiteY0" fmla="*/ 0 h 1042625"/>
              <a:gd name="connsiteX1" fmla="*/ 0 w 1269207"/>
              <a:gd name="connsiteY1" fmla="*/ 52388 h 1042625"/>
              <a:gd name="connsiteX2" fmla="*/ 381000 w 1269207"/>
              <a:gd name="connsiteY2" fmla="*/ 52388 h 1042625"/>
              <a:gd name="connsiteX3" fmla="*/ 554832 w 1269207"/>
              <a:gd name="connsiteY3" fmla="*/ 171450 h 1042625"/>
              <a:gd name="connsiteX4" fmla="*/ 1021557 w 1269207"/>
              <a:gd name="connsiteY4" fmla="*/ 990600 h 1042625"/>
              <a:gd name="connsiteX5" fmla="*/ 1207294 w 1269207"/>
              <a:gd name="connsiteY5" fmla="*/ 992982 h 1042625"/>
              <a:gd name="connsiteX6" fmla="*/ 1269207 w 1269207"/>
              <a:gd name="connsiteY6" fmla="*/ 745332 h 1042625"/>
              <a:gd name="connsiteX7" fmla="*/ 1207294 w 1269207"/>
              <a:gd name="connsiteY7" fmla="*/ 735807 h 1042625"/>
              <a:gd name="connsiteX8" fmla="*/ 1171575 w 1269207"/>
              <a:gd name="connsiteY8" fmla="*/ 935832 h 1042625"/>
              <a:gd name="connsiteX9" fmla="*/ 1050132 w 1269207"/>
              <a:gd name="connsiteY9" fmla="*/ 931069 h 1042625"/>
              <a:gd name="connsiteX10" fmla="*/ 614363 w 1269207"/>
              <a:gd name="connsiteY10" fmla="*/ 147638 h 1042625"/>
              <a:gd name="connsiteX11" fmla="*/ 426244 w 1269207"/>
              <a:gd name="connsiteY11" fmla="*/ 7144 h 1042625"/>
              <a:gd name="connsiteX12" fmla="*/ 0 w 1269207"/>
              <a:gd name="connsiteY12" fmla="*/ 0 h 1042625"/>
              <a:gd name="connsiteX0" fmla="*/ 0 w 1269207"/>
              <a:gd name="connsiteY0" fmla="*/ 0 h 1044980"/>
              <a:gd name="connsiteX1" fmla="*/ 0 w 1269207"/>
              <a:gd name="connsiteY1" fmla="*/ 52388 h 1044980"/>
              <a:gd name="connsiteX2" fmla="*/ 381000 w 1269207"/>
              <a:gd name="connsiteY2" fmla="*/ 52388 h 1044980"/>
              <a:gd name="connsiteX3" fmla="*/ 554832 w 1269207"/>
              <a:gd name="connsiteY3" fmla="*/ 171450 h 1044980"/>
              <a:gd name="connsiteX4" fmla="*/ 1021557 w 1269207"/>
              <a:gd name="connsiteY4" fmla="*/ 990600 h 1044980"/>
              <a:gd name="connsiteX5" fmla="*/ 1207294 w 1269207"/>
              <a:gd name="connsiteY5" fmla="*/ 992982 h 1044980"/>
              <a:gd name="connsiteX6" fmla="*/ 1269207 w 1269207"/>
              <a:gd name="connsiteY6" fmla="*/ 745332 h 1044980"/>
              <a:gd name="connsiteX7" fmla="*/ 1207294 w 1269207"/>
              <a:gd name="connsiteY7" fmla="*/ 735807 h 1044980"/>
              <a:gd name="connsiteX8" fmla="*/ 1171575 w 1269207"/>
              <a:gd name="connsiteY8" fmla="*/ 935832 h 1044980"/>
              <a:gd name="connsiteX9" fmla="*/ 1050132 w 1269207"/>
              <a:gd name="connsiteY9" fmla="*/ 931069 h 1044980"/>
              <a:gd name="connsiteX10" fmla="*/ 614363 w 1269207"/>
              <a:gd name="connsiteY10" fmla="*/ 147638 h 1044980"/>
              <a:gd name="connsiteX11" fmla="*/ 426244 w 1269207"/>
              <a:gd name="connsiteY11" fmla="*/ 7144 h 1044980"/>
              <a:gd name="connsiteX12" fmla="*/ 0 w 1269207"/>
              <a:gd name="connsiteY12" fmla="*/ 0 h 1044980"/>
              <a:gd name="connsiteX0" fmla="*/ 0 w 1269207"/>
              <a:gd name="connsiteY0" fmla="*/ 0 h 1046927"/>
              <a:gd name="connsiteX1" fmla="*/ 0 w 1269207"/>
              <a:gd name="connsiteY1" fmla="*/ 52388 h 1046927"/>
              <a:gd name="connsiteX2" fmla="*/ 381000 w 1269207"/>
              <a:gd name="connsiteY2" fmla="*/ 52388 h 1046927"/>
              <a:gd name="connsiteX3" fmla="*/ 554832 w 1269207"/>
              <a:gd name="connsiteY3" fmla="*/ 171450 h 1046927"/>
              <a:gd name="connsiteX4" fmla="*/ 1021557 w 1269207"/>
              <a:gd name="connsiteY4" fmla="*/ 990600 h 1046927"/>
              <a:gd name="connsiteX5" fmla="*/ 1207294 w 1269207"/>
              <a:gd name="connsiteY5" fmla="*/ 992982 h 1046927"/>
              <a:gd name="connsiteX6" fmla="*/ 1269207 w 1269207"/>
              <a:gd name="connsiteY6" fmla="*/ 745332 h 1046927"/>
              <a:gd name="connsiteX7" fmla="*/ 1207294 w 1269207"/>
              <a:gd name="connsiteY7" fmla="*/ 735807 h 1046927"/>
              <a:gd name="connsiteX8" fmla="*/ 1171575 w 1269207"/>
              <a:gd name="connsiteY8" fmla="*/ 935832 h 1046927"/>
              <a:gd name="connsiteX9" fmla="*/ 1050132 w 1269207"/>
              <a:gd name="connsiteY9" fmla="*/ 931069 h 1046927"/>
              <a:gd name="connsiteX10" fmla="*/ 614363 w 1269207"/>
              <a:gd name="connsiteY10" fmla="*/ 147638 h 1046927"/>
              <a:gd name="connsiteX11" fmla="*/ 426244 w 1269207"/>
              <a:gd name="connsiteY11" fmla="*/ 7144 h 1046927"/>
              <a:gd name="connsiteX12" fmla="*/ 0 w 1269207"/>
              <a:gd name="connsiteY12" fmla="*/ 0 h 1046927"/>
              <a:gd name="connsiteX0" fmla="*/ 0 w 1269207"/>
              <a:gd name="connsiteY0" fmla="*/ 0 h 1045941"/>
              <a:gd name="connsiteX1" fmla="*/ 0 w 1269207"/>
              <a:gd name="connsiteY1" fmla="*/ 52388 h 1045941"/>
              <a:gd name="connsiteX2" fmla="*/ 381000 w 1269207"/>
              <a:gd name="connsiteY2" fmla="*/ 52388 h 1045941"/>
              <a:gd name="connsiteX3" fmla="*/ 554832 w 1269207"/>
              <a:gd name="connsiteY3" fmla="*/ 171450 h 1045941"/>
              <a:gd name="connsiteX4" fmla="*/ 1021557 w 1269207"/>
              <a:gd name="connsiteY4" fmla="*/ 990600 h 1045941"/>
              <a:gd name="connsiteX5" fmla="*/ 1219201 w 1269207"/>
              <a:gd name="connsiteY5" fmla="*/ 990600 h 1045941"/>
              <a:gd name="connsiteX6" fmla="*/ 1269207 w 1269207"/>
              <a:gd name="connsiteY6" fmla="*/ 745332 h 1045941"/>
              <a:gd name="connsiteX7" fmla="*/ 1207294 w 1269207"/>
              <a:gd name="connsiteY7" fmla="*/ 735807 h 1045941"/>
              <a:gd name="connsiteX8" fmla="*/ 1171575 w 1269207"/>
              <a:gd name="connsiteY8" fmla="*/ 935832 h 1045941"/>
              <a:gd name="connsiteX9" fmla="*/ 1050132 w 1269207"/>
              <a:gd name="connsiteY9" fmla="*/ 931069 h 1045941"/>
              <a:gd name="connsiteX10" fmla="*/ 614363 w 1269207"/>
              <a:gd name="connsiteY10" fmla="*/ 147638 h 1045941"/>
              <a:gd name="connsiteX11" fmla="*/ 426244 w 1269207"/>
              <a:gd name="connsiteY11" fmla="*/ 7144 h 1045941"/>
              <a:gd name="connsiteX12" fmla="*/ 0 w 1269207"/>
              <a:gd name="connsiteY12" fmla="*/ 0 h 1045941"/>
              <a:gd name="connsiteX0" fmla="*/ 0 w 1269207"/>
              <a:gd name="connsiteY0" fmla="*/ 0 h 1044981"/>
              <a:gd name="connsiteX1" fmla="*/ 0 w 1269207"/>
              <a:gd name="connsiteY1" fmla="*/ 52388 h 1044981"/>
              <a:gd name="connsiteX2" fmla="*/ 381000 w 1269207"/>
              <a:gd name="connsiteY2" fmla="*/ 52388 h 1044981"/>
              <a:gd name="connsiteX3" fmla="*/ 554832 w 1269207"/>
              <a:gd name="connsiteY3" fmla="*/ 171450 h 1044981"/>
              <a:gd name="connsiteX4" fmla="*/ 1021557 w 1269207"/>
              <a:gd name="connsiteY4" fmla="*/ 990600 h 1044981"/>
              <a:gd name="connsiteX5" fmla="*/ 1228726 w 1269207"/>
              <a:gd name="connsiteY5" fmla="*/ 988219 h 1044981"/>
              <a:gd name="connsiteX6" fmla="*/ 1269207 w 1269207"/>
              <a:gd name="connsiteY6" fmla="*/ 745332 h 1044981"/>
              <a:gd name="connsiteX7" fmla="*/ 1207294 w 1269207"/>
              <a:gd name="connsiteY7" fmla="*/ 735807 h 1044981"/>
              <a:gd name="connsiteX8" fmla="*/ 1171575 w 1269207"/>
              <a:gd name="connsiteY8" fmla="*/ 935832 h 1044981"/>
              <a:gd name="connsiteX9" fmla="*/ 1050132 w 1269207"/>
              <a:gd name="connsiteY9" fmla="*/ 931069 h 1044981"/>
              <a:gd name="connsiteX10" fmla="*/ 614363 w 1269207"/>
              <a:gd name="connsiteY10" fmla="*/ 147638 h 1044981"/>
              <a:gd name="connsiteX11" fmla="*/ 426244 w 1269207"/>
              <a:gd name="connsiteY11" fmla="*/ 7144 h 1044981"/>
              <a:gd name="connsiteX12" fmla="*/ 0 w 1269207"/>
              <a:gd name="connsiteY12" fmla="*/ 0 h 1044981"/>
              <a:gd name="connsiteX0" fmla="*/ 0 w 1269207"/>
              <a:gd name="connsiteY0" fmla="*/ 0 h 1044981"/>
              <a:gd name="connsiteX1" fmla="*/ 0 w 1269207"/>
              <a:gd name="connsiteY1" fmla="*/ 52388 h 1044981"/>
              <a:gd name="connsiteX2" fmla="*/ 381000 w 1269207"/>
              <a:gd name="connsiteY2" fmla="*/ 52388 h 1044981"/>
              <a:gd name="connsiteX3" fmla="*/ 554832 w 1269207"/>
              <a:gd name="connsiteY3" fmla="*/ 171450 h 1044981"/>
              <a:gd name="connsiteX4" fmla="*/ 1021557 w 1269207"/>
              <a:gd name="connsiteY4" fmla="*/ 990600 h 1044981"/>
              <a:gd name="connsiteX5" fmla="*/ 1228726 w 1269207"/>
              <a:gd name="connsiteY5" fmla="*/ 988219 h 1044981"/>
              <a:gd name="connsiteX6" fmla="*/ 1269207 w 1269207"/>
              <a:gd name="connsiteY6" fmla="*/ 745332 h 1044981"/>
              <a:gd name="connsiteX7" fmla="*/ 1207294 w 1269207"/>
              <a:gd name="connsiteY7" fmla="*/ 735807 h 1044981"/>
              <a:gd name="connsiteX8" fmla="*/ 1171575 w 1269207"/>
              <a:gd name="connsiteY8" fmla="*/ 935832 h 1044981"/>
              <a:gd name="connsiteX9" fmla="*/ 1050132 w 1269207"/>
              <a:gd name="connsiteY9" fmla="*/ 931069 h 1044981"/>
              <a:gd name="connsiteX10" fmla="*/ 614363 w 1269207"/>
              <a:gd name="connsiteY10" fmla="*/ 147638 h 1044981"/>
              <a:gd name="connsiteX11" fmla="*/ 426244 w 1269207"/>
              <a:gd name="connsiteY11" fmla="*/ 7144 h 1044981"/>
              <a:gd name="connsiteX12" fmla="*/ 0 w 1269207"/>
              <a:gd name="connsiteY12" fmla="*/ 0 h 1044981"/>
              <a:gd name="connsiteX0" fmla="*/ 0 w 1269207"/>
              <a:gd name="connsiteY0" fmla="*/ 0 h 1044981"/>
              <a:gd name="connsiteX1" fmla="*/ 0 w 1269207"/>
              <a:gd name="connsiteY1" fmla="*/ 52388 h 1044981"/>
              <a:gd name="connsiteX2" fmla="*/ 381000 w 1269207"/>
              <a:gd name="connsiteY2" fmla="*/ 52388 h 1044981"/>
              <a:gd name="connsiteX3" fmla="*/ 554832 w 1269207"/>
              <a:gd name="connsiteY3" fmla="*/ 171450 h 1044981"/>
              <a:gd name="connsiteX4" fmla="*/ 1021557 w 1269207"/>
              <a:gd name="connsiteY4" fmla="*/ 990600 h 1044981"/>
              <a:gd name="connsiteX5" fmla="*/ 1228726 w 1269207"/>
              <a:gd name="connsiteY5" fmla="*/ 988219 h 1044981"/>
              <a:gd name="connsiteX6" fmla="*/ 1269207 w 1269207"/>
              <a:gd name="connsiteY6" fmla="*/ 745332 h 1044981"/>
              <a:gd name="connsiteX7" fmla="*/ 1207294 w 1269207"/>
              <a:gd name="connsiteY7" fmla="*/ 735807 h 1044981"/>
              <a:gd name="connsiteX8" fmla="*/ 1171575 w 1269207"/>
              <a:gd name="connsiteY8" fmla="*/ 935832 h 1044981"/>
              <a:gd name="connsiteX9" fmla="*/ 1050132 w 1269207"/>
              <a:gd name="connsiteY9" fmla="*/ 931069 h 1044981"/>
              <a:gd name="connsiteX10" fmla="*/ 614363 w 1269207"/>
              <a:gd name="connsiteY10" fmla="*/ 147638 h 1044981"/>
              <a:gd name="connsiteX11" fmla="*/ 426244 w 1269207"/>
              <a:gd name="connsiteY11" fmla="*/ 7144 h 1044981"/>
              <a:gd name="connsiteX12" fmla="*/ 0 w 1269207"/>
              <a:gd name="connsiteY12" fmla="*/ 0 h 1044981"/>
              <a:gd name="connsiteX0" fmla="*/ 0 w 1269207"/>
              <a:gd name="connsiteY0" fmla="*/ 0 h 1042252"/>
              <a:gd name="connsiteX1" fmla="*/ 0 w 1269207"/>
              <a:gd name="connsiteY1" fmla="*/ 52388 h 1042252"/>
              <a:gd name="connsiteX2" fmla="*/ 381000 w 1269207"/>
              <a:gd name="connsiteY2" fmla="*/ 52388 h 1042252"/>
              <a:gd name="connsiteX3" fmla="*/ 554832 w 1269207"/>
              <a:gd name="connsiteY3" fmla="*/ 171450 h 1042252"/>
              <a:gd name="connsiteX4" fmla="*/ 1021557 w 1269207"/>
              <a:gd name="connsiteY4" fmla="*/ 990600 h 1042252"/>
              <a:gd name="connsiteX5" fmla="*/ 1216820 w 1269207"/>
              <a:gd name="connsiteY5" fmla="*/ 981075 h 1042252"/>
              <a:gd name="connsiteX6" fmla="*/ 1269207 w 1269207"/>
              <a:gd name="connsiteY6" fmla="*/ 745332 h 1042252"/>
              <a:gd name="connsiteX7" fmla="*/ 1207294 w 1269207"/>
              <a:gd name="connsiteY7" fmla="*/ 735807 h 1042252"/>
              <a:gd name="connsiteX8" fmla="*/ 1171575 w 1269207"/>
              <a:gd name="connsiteY8" fmla="*/ 935832 h 1042252"/>
              <a:gd name="connsiteX9" fmla="*/ 1050132 w 1269207"/>
              <a:gd name="connsiteY9" fmla="*/ 931069 h 1042252"/>
              <a:gd name="connsiteX10" fmla="*/ 614363 w 1269207"/>
              <a:gd name="connsiteY10" fmla="*/ 147638 h 1042252"/>
              <a:gd name="connsiteX11" fmla="*/ 426244 w 1269207"/>
              <a:gd name="connsiteY11" fmla="*/ 7144 h 1042252"/>
              <a:gd name="connsiteX12" fmla="*/ 0 w 1269207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07294 w 1283494"/>
              <a:gd name="connsiteY7" fmla="*/ 735807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02456 w 1283494"/>
              <a:gd name="connsiteY10" fmla="*/ 157163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02456 w 1283494"/>
              <a:gd name="connsiteY10" fmla="*/ 157163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26319 w 1283494"/>
              <a:gd name="connsiteY9" fmla="*/ 923926 h 1042252"/>
              <a:gd name="connsiteX10" fmla="*/ 602456 w 1283494"/>
              <a:gd name="connsiteY10" fmla="*/ 157163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26319 w 1283494"/>
              <a:gd name="connsiteY9" fmla="*/ 923926 h 1042252"/>
              <a:gd name="connsiteX10" fmla="*/ 602456 w 1283494"/>
              <a:gd name="connsiteY10" fmla="*/ 157163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200150 w 1283494"/>
              <a:gd name="connsiteY8" fmla="*/ 933450 h 1042252"/>
              <a:gd name="connsiteX9" fmla="*/ 1026319 w 1283494"/>
              <a:gd name="connsiteY9" fmla="*/ 923926 h 1042252"/>
              <a:gd name="connsiteX10" fmla="*/ 602456 w 1283494"/>
              <a:gd name="connsiteY10" fmla="*/ 157163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309688"/>
              <a:gd name="connsiteY0" fmla="*/ 0 h 1042252"/>
              <a:gd name="connsiteX1" fmla="*/ 0 w 1309688"/>
              <a:gd name="connsiteY1" fmla="*/ 52388 h 1042252"/>
              <a:gd name="connsiteX2" fmla="*/ 381000 w 1309688"/>
              <a:gd name="connsiteY2" fmla="*/ 52388 h 1042252"/>
              <a:gd name="connsiteX3" fmla="*/ 554832 w 1309688"/>
              <a:gd name="connsiteY3" fmla="*/ 171450 h 1042252"/>
              <a:gd name="connsiteX4" fmla="*/ 1021557 w 1309688"/>
              <a:gd name="connsiteY4" fmla="*/ 990600 h 1042252"/>
              <a:gd name="connsiteX5" fmla="*/ 1216820 w 1309688"/>
              <a:gd name="connsiteY5" fmla="*/ 981075 h 1042252"/>
              <a:gd name="connsiteX6" fmla="*/ 1309688 w 1309688"/>
              <a:gd name="connsiteY6" fmla="*/ 752476 h 1042252"/>
              <a:gd name="connsiteX7" fmla="*/ 1231107 w 1309688"/>
              <a:gd name="connsiteY7" fmla="*/ 745332 h 1042252"/>
              <a:gd name="connsiteX8" fmla="*/ 1200150 w 1309688"/>
              <a:gd name="connsiteY8" fmla="*/ 933450 h 1042252"/>
              <a:gd name="connsiteX9" fmla="*/ 1026319 w 1309688"/>
              <a:gd name="connsiteY9" fmla="*/ 923926 h 1042252"/>
              <a:gd name="connsiteX10" fmla="*/ 602456 w 1309688"/>
              <a:gd name="connsiteY10" fmla="*/ 157163 h 1042252"/>
              <a:gd name="connsiteX11" fmla="*/ 426244 w 1309688"/>
              <a:gd name="connsiteY11" fmla="*/ 7144 h 1042252"/>
              <a:gd name="connsiteX12" fmla="*/ 0 w 1309688"/>
              <a:gd name="connsiteY12" fmla="*/ 0 h 1042252"/>
              <a:gd name="connsiteX0" fmla="*/ 0 w 1309688"/>
              <a:gd name="connsiteY0" fmla="*/ 0 h 1045941"/>
              <a:gd name="connsiteX1" fmla="*/ 0 w 1309688"/>
              <a:gd name="connsiteY1" fmla="*/ 52388 h 1045941"/>
              <a:gd name="connsiteX2" fmla="*/ 381000 w 1309688"/>
              <a:gd name="connsiteY2" fmla="*/ 52388 h 1045941"/>
              <a:gd name="connsiteX3" fmla="*/ 554832 w 1309688"/>
              <a:gd name="connsiteY3" fmla="*/ 171450 h 1045941"/>
              <a:gd name="connsiteX4" fmla="*/ 1021557 w 1309688"/>
              <a:gd name="connsiteY4" fmla="*/ 990600 h 1045941"/>
              <a:gd name="connsiteX5" fmla="*/ 1233489 w 1309688"/>
              <a:gd name="connsiteY5" fmla="*/ 990600 h 1045941"/>
              <a:gd name="connsiteX6" fmla="*/ 1309688 w 1309688"/>
              <a:gd name="connsiteY6" fmla="*/ 752476 h 1045941"/>
              <a:gd name="connsiteX7" fmla="*/ 1231107 w 1309688"/>
              <a:gd name="connsiteY7" fmla="*/ 745332 h 1045941"/>
              <a:gd name="connsiteX8" fmla="*/ 1200150 w 1309688"/>
              <a:gd name="connsiteY8" fmla="*/ 933450 h 1045941"/>
              <a:gd name="connsiteX9" fmla="*/ 1026319 w 1309688"/>
              <a:gd name="connsiteY9" fmla="*/ 923926 h 1045941"/>
              <a:gd name="connsiteX10" fmla="*/ 602456 w 1309688"/>
              <a:gd name="connsiteY10" fmla="*/ 157163 h 1045941"/>
              <a:gd name="connsiteX11" fmla="*/ 426244 w 1309688"/>
              <a:gd name="connsiteY11" fmla="*/ 7144 h 1045941"/>
              <a:gd name="connsiteX12" fmla="*/ 0 w 1309688"/>
              <a:gd name="connsiteY12" fmla="*/ 0 h 1045941"/>
              <a:gd name="connsiteX0" fmla="*/ 0 w 1331119"/>
              <a:gd name="connsiteY0" fmla="*/ 0 h 1045941"/>
              <a:gd name="connsiteX1" fmla="*/ 0 w 1331119"/>
              <a:gd name="connsiteY1" fmla="*/ 52388 h 1045941"/>
              <a:gd name="connsiteX2" fmla="*/ 381000 w 1331119"/>
              <a:gd name="connsiteY2" fmla="*/ 52388 h 1045941"/>
              <a:gd name="connsiteX3" fmla="*/ 554832 w 1331119"/>
              <a:gd name="connsiteY3" fmla="*/ 171450 h 1045941"/>
              <a:gd name="connsiteX4" fmla="*/ 1021557 w 1331119"/>
              <a:gd name="connsiteY4" fmla="*/ 990600 h 1045941"/>
              <a:gd name="connsiteX5" fmla="*/ 1233489 w 1331119"/>
              <a:gd name="connsiteY5" fmla="*/ 990600 h 1045941"/>
              <a:gd name="connsiteX6" fmla="*/ 1331119 w 1331119"/>
              <a:gd name="connsiteY6" fmla="*/ 783432 h 1045941"/>
              <a:gd name="connsiteX7" fmla="*/ 1231107 w 1331119"/>
              <a:gd name="connsiteY7" fmla="*/ 745332 h 1045941"/>
              <a:gd name="connsiteX8" fmla="*/ 1200150 w 1331119"/>
              <a:gd name="connsiteY8" fmla="*/ 933450 h 1045941"/>
              <a:gd name="connsiteX9" fmla="*/ 1026319 w 1331119"/>
              <a:gd name="connsiteY9" fmla="*/ 923926 h 1045941"/>
              <a:gd name="connsiteX10" fmla="*/ 602456 w 1331119"/>
              <a:gd name="connsiteY10" fmla="*/ 157163 h 1045941"/>
              <a:gd name="connsiteX11" fmla="*/ 426244 w 1331119"/>
              <a:gd name="connsiteY11" fmla="*/ 7144 h 1045941"/>
              <a:gd name="connsiteX12" fmla="*/ 0 w 1331119"/>
              <a:gd name="connsiteY12" fmla="*/ 0 h 1045941"/>
              <a:gd name="connsiteX0" fmla="*/ 0 w 1331119"/>
              <a:gd name="connsiteY0" fmla="*/ 0 h 1045941"/>
              <a:gd name="connsiteX1" fmla="*/ 0 w 1331119"/>
              <a:gd name="connsiteY1" fmla="*/ 52388 h 1045941"/>
              <a:gd name="connsiteX2" fmla="*/ 381000 w 1331119"/>
              <a:gd name="connsiteY2" fmla="*/ 52388 h 1045941"/>
              <a:gd name="connsiteX3" fmla="*/ 554832 w 1331119"/>
              <a:gd name="connsiteY3" fmla="*/ 171450 h 1045941"/>
              <a:gd name="connsiteX4" fmla="*/ 1021557 w 1331119"/>
              <a:gd name="connsiteY4" fmla="*/ 990600 h 1045941"/>
              <a:gd name="connsiteX5" fmla="*/ 1233489 w 1331119"/>
              <a:gd name="connsiteY5" fmla="*/ 990600 h 1045941"/>
              <a:gd name="connsiteX6" fmla="*/ 1331119 w 1331119"/>
              <a:gd name="connsiteY6" fmla="*/ 783432 h 1045941"/>
              <a:gd name="connsiteX7" fmla="*/ 1264444 w 1331119"/>
              <a:gd name="connsiteY7" fmla="*/ 764382 h 1045941"/>
              <a:gd name="connsiteX8" fmla="*/ 1200150 w 1331119"/>
              <a:gd name="connsiteY8" fmla="*/ 933450 h 1045941"/>
              <a:gd name="connsiteX9" fmla="*/ 1026319 w 1331119"/>
              <a:gd name="connsiteY9" fmla="*/ 923926 h 1045941"/>
              <a:gd name="connsiteX10" fmla="*/ 602456 w 1331119"/>
              <a:gd name="connsiteY10" fmla="*/ 157163 h 1045941"/>
              <a:gd name="connsiteX11" fmla="*/ 426244 w 1331119"/>
              <a:gd name="connsiteY11" fmla="*/ 7144 h 1045941"/>
              <a:gd name="connsiteX12" fmla="*/ 0 w 1331119"/>
              <a:gd name="connsiteY12" fmla="*/ 0 h 1045941"/>
              <a:gd name="connsiteX0" fmla="*/ 0 w 1331119"/>
              <a:gd name="connsiteY0" fmla="*/ 0 h 1045941"/>
              <a:gd name="connsiteX1" fmla="*/ 0 w 1331119"/>
              <a:gd name="connsiteY1" fmla="*/ 52388 h 1045941"/>
              <a:gd name="connsiteX2" fmla="*/ 381000 w 1331119"/>
              <a:gd name="connsiteY2" fmla="*/ 52388 h 1045941"/>
              <a:gd name="connsiteX3" fmla="*/ 554832 w 1331119"/>
              <a:gd name="connsiteY3" fmla="*/ 171450 h 1045941"/>
              <a:gd name="connsiteX4" fmla="*/ 1021557 w 1331119"/>
              <a:gd name="connsiteY4" fmla="*/ 990600 h 1045941"/>
              <a:gd name="connsiteX5" fmla="*/ 1233489 w 1331119"/>
              <a:gd name="connsiteY5" fmla="*/ 990600 h 1045941"/>
              <a:gd name="connsiteX6" fmla="*/ 1331119 w 1331119"/>
              <a:gd name="connsiteY6" fmla="*/ 783432 h 1045941"/>
              <a:gd name="connsiteX7" fmla="*/ 1264444 w 1331119"/>
              <a:gd name="connsiteY7" fmla="*/ 764382 h 1045941"/>
              <a:gd name="connsiteX8" fmla="*/ 1200150 w 1331119"/>
              <a:gd name="connsiteY8" fmla="*/ 933450 h 1045941"/>
              <a:gd name="connsiteX9" fmla="*/ 1026319 w 1331119"/>
              <a:gd name="connsiteY9" fmla="*/ 907257 h 1045941"/>
              <a:gd name="connsiteX10" fmla="*/ 602456 w 1331119"/>
              <a:gd name="connsiteY10" fmla="*/ 157163 h 1045941"/>
              <a:gd name="connsiteX11" fmla="*/ 426244 w 1331119"/>
              <a:gd name="connsiteY11" fmla="*/ 7144 h 1045941"/>
              <a:gd name="connsiteX12" fmla="*/ 0 w 1331119"/>
              <a:gd name="connsiteY12" fmla="*/ 0 h 1045941"/>
              <a:gd name="connsiteX0" fmla="*/ 0 w 1331119"/>
              <a:gd name="connsiteY0" fmla="*/ 0 h 1045941"/>
              <a:gd name="connsiteX1" fmla="*/ 0 w 1331119"/>
              <a:gd name="connsiteY1" fmla="*/ 52388 h 1045941"/>
              <a:gd name="connsiteX2" fmla="*/ 381000 w 1331119"/>
              <a:gd name="connsiteY2" fmla="*/ 52388 h 1045941"/>
              <a:gd name="connsiteX3" fmla="*/ 554832 w 1331119"/>
              <a:gd name="connsiteY3" fmla="*/ 171450 h 1045941"/>
              <a:gd name="connsiteX4" fmla="*/ 1021557 w 1331119"/>
              <a:gd name="connsiteY4" fmla="*/ 990600 h 1045941"/>
              <a:gd name="connsiteX5" fmla="*/ 1233489 w 1331119"/>
              <a:gd name="connsiteY5" fmla="*/ 990600 h 1045941"/>
              <a:gd name="connsiteX6" fmla="*/ 1331119 w 1331119"/>
              <a:gd name="connsiteY6" fmla="*/ 783432 h 1045941"/>
              <a:gd name="connsiteX7" fmla="*/ 1264444 w 1331119"/>
              <a:gd name="connsiteY7" fmla="*/ 764382 h 1045941"/>
              <a:gd name="connsiteX8" fmla="*/ 1200150 w 1331119"/>
              <a:gd name="connsiteY8" fmla="*/ 933450 h 1045941"/>
              <a:gd name="connsiteX9" fmla="*/ 1026319 w 1331119"/>
              <a:gd name="connsiteY9" fmla="*/ 907257 h 1045941"/>
              <a:gd name="connsiteX10" fmla="*/ 602456 w 1331119"/>
              <a:gd name="connsiteY10" fmla="*/ 157163 h 1045941"/>
              <a:gd name="connsiteX11" fmla="*/ 426244 w 1331119"/>
              <a:gd name="connsiteY11" fmla="*/ 7144 h 1045941"/>
              <a:gd name="connsiteX12" fmla="*/ 0 w 1331119"/>
              <a:gd name="connsiteY12" fmla="*/ 0 h 1045941"/>
              <a:gd name="connsiteX0" fmla="*/ 0 w 1331119"/>
              <a:gd name="connsiteY0" fmla="*/ 0 h 1045941"/>
              <a:gd name="connsiteX1" fmla="*/ 0 w 1331119"/>
              <a:gd name="connsiteY1" fmla="*/ 52388 h 1045941"/>
              <a:gd name="connsiteX2" fmla="*/ 381000 w 1331119"/>
              <a:gd name="connsiteY2" fmla="*/ 52388 h 1045941"/>
              <a:gd name="connsiteX3" fmla="*/ 554832 w 1331119"/>
              <a:gd name="connsiteY3" fmla="*/ 171450 h 1045941"/>
              <a:gd name="connsiteX4" fmla="*/ 1021557 w 1331119"/>
              <a:gd name="connsiteY4" fmla="*/ 990600 h 1045941"/>
              <a:gd name="connsiteX5" fmla="*/ 1219201 w 1331119"/>
              <a:gd name="connsiteY5" fmla="*/ 990600 h 1045941"/>
              <a:gd name="connsiteX6" fmla="*/ 1331119 w 1331119"/>
              <a:gd name="connsiteY6" fmla="*/ 783432 h 1045941"/>
              <a:gd name="connsiteX7" fmla="*/ 1264444 w 1331119"/>
              <a:gd name="connsiteY7" fmla="*/ 764382 h 1045941"/>
              <a:gd name="connsiteX8" fmla="*/ 1200150 w 1331119"/>
              <a:gd name="connsiteY8" fmla="*/ 933450 h 1045941"/>
              <a:gd name="connsiteX9" fmla="*/ 1026319 w 1331119"/>
              <a:gd name="connsiteY9" fmla="*/ 907257 h 1045941"/>
              <a:gd name="connsiteX10" fmla="*/ 602456 w 1331119"/>
              <a:gd name="connsiteY10" fmla="*/ 157163 h 1045941"/>
              <a:gd name="connsiteX11" fmla="*/ 426244 w 1331119"/>
              <a:gd name="connsiteY11" fmla="*/ 7144 h 1045941"/>
              <a:gd name="connsiteX12" fmla="*/ 0 w 1331119"/>
              <a:gd name="connsiteY12" fmla="*/ 0 h 1045941"/>
              <a:gd name="connsiteX0" fmla="*/ 0 w 1331119"/>
              <a:gd name="connsiteY0" fmla="*/ 0 h 1041491"/>
              <a:gd name="connsiteX1" fmla="*/ 0 w 1331119"/>
              <a:gd name="connsiteY1" fmla="*/ 52388 h 1041491"/>
              <a:gd name="connsiteX2" fmla="*/ 381000 w 1331119"/>
              <a:gd name="connsiteY2" fmla="*/ 52388 h 1041491"/>
              <a:gd name="connsiteX3" fmla="*/ 554832 w 1331119"/>
              <a:gd name="connsiteY3" fmla="*/ 171450 h 1041491"/>
              <a:gd name="connsiteX4" fmla="*/ 1021557 w 1331119"/>
              <a:gd name="connsiteY4" fmla="*/ 990600 h 1041491"/>
              <a:gd name="connsiteX5" fmla="*/ 1219201 w 1331119"/>
              <a:gd name="connsiteY5" fmla="*/ 990600 h 1041491"/>
              <a:gd name="connsiteX6" fmla="*/ 1331119 w 1331119"/>
              <a:gd name="connsiteY6" fmla="*/ 783432 h 1041491"/>
              <a:gd name="connsiteX7" fmla="*/ 1264444 w 1331119"/>
              <a:gd name="connsiteY7" fmla="*/ 764382 h 1041491"/>
              <a:gd name="connsiteX8" fmla="*/ 1200150 w 1331119"/>
              <a:gd name="connsiteY8" fmla="*/ 933450 h 1041491"/>
              <a:gd name="connsiteX9" fmla="*/ 1026319 w 1331119"/>
              <a:gd name="connsiteY9" fmla="*/ 907257 h 1041491"/>
              <a:gd name="connsiteX10" fmla="*/ 602456 w 1331119"/>
              <a:gd name="connsiteY10" fmla="*/ 157163 h 1041491"/>
              <a:gd name="connsiteX11" fmla="*/ 426244 w 1331119"/>
              <a:gd name="connsiteY11" fmla="*/ 7144 h 1041491"/>
              <a:gd name="connsiteX12" fmla="*/ 0 w 1331119"/>
              <a:gd name="connsiteY12" fmla="*/ 0 h 1041491"/>
              <a:gd name="connsiteX0" fmla="*/ 0 w 1323976"/>
              <a:gd name="connsiteY0" fmla="*/ 0 h 1041491"/>
              <a:gd name="connsiteX1" fmla="*/ 0 w 1323976"/>
              <a:gd name="connsiteY1" fmla="*/ 52388 h 1041491"/>
              <a:gd name="connsiteX2" fmla="*/ 381000 w 1323976"/>
              <a:gd name="connsiteY2" fmla="*/ 52388 h 1041491"/>
              <a:gd name="connsiteX3" fmla="*/ 554832 w 1323976"/>
              <a:gd name="connsiteY3" fmla="*/ 171450 h 1041491"/>
              <a:gd name="connsiteX4" fmla="*/ 1021557 w 1323976"/>
              <a:gd name="connsiteY4" fmla="*/ 990600 h 1041491"/>
              <a:gd name="connsiteX5" fmla="*/ 1219201 w 1323976"/>
              <a:gd name="connsiteY5" fmla="*/ 990600 h 1041491"/>
              <a:gd name="connsiteX6" fmla="*/ 1323976 w 1323976"/>
              <a:gd name="connsiteY6" fmla="*/ 790576 h 1041491"/>
              <a:gd name="connsiteX7" fmla="*/ 1264444 w 1323976"/>
              <a:gd name="connsiteY7" fmla="*/ 764382 h 1041491"/>
              <a:gd name="connsiteX8" fmla="*/ 1200150 w 1323976"/>
              <a:gd name="connsiteY8" fmla="*/ 933450 h 1041491"/>
              <a:gd name="connsiteX9" fmla="*/ 1026319 w 1323976"/>
              <a:gd name="connsiteY9" fmla="*/ 907257 h 1041491"/>
              <a:gd name="connsiteX10" fmla="*/ 602456 w 1323976"/>
              <a:gd name="connsiteY10" fmla="*/ 157163 h 1041491"/>
              <a:gd name="connsiteX11" fmla="*/ 426244 w 1323976"/>
              <a:gd name="connsiteY11" fmla="*/ 7144 h 1041491"/>
              <a:gd name="connsiteX12" fmla="*/ 0 w 1323976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26319 w 1321594"/>
              <a:gd name="connsiteY9" fmla="*/ 907257 h 1041491"/>
              <a:gd name="connsiteX10" fmla="*/ 602456 w 1321594"/>
              <a:gd name="connsiteY10" fmla="*/ 157163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26319 w 1321594"/>
              <a:gd name="connsiteY9" fmla="*/ 907257 h 1041491"/>
              <a:gd name="connsiteX10" fmla="*/ 602456 w 1321594"/>
              <a:gd name="connsiteY10" fmla="*/ 157163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26319 w 1321594"/>
              <a:gd name="connsiteY9" fmla="*/ 907257 h 1041491"/>
              <a:gd name="connsiteX10" fmla="*/ 602456 w 1321594"/>
              <a:gd name="connsiteY10" fmla="*/ 157163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26319 w 1321594"/>
              <a:gd name="connsiteY9" fmla="*/ 907257 h 1041491"/>
              <a:gd name="connsiteX10" fmla="*/ 595313 w 1321594"/>
              <a:gd name="connsiteY10" fmla="*/ 159544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78731 w 1321594"/>
              <a:gd name="connsiteY7" fmla="*/ 757238 h 1041491"/>
              <a:gd name="connsiteX8" fmla="*/ 1200150 w 1321594"/>
              <a:gd name="connsiteY8" fmla="*/ 93345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78731 w 1321594"/>
              <a:gd name="connsiteY7" fmla="*/ 757238 h 1041491"/>
              <a:gd name="connsiteX8" fmla="*/ 1200150 w 1321594"/>
              <a:gd name="connsiteY8" fmla="*/ 95250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78731 w 1321594"/>
              <a:gd name="connsiteY7" fmla="*/ 757238 h 1041491"/>
              <a:gd name="connsiteX8" fmla="*/ 1200150 w 1321594"/>
              <a:gd name="connsiteY8" fmla="*/ 95250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78731 w 1321594"/>
              <a:gd name="connsiteY7" fmla="*/ 757238 h 1041491"/>
              <a:gd name="connsiteX8" fmla="*/ 1200150 w 1321594"/>
              <a:gd name="connsiteY8" fmla="*/ 95250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85874 w 1321594"/>
              <a:gd name="connsiteY7" fmla="*/ 759619 h 1041491"/>
              <a:gd name="connsiteX8" fmla="*/ 1200150 w 1321594"/>
              <a:gd name="connsiteY8" fmla="*/ 95250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85874 w 1321594"/>
              <a:gd name="connsiteY7" fmla="*/ 759619 h 1041491"/>
              <a:gd name="connsiteX8" fmla="*/ 1200150 w 1321594"/>
              <a:gd name="connsiteY8" fmla="*/ 95250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6244 w 1321594"/>
              <a:gd name="connsiteY11" fmla="*/ 4762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190625 w 1321594"/>
              <a:gd name="connsiteY8" fmla="*/ 947738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1050"/>
              <a:gd name="connsiteX1" fmla="*/ 0 w 1321594"/>
              <a:gd name="connsiteY1" fmla="*/ 52388 h 1041050"/>
              <a:gd name="connsiteX2" fmla="*/ 381000 w 1321594"/>
              <a:gd name="connsiteY2" fmla="*/ 52388 h 1041050"/>
              <a:gd name="connsiteX3" fmla="*/ 554832 w 1321594"/>
              <a:gd name="connsiteY3" fmla="*/ 171450 h 1041050"/>
              <a:gd name="connsiteX4" fmla="*/ 1021557 w 1321594"/>
              <a:gd name="connsiteY4" fmla="*/ 990600 h 1041050"/>
              <a:gd name="connsiteX5" fmla="*/ 1219201 w 1321594"/>
              <a:gd name="connsiteY5" fmla="*/ 983457 h 1041050"/>
              <a:gd name="connsiteX6" fmla="*/ 1321594 w 1321594"/>
              <a:gd name="connsiteY6" fmla="*/ 783432 h 1041050"/>
              <a:gd name="connsiteX7" fmla="*/ 1285874 w 1321594"/>
              <a:gd name="connsiteY7" fmla="*/ 759619 h 1041050"/>
              <a:gd name="connsiteX8" fmla="*/ 1190625 w 1321594"/>
              <a:gd name="connsiteY8" fmla="*/ 947738 h 1041050"/>
              <a:gd name="connsiteX9" fmla="*/ 1031082 w 1321594"/>
              <a:gd name="connsiteY9" fmla="*/ 931070 h 1041050"/>
              <a:gd name="connsiteX10" fmla="*/ 595313 w 1321594"/>
              <a:gd name="connsiteY10" fmla="*/ 159544 h 1041050"/>
              <a:gd name="connsiteX11" fmla="*/ 423863 w 1321594"/>
              <a:gd name="connsiteY11" fmla="*/ 11906 h 1041050"/>
              <a:gd name="connsiteX12" fmla="*/ 0 w 1321594"/>
              <a:gd name="connsiteY12" fmla="*/ 0 h 1041050"/>
              <a:gd name="connsiteX0" fmla="*/ 0 w 1321594"/>
              <a:gd name="connsiteY0" fmla="*/ 0 h 1038974"/>
              <a:gd name="connsiteX1" fmla="*/ 0 w 1321594"/>
              <a:gd name="connsiteY1" fmla="*/ 52388 h 1038974"/>
              <a:gd name="connsiteX2" fmla="*/ 381000 w 1321594"/>
              <a:gd name="connsiteY2" fmla="*/ 52388 h 1038974"/>
              <a:gd name="connsiteX3" fmla="*/ 554832 w 1321594"/>
              <a:gd name="connsiteY3" fmla="*/ 171450 h 1038974"/>
              <a:gd name="connsiteX4" fmla="*/ 1021557 w 1321594"/>
              <a:gd name="connsiteY4" fmla="*/ 990600 h 1038974"/>
              <a:gd name="connsiteX5" fmla="*/ 1219201 w 1321594"/>
              <a:gd name="connsiteY5" fmla="*/ 983457 h 1038974"/>
              <a:gd name="connsiteX6" fmla="*/ 1321594 w 1321594"/>
              <a:gd name="connsiteY6" fmla="*/ 783432 h 1038974"/>
              <a:gd name="connsiteX7" fmla="*/ 1285874 w 1321594"/>
              <a:gd name="connsiteY7" fmla="*/ 759619 h 1038974"/>
              <a:gd name="connsiteX8" fmla="*/ 1190625 w 1321594"/>
              <a:gd name="connsiteY8" fmla="*/ 947738 h 1038974"/>
              <a:gd name="connsiteX9" fmla="*/ 1031082 w 1321594"/>
              <a:gd name="connsiteY9" fmla="*/ 931070 h 1038974"/>
              <a:gd name="connsiteX10" fmla="*/ 595313 w 1321594"/>
              <a:gd name="connsiteY10" fmla="*/ 159544 h 1038974"/>
              <a:gd name="connsiteX11" fmla="*/ 423863 w 1321594"/>
              <a:gd name="connsiteY11" fmla="*/ 11906 h 1038974"/>
              <a:gd name="connsiteX12" fmla="*/ 0 w 1321594"/>
              <a:gd name="connsiteY12" fmla="*/ 0 h 1038974"/>
              <a:gd name="connsiteX0" fmla="*/ 0 w 1321594"/>
              <a:gd name="connsiteY0" fmla="*/ 0 h 1013423"/>
              <a:gd name="connsiteX1" fmla="*/ 0 w 1321594"/>
              <a:gd name="connsiteY1" fmla="*/ 52388 h 1013423"/>
              <a:gd name="connsiteX2" fmla="*/ 381000 w 1321594"/>
              <a:gd name="connsiteY2" fmla="*/ 52388 h 1013423"/>
              <a:gd name="connsiteX3" fmla="*/ 554832 w 1321594"/>
              <a:gd name="connsiteY3" fmla="*/ 171450 h 1013423"/>
              <a:gd name="connsiteX4" fmla="*/ 1021557 w 1321594"/>
              <a:gd name="connsiteY4" fmla="*/ 990600 h 1013423"/>
              <a:gd name="connsiteX5" fmla="*/ 1321594 w 1321594"/>
              <a:gd name="connsiteY5" fmla="*/ 783432 h 1013423"/>
              <a:gd name="connsiteX6" fmla="*/ 1285874 w 1321594"/>
              <a:gd name="connsiteY6" fmla="*/ 759619 h 1013423"/>
              <a:gd name="connsiteX7" fmla="*/ 1190625 w 1321594"/>
              <a:gd name="connsiteY7" fmla="*/ 947738 h 1013423"/>
              <a:gd name="connsiteX8" fmla="*/ 1031082 w 1321594"/>
              <a:gd name="connsiteY8" fmla="*/ 931070 h 1013423"/>
              <a:gd name="connsiteX9" fmla="*/ 595313 w 1321594"/>
              <a:gd name="connsiteY9" fmla="*/ 159544 h 1013423"/>
              <a:gd name="connsiteX10" fmla="*/ 423863 w 1321594"/>
              <a:gd name="connsiteY10" fmla="*/ 11906 h 1013423"/>
              <a:gd name="connsiteX11" fmla="*/ 0 w 1321594"/>
              <a:gd name="connsiteY11" fmla="*/ 0 h 1013423"/>
              <a:gd name="connsiteX0" fmla="*/ 0 w 1321594"/>
              <a:gd name="connsiteY0" fmla="*/ 0 h 1038197"/>
              <a:gd name="connsiteX1" fmla="*/ 0 w 1321594"/>
              <a:gd name="connsiteY1" fmla="*/ 52388 h 1038197"/>
              <a:gd name="connsiteX2" fmla="*/ 381000 w 1321594"/>
              <a:gd name="connsiteY2" fmla="*/ 52388 h 1038197"/>
              <a:gd name="connsiteX3" fmla="*/ 554832 w 1321594"/>
              <a:gd name="connsiteY3" fmla="*/ 171450 h 1038197"/>
              <a:gd name="connsiteX4" fmla="*/ 1021557 w 1321594"/>
              <a:gd name="connsiteY4" fmla="*/ 990600 h 1038197"/>
              <a:gd name="connsiteX5" fmla="*/ 1321594 w 1321594"/>
              <a:gd name="connsiteY5" fmla="*/ 783432 h 1038197"/>
              <a:gd name="connsiteX6" fmla="*/ 1285874 w 1321594"/>
              <a:gd name="connsiteY6" fmla="*/ 759619 h 1038197"/>
              <a:gd name="connsiteX7" fmla="*/ 1190625 w 1321594"/>
              <a:gd name="connsiteY7" fmla="*/ 947738 h 1038197"/>
              <a:gd name="connsiteX8" fmla="*/ 1031082 w 1321594"/>
              <a:gd name="connsiteY8" fmla="*/ 931070 h 1038197"/>
              <a:gd name="connsiteX9" fmla="*/ 595313 w 1321594"/>
              <a:gd name="connsiteY9" fmla="*/ 159544 h 1038197"/>
              <a:gd name="connsiteX10" fmla="*/ 423863 w 1321594"/>
              <a:gd name="connsiteY10" fmla="*/ 11906 h 1038197"/>
              <a:gd name="connsiteX11" fmla="*/ 0 w 1321594"/>
              <a:gd name="connsiteY11" fmla="*/ 0 h 1038197"/>
              <a:gd name="connsiteX0" fmla="*/ 0 w 1321594"/>
              <a:gd name="connsiteY0" fmla="*/ 0 h 1038197"/>
              <a:gd name="connsiteX1" fmla="*/ 0 w 1321594"/>
              <a:gd name="connsiteY1" fmla="*/ 52388 h 1038197"/>
              <a:gd name="connsiteX2" fmla="*/ 381000 w 1321594"/>
              <a:gd name="connsiteY2" fmla="*/ 52388 h 1038197"/>
              <a:gd name="connsiteX3" fmla="*/ 554832 w 1321594"/>
              <a:gd name="connsiteY3" fmla="*/ 171450 h 1038197"/>
              <a:gd name="connsiteX4" fmla="*/ 1021557 w 1321594"/>
              <a:gd name="connsiteY4" fmla="*/ 990600 h 1038197"/>
              <a:gd name="connsiteX5" fmla="*/ 1321594 w 1321594"/>
              <a:gd name="connsiteY5" fmla="*/ 783432 h 1038197"/>
              <a:gd name="connsiteX6" fmla="*/ 1285874 w 1321594"/>
              <a:gd name="connsiteY6" fmla="*/ 759619 h 1038197"/>
              <a:gd name="connsiteX7" fmla="*/ 1190625 w 1321594"/>
              <a:gd name="connsiteY7" fmla="*/ 947738 h 1038197"/>
              <a:gd name="connsiteX8" fmla="*/ 1031082 w 1321594"/>
              <a:gd name="connsiteY8" fmla="*/ 931070 h 1038197"/>
              <a:gd name="connsiteX9" fmla="*/ 595313 w 1321594"/>
              <a:gd name="connsiteY9" fmla="*/ 159544 h 1038197"/>
              <a:gd name="connsiteX10" fmla="*/ 423863 w 1321594"/>
              <a:gd name="connsiteY10" fmla="*/ 11906 h 1038197"/>
              <a:gd name="connsiteX11" fmla="*/ 0 w 1321594"/>
              <a:gd name="connsiteY11" fmla="*/ 0 h 1038197"/>
              <a:gd name="connsiteX0" fmla="*/ 0 w 1321594"/>
              <a:gd name="connsiteY0" fmla="*/ 0 h 1043764"/>
              <a:gd name="connsiteX1" fmla="*/ 0 w 1321594"/>
              <a:gd name="connsiteY1" fmla="*/ 52388 h 1043764"/>
              <a:gd name="connsiteX2" fmla="*/ 381000 w 1321594"/>
              <a:gd name="connsiteY2" fmla="*/ 52388 h 1043764"/>
              <a:gd name="connsiteX3" fmla="*/ 554832 w 1321594"/>
              <a:gd name="connsiteY3" fmla="*/ 171450 h 1043764"/>
              <a:gd name="connsiteX4" fmla="*/ 1033463 w 1321594"/>
              <a:gd name="connsiteY4" fmla="*/ 997744 h 1043764"/>
              <a:gd name="connsiteX5" fmla="*/ 1321594 w 1321594"/>
              <a:gd name="connsiteY5" fmla="*/ 783432 h 1043764"/>
              <a:gd name="connsiteX6" fmla="*/ 1285874 w 1321594"/>
              <a:gd name="connsiteY6" fmla="*/ 759619 h 1043764"/>
              <a:gd name="connsiteX7" fmla="*/ 1190625 w 1321594"/>
              <a:gd name="connsiteY7" fmla="*/ 947738 h 1043764"/>
              <a:gd name="connsiteX8" fmla="*/ 1031082 w 1321594"/>
              <a:gd name="connsiteY8" fmla="*/ 931070 h 1043764"/>
              <a:gd name="connsiteX9" fmla="*/ 595313 w 1321594"/>
              <a:gd name="connsiteY9" fmla="*/ 159544 h 1043764"/>
              <a:gd name="connsiteX10" fmla="*/ 423863 w 1321594"/>
              <a:gd name="connsiteY10" fmla="*/ 11906 h 1043764"/>
              <a:gd name="connsiteX11" fmla="*/ 0 w 1321594"/>
              <a:gd name="connsiteY11" fmla="*/ 0 h 1043764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190625 w 1321594"/>
              <a:gd name="connsiteY7" fmla="*/ 947738 h 1035375"/>
              <a:gd name="connsiteX8" fmla="*/ 1031082 w 1321594"/>
              <a:gd name="connsiteY8" fmla="*/ 931070 h 1035375"/>
              <a:gd name="connsiteX9" fmla="*/ 595313 w 1321594"/>
              <a:gd name="connsiteY9" fmla="*/ 159544 h 1035375"/>
              <a:gd name="connsiteX10" fmla="*/ 423863 w 1321594"/>
              <a:gd name="connsiteY10" fmla="*/ 11906 h 1035375"/>
              <a:gd name="connsiteX11" fmla="*/ 0 w 1321594"/>
              <a:gd name="connsiteY11" fmla="*/ 0 h 1035375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031082 w 1321594"/>
              <a:gd name="connsiteY7" fmla="*/ 931070 h 1035375"/>
              <a:gd name="connsiteX8" fmla="*/ 595313 w 1321594"/>
              <a:gd name="connsiteY8" fmla="*/ 159544 h 1035375"/>
              <a:gd name="connsiteX9" fmla="*/ 423863 w 1321594"/>
              <a:gd name="connsiteY9" fmla="*/ 11906 h 1035375"/>
              <a:gd name="connsiteX10" fmla="*/ 0 w 1321594"/>
              <a:gd name="connsiteY10" fmla="*/ 0 h 1035375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031082 w 1321594"/>
              <a:gd name="connsiteY7" fmla="*/ 931070 h 1035375"/>
              <a:gd name="connsiteX8" fmla="*/ 595313 w 1321594"/>
              <a:gd name="connsiteY8" fmla="*/ 159544 h 1035375"/>
              <a:gd name="connsiteX9" fmla="*/ 423863 w 1321594"/>
              <a:gd name="connsiteY9" fmla="*/ 11906 h 1035375"/>
              <a:gd name="connsiteX10" fmla="*/ 0 w 1321594"/>
              <a:gd name="connsiteY10" fmla="*/ 0 h 1035375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031082 w 1321594"/>
              <a:gd name="connsiteY7" fmla="*/ 931070 h 1035375"/>
              <a:gd name="connsiteX8" fmla="*/ 595313 w 1321594"/>
              <a:gd name="connsiteY8" fmla="*/ 159544 h 1035375"/>
              <a:gd name="connsiteX9" fmla="*/ 423863 w 1321594"/>
              <a:gd name="connsiteY9" fmla="*/ 11906 h 1035375"/>
              <a:gd name="connsiteX10" fmla="*/ 0 w 1321594"/>
              <a:gd name="connsiteY10" fmla="*/ 0 h 1035375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031082 w 1321594"/>
              <a:gd name="connsiteY7" fmla="*/ 931070 h 1035375"/>
              <a:gd name="connsiteX8" fmla="*/ 595313 w 1321594"/>
              <a:gd name="connsiteY8" fmla="*/ 159544 h 1035375"/>
              <a:gd name="connsiteX9" fmla="*/ 423863 w 1321594"/>
              <a:gd name="connsiteY9" fmla="*/ 11906 h 1035375"/>
              <a:gd name="connsiteX10" fmla="*/ 0 w 1321594"/>
              <a:gd name="connsiteY10" fmla="*/ 0 h 1035375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031082 w 1321594"/>
              <a:gd name="connsiteY7" fmla="*/ 931070 h 1035375"/>
              <a:gd name="connsiteX8" fmla="*/ 595313 w 1321594"/>
              <a:gd name="connsiteY8" fmla="*/ 159544 h 1035375"/>
              <a:gd name="connsiteX9" fmla="*/ 423863 w 1321594"/>
              <a:gd name="connsiteY9" fmla="*/ 11906 h 1035375"/>
              <a:gd name="connsiteX10" fmla="*/ 0 w 1321594"/>
              <a:gd name="connsiteY10" fmla="*/ 0 h 1035375"/>
              <a:gd name="connsiteX0" fmla="*/ 0 w 1321594"/>
              <a:gd name="connsiteY0" fmla="*/ 0 h 1040616"/>
              <a:gd name="connsiteX1" fmla="*/ 0 w 1321594"/>
              <a:gd name="connsiteY1" fmla="*/ 52388 h 1040616"/>
              <a:gd name="connsiteX2" fmla="*/ 381000 w 1321594"/>
              <a:gd name="connsiteY2" fmla="*/ 52388 h 1040616"/>
              <a:gd name="connsiteX3" fmla="*/ 554832 w 1321594"/>
              <a:gd name="connsiteY3" fmla="*/ 171450 h 1040616"/>
              <a:gd name="connsiteX4" fmla="*/ 1033463 w 1321594"/>
              <a:gd name="connsiteY4" fmla="*/ 997744 h 1040616"/>
              <a:gd name="connsiteX5" fmla="*/ 1321594 w 1321594"/>
              <a:gd name="connsiteY5" fmla="*/ 783432 h 1040616"/>
              <a:gd name="connsiteX6" fmla="*/ 1285874 w 1321594"/>
              <a:gd name="connsiteY6" fmla="*/ 759619 h 1040616"/>
              <a:gd name="connsiteX7" fmla="*/ 1031082 w 1321594"/>
              <a:gd name="connsiteY7" fmla="*/ 931070 h 1040616"/>
              <a:gd name="connsiteX8" fmla="*/ 595313 w 1321594"/>
              <a:gd name="connsiteY8" fmla="*/ 159544 h 1040616"/>
              <a:gd name="connsiteX9" fmla="*/ 423863 w 1321594"/>
              <a:gd name="connsiteY9" fmla="*/ 11906 h 1040616"/>
              <a:gd name="connsiteX10" fmla="*/ 0 w 1321594"/>
              <a:gd name="connsiteY10" fmla="*/ 0 h 1040616"/>
              <a:gd name="connsiteX0" fmla="*/ 0 w 1321594"/>
              <a:gd name="connsiteY0" fmla="*/ 0 h 1048786"/>
              <a:gd name="connsiteX1" fmla="*/ 0 w 1321594"/>
              <a:gd name="connsiteY1" fmla="*/ 52388 h 1048786"/>
              <a:gd name="connsiteX2" fmla="*/ 381000 w 1321594"/>
              <a:gd name="connsiteY2" fmla="*/ 52388 h 1048786"/>
              <a:gd name="connsiteX3" fmla="*/ 554832 w 1321594"/>
              <a:gd name="connsiteY3" fmla="*/ 171450 h 1048786"/>
              <a:gd name="connsiteX4" fmla="*/ 1033463 w 1321594"/>
              <a:gd name="connsiteY4" fmla="*/ 997744 h 1048786"/>
              <a:gd name="connsiteX5" fmla="*/ 1321594 w 1321594"/>
              <a:gd name="connsiteY5" fmla="*/ 783432 h 1048786"/>
              <a:gd name="connsiteX6" fmla="*/ 1235868 w 1321594"/>
              <a:gd name="connsiteY6" fmla="*/ 871538 h 1048786"/>
              <a:gd name="connsiteX7" fmla="*/ 1031082 w 1321594"/>
              <a:gd name="connsiteY7" fmla="*/ 931070 h 1048786"/>
              <a:gd name="connsiteX8" fmla="*/ 595313 w 1321594"/>
              <a:gd name="connsiteY8" fmla="*/ 159544 h 1048786"/>
              <a:gd name="connsiteX9" fmla="*/ 423863 w 1321594"/>
              <a:gd name="connsiteY9" fmla="*/ 11906 h 1048786"/>
              <a:gd name="connsiteX10" fmla="*/ 0 w 1321594"/>
              <a:gd name="connsiteY10" fmla="*/ 0 h 1048786"/>
              <a:gd name="connsiteX0" fmla="*/ 0 w 1271587"/>
              <a:gd name="connsiteY0" fmla="*/ 0 h 1068633"/>
              <a:gd name="connsiteX1" fmla="*/ 0 w 1271587"/>
              <a:gd name="connsiteY1" fmla="*/ 52388 h 1068633"/>
              <a:gd name="connsiteX2" fmla="*/ 381000 w 1271587"/>
              <a:gd name="connsiteY2" fmla="*/ 52388 h 1068633"/>
              <a:gd name="connsiteX3" fmla="*/ 554832 w 1271587"/>
              <a:gd name="connsiteY3" fmla="*/ 171450 h 1068633"/>
              <a:gd name="connsiteX4" fmla="*/ 1033463 w 1271587"/>
              <a:gd name="connsiteY4" fmla="*/ 997744 h 1068633"/>
              <a:gd name="connsiteX5" fmla="*/ 1271587 w 1271587"/>
              <a:gd name="connsiteY5" fmla="*/ 876301 h 1068633"/>
              <a:gd name="connsiteX6" fmla="*/ 1235868 w 1271587"/>
              <a:gd name="connsiteY6" fmla="*/ 871538 h 1068633"/>
              <a:gd name="connsiteX7" fmla="*/ 1031082 w 1271587"/>
              <a:gd name="connsiteY7" fmla="*/ 931070 h 1068633"/>
              <a:gd name="connsiteX8" fmla="*/ 595313 w 1271587"/>
              <a:gd name="connsiteY8" fmla="*/ 159544 h 1068633"/>
              <a:gd name="connsiteX9" fmla="*/ 423863 w 1271587"/>
              <a:gd name="connsiteY9" fmla="*/ 11906 h 1068633"/>
              <a:gd name="connsiteX10" fmla="*/ 0 w 1271587"/>
              <a:gd name="connsiteY10" fmla="*/ 0 h 1068633"/>
              <a:gd name="connsiteX0" fmla="*/ 0 w 1271587"/>
              <a:gd name="connsiteY0" fmla="*/ 0 h 1068633"/>
              <a:gd name="connsiteX1" fmla="*/ 0 w 1271587"/>
              <a:gd name="connsiteY1" fmla="*/ 52388 h 1068633"/>
              <a:gd name="connsiteX2" fmla="*/ 381000 w 1271587"/>
              <a:gd name="connsiteY2" fmla="*/ 52388 h 1068633"/>
              <a:gd name="connsiteX3" fmla="*/ 554832 w 1271587"/>
              <a:gd name="connsiteY3" fmla="*/ 171450 h 1068633"/>
              <a:gd name="connsiteX4" fmla="*/ 1033463 w 1271587"/>
              <a:gd name="connsiteY4" fmla="*/ 997744 h 1068633"/>
              <a:gd name="connsiteX5" fmla="*/ 1271587 w 1271587"/>
              <a:gd name="connsiteY5" fmla="*/ 876301 h 1068633"/>
              <a:gd name="connsiteX6" fmla="*/ 1235868 w 1271587"/>
              <a:gd name="connsiteY6" fmla="*/ 871538 h 1068633"/>
              <a:gd name="connsiteX7" fmla="*/ 1031082 w 1271587"/>
              <a:gd name="connsiteY7" fmla="*/ 931070 h 1068633"/>
              <a:gd name="connsiteX8" fmla="*/ 595313 w 1271587"/>
              <a:gd name="connsiteY8" fmla="*/ 159544 h 1068633"/>
              <a:gd name="connsiteX9" fmla="*/ 423863 w 1271587"/>
              <a:gd name="connsiteY9" fmla="*/ 11906 h 1068633"/>
              <a:gd name="connsiteX10" fmla="*/ 0 w 1271587"/>
              <a:gd name="connsiteY10" fmla="*/ 0 h 1068633"/>
              <a:gd name="connsiteX0" fmla="*/ 0 w 1271587"/>
              <a:gd name="connsiteY0" fmla="*/ 0 h 1068633"/>
              <a:gd name="connsiteX1" fmla="*/ 0 w 1271587"/>
              <a:gd name="connsiteY1" fmla="*/ 52388 h 1068633"/>
              <a:gd name="connsiteX2" fmla="*/ 381000 w 1271587"/>
              <a:gd name="connsiteY2" fmla="*/ 52388 h 1068633"/>
              <a:gd name="connsiteX3" fmla="*/ 554832 w 1271587"/>
              <a:gd name="connsiteY3" fmla="*/ 171450 h 1068633"/>
              <a:gd name="connsiteX4" fmla="*/ 1033463 w 1271587"/>
              <a:gd name="connsiteY4" fmla="*/ 997744 h 1068633"/>
              <a:gd name="connsiteX5" fmla="*/ 1271587 w 1271587"/>
              <a:gd name="connsiteY5" fmla="*/ 876301 h 1068633"/>
              <a:gd name="connsiteX6" fmla="*/ 1235868 w 1271587"/>
              <a:gd name="connsiteY6" fmla="*/ 871538 h 1068633"/>
              <a:gd name="connsiteX7" fmla="*/ 1031082 w 1271587"/>
              <a:gd name="connsiteY7" fmla="*/ 931070 h 1068633"/>
              <a:gd name="connsiteX8" fmla="*/ 595313 w 1271587"/>
              <a:gd name="connsiteY8" fmla="*/ 159544 h 1068633"/>
              <a:gd name="connsiteX9" fmla="*/ 423863 w 1271587"/>
              <a:gd name="connsiteY9" fmla="*/ 11906 h 1068633"/>
              <a:gd name="connsiteX10" fmla="*/ 0 w 1271587"/>
              <a:gd name="connsiteY10" fmla="*/ 0 h 1068633"/>
              <a:gd name="connsiteX0" fmla="*/ 0 w 1271587"/>
              <a:gd name="connsiteY0" fmla="*/ 0 h 1040945"/>
              <a:gd name="connsiteX1" fmla="*/ 0 w 1271587"/>
              <a:gd name="connsiteY1" fmla="*/ 52388 h 1040945"/>
              <a:gd name="connsiteX2" fmla="*/ 381000 w 1271587"/>
              <a:gd name="connsiteY2" fmla="*/ 52388 h 1040945"/>
              <a:gd name="connsiteX3" fmla="*/ 554832 w 1271587"/>
              <a:gd name="connsiteY3" fmla="*/ 171450 h 1040945"/>
              <a:gd name="connsiteX4" fmla="*/ 1033463 w 1271587"/>
              <a:gd name="connsiteY4" fmla="*/ 997744 h 1040945"/>
              <a:gd name="connsiteX5" fmla="*/ 1271587 w 1271587"/>
              <a:gd name="connsiteY5" fmla="*/ 876301 h 1040945"/>
              <a:gd name="connsiteX6" fmla="*/ 1235868 w 1271587"/>
              <a:gd name="connsiteY6" fmla="*/ 871538 h 1040945"/>
              <a:gd name="connsiteX7" fmla="*/ 1031082 w 1271587"/>
              <a:gd name="connsiteY7" fmla="*/ 931070 h 1040945"/>
              <a:gd name="connsiteX8" fmla="*/ 595313 w 1271587"/>
              <a:gd name="connsiteY8" fmla="*/ 159544 h 1040945"/>
              <a:gd name="connsiteX9" fmla="*/ 423863 w 1271587"/>
              <a:gd name="connsiteY9" fmla="*/ 11906 h 1040945"/>
              <a:gd name="connsiteX10" fmla="*/ 0 w 1271587"/>
              <a:gd name="connsiteY10" fmla="*/ 0 h 1040945"/>
              <a:gd name="connsiteX0" fmla="*/ 0 w 1271587"/>
              <a:gd name="connsiteY0" fmla="*/ 0 h 1040945"/>
              <a:gd name="connsiteX1" fmla="*/ 0 w 1271587"/>
              <a:gd name="connsiteY1" fmla="*/ 52388 h 1040945"/>
              <a:gd name="connsiteX2" fmla="*/ 381000 w 1271587"/>
              <a:gd name="connsiteY2" fmla="*/ 52388 h 1040945"/>
              <a:gd name="connsiteX3" fmla="*/ 554832 w 1271587"/>
              <a:gd name="connsiteY3" fmla="*/ 171450 h 1040945"/>
              <a:gd name="connsiteX4" fmla="*/ 1033463 w 1271587"/>
              <a:gd name="connsiteY4" fmla="*/ 997744 h 1040945"/>
              <a:gd name="connsiteX5" fmla="*/ 1271587 w 1271587"/>
              <a:gd name="connsiteY5" fmla="*/ 876301 h 1040945"/>
              <a:gd name="connsiteX6" fmla="*/ 1235868 w 1271587"/>
              <a:gd name="connsiteY6" fmla="*/ 871538 h 1040945"/>
              <a:gd name="connsiteX7" fmla="*/ 1031082 w 1271587"/>
              <a:gd name="connsiteY7" fmla="*/ 931070 h 1040945"/>
              <a:gd name="connsiteX8" fmla="*/ 595313 w 1271587"/>
              <a:gd name="connsiteY8" fmla="*/ 159544 h 1040945"/>
              <a:gd name="connsiteX9" fmla="*/ 423863 w 1271587"/>
              <a:gd name="connsiteY9" fmla="*/ 11906 h 1040945"/>
              <a:gd name="connsiteX10" fmla="*/ 0 w 1271587"/>
              <a:gd name="connsiteY10" fmla="*/ 0 h 1040945"/>
              <a:gd name="connsiteX0" fmla="*/ 0 w 1271587"/>
              <a:gd name="connsiteY0" fmla="*/ 0 h 1040945"/>
              <a:gd name="connsiteX1" fmla="*/ 0 w 1271587"/>
              <a:gd name="connsiteY1" fmla="*/ 52388 h 1040945"/>
              <a:gd name="connsiteX2" fmla="*/ 381000 w 1271587"/>
              <a:gd name="connsiteY2" fmla="*/ 52388 h 1040945"/>
              <a:gd name="connsiteX3" fmla="*/ 554832 w 1271587"/>
              <a:gd name="connsiteY3" fmla="*/ 171450 h 1040945"/>
              <a:gd name="connsiteX4" fmla="*/ 1033463 w 1271587"/>
              <a:gd name="connsiteY4" fmla="*/ 997744 h 1040945"/>
              <a:gd name="connsiteX5" fmla="*/ 1271587 w 1271587"/>
              <a:gd name="connsiteY5" fmla="*/ 876301 h 1040945"/>
              <a:gd name="connsiteX6" fmla="*/ 1235868 w 1271587"/>
              <a:gd name="connsiteY6" fmla="*/ 871538 h 1040945"/>
              <a:gd name="connsiteX7" fmla="*/ 1031082 w 1271587"/>
              <a:gd name="connsiteY7" fmla="*/ 931070 h 1040945"/>
              <a:gd name="connsiteX8" fmla="*/ 595313 w 1271587"/>
              <a:gd name="connsiteY8" fmla="*/ 159544 h 1040945"/>
              <a:gd name="connsiteX9" fmla="*/ 423863 w 1271587"/>
              <a:gd name="connsiteY9" fmla="*/ 11906 h 1040945"/>
              <a:gd name="connsiteX10" fmla="*/ 0 w 1271587"/>
              <a:gd name="connsiteY10" fmla="*/ 0 h 1040945"/>
              <a:gd name="connsiteX0" fmla="*/ 0 w 1273969"/>
              <a:gd name="connsiteY0" fmla="*/ 0 h 1031420"/>
              <a:gd name="connsiteX1" fmla="*/ 2382 w 1273969"/>
              <a:gd name="connsiteY1" fmla="*/ 42863 h 1031420"/>
              <a:gd name="connsiteX2" fmla="*/ 383382 w 1273969"/>
              <a:gd name="connsiteY2" fmla="*/ 42863 h 1031420"/>
              <a:gd name="connsiteX3" fmla="*/ 557214 w 1273969"/>
              <a:gd name="connsiteY3" fmla="*/ 161925 h 1031420"/>
              <a:gd name="connsiteX4" fmla="*/ 1035845 w 1273969"/>
              <a:gd name="connsiteY4" fmla="*/ 988219 h 1031420"/>
              <a:gd name="connsiteX5" fmla="*/ 1273969 w 1273969"/>
              <a:gd name="connsiteY5" fmla="*/ 866776 h 1031420"/>
              <a:gd name="connsiteX6" fmla="*/ 1238250 w 1273969"/>
              <a:gd name="connsiteY6" fmla="*/ 862013 h 1031420"/>
              <a:gd name="connsiteX7" fmla="*/ 1033464 w 1273969"/>
              <a:gd name="connsiteY7" fmla="*/ 921545 h 1031420"/>
              <a:gd name="connsiteX8" fmla="*/ 597695 w 1273969"/>
              <a:gd name="connsiteY8" fmla="*/ 150019 h 1031420"/>
              <a:gd name="connsiteX9" fmla="*/ 426245 w 1273969"/>
              <a:gd name="connsiteY9" fmla="*/ 2381 h 1031420"/>
              <a:gd name="connsiteX10" fmla="*/ 0 w 1273969"/>
              <a:gd name="connsiteY10" fmla="*/ 0 h 1031420"/>
              <a:gd name="connsiteX0" fmla="*/ 0 w 1273969"/>
              <a:gd name="connsiteY0" fmla="*/ 0 h 1031420"/>
              <a:gd name="connsiteX1" fmla="*/ 2382 w 1273969"/>
              <a:gd name="connsiteY1" fmla="*/ 42863 h 1031420"/>
              <a:gd name="connsiteX2" fmla="*/ 383382 w 1273969"/>
              <a:gd name="connsiteY2" fmla="*/ 42863 h 1031420"/>
              <a:gd name="connsiteX3" fmla="*/ 557214 w 1273969"/>
              <a:gd name="connsiteY3" fmla="*/ 161925 h 1031420"/>
              <a:gd name="connsiteX4" fmla="*/ 1035845 w 1273969"/>
              <a:gd name="connsiteY4" fmla="*/ 988219 h 1031420"/>
              <a:gd name="connsiteX5" fmla="*/ 1273969 w 1273969"/>
              <a:gd name="connsiteY5" fmla="*/ 866776 h 1031420"/>
              <a:gd name="connsiteX6" fmla="*/ 1238250 w 1273969"/>
              <a:gd name="connsiteY6" fmla="*/ 862013 h 1031420"/>
              <a:gd name="connsiteX7" fmla="*/ 1033464 w 1273969"/>
              <a:gd name="connsiteY7" fmla="*/ 921545 h 1031420"/>
              <a:gd name="connsiteX8" fmla="*/ 597695 w 1273969"/>
              <a:gd name="connsiteY8" fmla="*/ 150019 h 1031420"/>
              <a:gd name="connsiteX9" fmla="*/ 426245 w 1273969"/>
              <a:gd name="connsiteY9" fmla="*/ 2381 h 1031420"/>
              <a:gd name="connsiteX10" fmla="*/ 0 w 1273969"/>
              <a:gd name="connsiteY10" fmla="*/ 0 h 1031420"/>
              <a:gd name="connsiteX0" fmla="*/ 0 w 1273969"/>
              <a:gd name="connsiteY0" fmla="*/ 0 h 1031420"/>
              <a:gd name="connsiteX1" fmla="*/ 2382 w 1273969"/>
              <a:gd name="connsiteY1" fmla="*/ 42863 h 1031420"/>
              <a:gd name="connsiteX2" fmla="*/ 385764 w 1273969"/>
              <a:gd name="connsiteY2" fmla="*/ 38100 h 1031420"/>
              <a:gd name="connsiteX3" fmla="*/ 557214 w 1273969"/>
              <a:gd name="connsiteY3" fmla="*/ 161925 h 1031420"/>
              <a:gd name="connsiteX4" fmla="*/ 1035845 w 1273969"/>
              <a:gd name="connsiteY4" fmla="*/ 988219 h 1031420"/>
              <a:gd name="connsiteX5" fmla="*/ 1273969 w 1273969"/>
              <a:gd name="connsiteY5" fmla="*/ 866776 h 1031420"/>
              <a:gd name="connsiteX6" fmla="*/ 1238250 w 1273969"/>
              <a:gd name="connsiteY6" fmla="*/ 862013 h 1031420"/>
              <a:gd name="connsiteX7" fmla="*/ 1033464 w 1273969"/>
              <a:gd name="connsiteY7" fmla="*/ 921545 h 1031420"/>
              <a:gd name="connsiteX8" fmla="*/ 597695 w 1273969"/>
              <a:gd name="connsiteY8" fmla="*/ 150019 h 1031420"/>
              <a:gd name="connsiteX9" fmla="*/ 426245 w 1273969"/>
              <a:gd name="connsiteY9" fmla="*/ 2381 h 1031420"/>
              <a:gd name="connsiteX10" fmla="*/ 0 w 1273969"/>
              <a:gd name="connsiteY10" fmla="*/ 0 h 1031420"/>
              <a:gd name="connsiteX0" fmla="*/ 0 w 1273969"/>
              <a:gd name="connsiteY0" fmla="*/ 0 h 1031420"/>
              <a:gd name="connsiteX1" fmla="*/ 2382 w 1273969"/>
              <a:gd name="connsiteY1" fmla="*/ 42863 h 1031420"/>
              <a:gd name="connsiteX2" fmla="*/ 385764 w 1273969"/>
              <a:gd name="connsiteY2" fmla="*/ 38100 h 1031420"/>
              <a:gd name="connsiteX3" fmla="*/ 557214 w 1273969"/>
              <a:gd name="connsiteY3" fmla="*/ 161925 h 1031420"/>
              <a:gd name="connsiteX4" fmla="*/ 1035845 w 1273969"/>
              <a:gd name="connsiteY4" fmla="*/ 988219 h 1031420"/>
              <a:gd name="connsiteX5" fmla="*/ 1273969 w 1273969"/>
              <a:gd name="connsiteY5" fmla="*/ 866776 h 1031420"/>
              <a:gd name="connsiteX6" fmla="*/ 1238250 w 1273969"/>
              <a:gd name="connsiteY6" fmla="*/ 862013 h 1031420"/>
              <a:gd name="connsiteX7" fmla="*/ 1033464 w 1273969"/>
              <a:gd name="connsiteY7" fmla="*/ 921545 h 1031420"/>
              <a:gd name="connsiteX8" fmla="*/ 597695 w 1273969"/>
              <a:gd name="connsiteY8" fmla="*/ 150019 h 1031420"/>
              <a:gd name="connsiteX9" fmla="*/ 419101 w 1273969"/>
              <a:gd name="connsiteY9" fmla="*/ 9525 h 1031420"/>
              <a:gd name="connsiteX10" fmla="*/ 0 w 1273969"/>
              <a:gd name="connsiteY10" fmla="*/ 0 h 1031420"/>
              <a:gd name="connsiteX0" fmla="*/ 0 w 1273969"/>
              <a:gd name="connsiteY0" fmla="*/ 0 h 1031420"/>
              <a:gd name="connsiteX1" fmla="*/ 2382 w 1273969"/>
              <a:gd name="connsiteY1" fmla="*/ 42863 h 1031420"/>
              <a:gd name="connsiteX2" fmla="*/ 385764 w 1273969"/>
              <a:gd name="connsiteY2" fmla="*/ 38100 h 1031420"/>
              <a:gd name="connsiteX3" fmla="*/ 557214 w 1273969"/>
              <a:gd name="connsiteY3" fmla="*/ 161925 h 1031420"/>
              <a:gd name="connsiteX4" fmla="*/ 1035845 w 1273969"/>
              <a:gd name="connsiteY4" fmla="*/ 988219 h 1031420"/>
              <a:gd name="connsiteX5" fmla="*/ 1273969 w 1273969"/>
              <a:gd name="connsiteY5" fmla="*/ 866776 h 1031420"/>
              <a:gd name="connsiteX6" fmla="*/ 1238250 w 1273969"/>
              <a:gd name="connsiteY6" fmla="*/ 862013 h 1031420"/>
              <a:gd name="connsiteX7" fmla="*/ 1033464 w 1273969"/>
              <a:gd name="connsiteY7" fmla="*/ 921545 h 1031420"/>
              <a:gd name="connsiteX8" fmla="*/ 597695 w 1273969"/>
              <a:gd name="connsiteY8" fmla="*/ 150019 h 1031420"/>
              <a:gd name="connsiteX9" fmla="*/ 419101 w 1273969"/>
              <a:gd name="connsiteY9" fmla="*/ 9525 h 1031420"/>
              <a:gd name="connsiteX10" fmla="*/ 0 w 1273969"/>
              <a:gd name="connsiteY10" fmla="*/ 0 h 1031420"/>
              <a:gd name="connsiteX0" fmla="*/ 0 w 1273969"/>
              <a:gd name="connsiteY0" fmla="*/ 0 h 1026144"/>
              <a:gd name="connsiteX1" fmla="*/ 2382 w 1273969"/>
              <a:gd name="connsiteY1" fmla="*/ 42863 h 1026144"/>
              <a:gd name="connsiteX2" fmla="*/ 385764 w 1273969"/>
              <a:gd name="connsiteY2" fmla="*/ 38100 h 1026144"/>
              <a:gd name="connsiteX3" fmla="*/ 557214 w 1273969"/>
              <a:gd name="connsiteY3" fmla="*/ 161925 h 1026144"/>
              <a:gd name="connsiteX4" fmla="*/ 1035845 w 1273969"/>
              <a:gd name="connsiteY4" fmla="*/ 988219 h 1026144"/>
              <a:gd name="connsiteX5" fmla="*/ 1273969 w 1273969"/>
              <a:gd name="connsiteY5" fmla="*/ 866776 h 1026144"/>
              <a:gd name="connsiteX6" fmla="*/ 1238250 w 1273969"/>
              <a:gd name="connsiteY6" fmla="*/ 862013 h 1026144"/>
              <a:gd name="connsiteX7" fmla="*/ 1033464 w 1273969"/>
              <a:gd name="connsiteY7" fmla="*/ 921545 h 1026144"/>
              <a:gd name="connsiteX8" fmla="*/ 597695 w 1273969"/>
              <a:gd name="connsiteY8" fmla="*/ 150019 h 1026144"/>
              <a:gd name="connsiteX9" fmla="*/ 419101 w 1273969"/>
              <a:gd name="connsiteY9" fmla="*/ 9525 h 1026144"/>
              <a:gd name="connsiteX10" fmla="*/ 0 w 1273969"/>
              <a:gd name="connsiteY10" fmla="*/ 0 h 1026144"/>
              <a:gd name="connsiteX0" fmla="*/ 0 w 1273969"/>
              <a:gd name="connsiteY0" fmla="*/ 0 h 1031419"/>
              <a:gd name="connsiteX1" fmla="*/ 2382 w 1273969"/>
              <a:gd name="connsiteY1" fmla="*/ 42863 h 1031419"/>
              <a:gd name="connsiteX2" fmla="*/ 385764 w 1273969"/>
              <a:gd name="connsiteY2" fmla="*/ 38100 h 1031419"/>
              <a:gd name="connsiteX3" fmla="*/ 557214 w 1273969"/>
              <a:gd name="connsiteY3" fmla="*/ 161925 h 1031419"/>
              <a:gd name="connsiteX4" fmla="*/ 1035845 w 1273969"/>
              <a:gd name="connsiteY4" fmla="*/ 988219 h 1031419"/>
              <a:gd name="connsiteX5" fmla="*/ 1273969 w 1273969"/>
              <a:gd name="connsiteY5" fmla="*/ 866776 h 1031419"/>
              <a:gd name="connsiteX6" fmla="*/ 1238250 w 1273969"/>
              <a:gd name="connsiteY6" fmla="*/ 862013 h 1031419"/>
              <a:gd name="connsiteX7" fmla="*/ 1033464 w 1273969"/>
              <a:gd name="connsiteY7" fmla="*/ 921545 h 1031419"/>
              <a:gd name="connsiteX8" fmla="*/ 597695 w 1273969"/>
              <a:gd name="connsiteY8" fmla="*/ 150019 h 1031419"/>
              <a:gd name="connsiteX9" fmla="*/ 419101 w 1273969"/>
              <a:gd name="connsiteY9" fmla="*/ 9525 h 1031419"/>
              <a:gd name="connsiteX10" fmla="*/ 0 w 1273969"/>
              <a:gd name="connsiteY10" fmla="*/ 0 h 1031419"/>
              <a:gd name="connsiteX0" fmla="*/ 0 w 1273969"/>
              <a:gd name="connsiteY0" fmla="*/ 4763 h 1036182"/>
              <a:gd name="connsiteX1" fmla="*/ 2382 w 1273969"/>
              <a:gd name="connsiteY1" fmla="*/ 47626 h 1036182"/>
              <a:gd name="connsiteX2" fmla="*/ 385764 w 1273969"/>
              <a:gd name="connsiteY2" fmla="*/ 42863 h 1036182"/>
              <a:gd name="connsiteX3" fmla="*/ 557214 w 1273969"/>
              <a:gd name="connsiteY3" fmla="*/ 166688 h 1036182"/>
              <a:gd name="connsiteX4" fmla="*/ 1035845 w 1273969"/>
              <a:gd name="connsiteY4" fmla="*/ 992982 h 1036182"/>
              <a:gd name="connsiteX5" fmla="*/ 1273969 w 1273969"/>
              <a:gd name="connsiteY5" fmla="*/ 871539 h 1036182"/>
              <a:gd name="connsiteX6" fmla="*/ 1238250 w 1273969"/>
              <a:gd name="connsiteY6" fmla="*/ 866776 h 1036182"/>
              <a:gd name="connsiteX7" fmla="*/ 1033464 w 1273969"/>
              <a:gd name="connsiteY7" fmla="*/ 926308 h 1036182"/>
              <a:gd name="connsiteX8" fmla="*/ 597695 w 1273969"/>
              <a:gd name="connsiteY8" fmla="*/ 154782 h 1036182"/>
              <a:gd name="connsiteX9" fmla="*/ 414338 w 1273969"/>
              <a:gd name="connsiteY9" fmla="*/ 0 h 1036182"/>
              <a:gd name="connsiteX10" fmla="*/ 0 w 1273969"/>
              <a:gd name="connsiteY10" fmla="*/ 4763 h 1036182"/>
              <a:gd name="connsiteX0" fmla="*/ 0 w 1273969"/>
              <a:gd name="connsiteY0" fmla="*/ 1 h 1031420"/>
              <a:gd name="connsiteX1" fmla="*/ 2382 w 1273969"/>
              <a:gd name="connsiteY1" fmla="*/ 42864 h 1031420"/>
              <a:gd name="connsiteX2" fmla="*/ 385764 w 1273969"/>
              <a:gd name="connsiteY2" fmla="*/ 38101 h 1031420"/>
              <a:gd name="connsiteX3" fmla="*/ 557214 w 1273969"/>
              <a:gd name="connsiteY3" fmla="*/ 161926 h 1031420"/>
              <a:gd name="connsiteX4" fmla="*/ 1035845 w 1273969"/>
              <a:gd name="connsiteY4" fmla="*/ 988220 h 1031420"/>
              <a:gd name="connsiteX5" fmla="*/ 1273969 w 1273969"/>
              <a:gd name="connsiteY5" fmla="*/ 866777 h 1031420"/>
              <a:gd name="connsiteX6" fmla="*/ 1238250 w 1273969"/>
              <a:gd name="connsiteY6" fmla="*/ 862014 h 1031420"/>
              <a:gd name="connsiteX7" fmla="*/ 1033464 w 1273969"/>
              <a:gd name="connsiteY7" fmla="*/ 921546 h 1031420"/>
              <a:gd name="connsiteX8" fmla="*/ 597695 w 1273969"/>
              <a:gd name="connsiteY8" fmla="*/ 150020 h 1031420"/>
              <a:gd name="connsiteX9" fmla="*/ 423863 w 1273969"/>
              <a:gd name="connsiteY9" fmla="*/ 0 h 1031420"/>
              <a:gd name="connsiteX10" fmla="*/ 0 w 1273969"/>
              <a:gd name="connsiteY10" fmla="*/ 1 h 1031420"/>
              <a:gd name="connsiteX0" fmla="*/ 0 w 1273969"/>
              <a:gd name="connsiteY0" fmla="*/ 1 h 1031420"/>
              <a:gd name="connsiteX1" fmla="*/ 2382 w 1273969"/>
              <a:gd name="connsiteY1" fmla="*/ 42864 h 1031420"/>
              <a:gd name="connsiteX2" fmla="*/ 385764 w 1273969"/>
              <a:gd name="connsiteY2" fmla="*/ 38101 h 1031420"/>
              <a:gd name="connsiteX3" fmla="*/ 557214 w 1273969"/>
              <a:gd name="connsiteY3" fmla="*/ 161926 h 1031420"/>
              <a:gd name="connsiteX4" fmla="*/ 1035845 w 1273969"/>
              <a:gd name="connsiteY4" fmla="*/ 988220 h 1031420"/>
              <a:gd name="connsiteX5" fmla="*/ 1273969 w 1273969"/>
              <a:gd name="connsiteY5" fmla="*/ 866777 h 1031420"/>
              <a:gd name="connsiteX6" fmla="*/ 1238250 w 1273969"/>
              <a:gd name="connsiteY6" fmla="*/ 862014 h 1031420"/>
              <a:gd name="connsiteX7" fmla="*/ 1033464 w 1273969"/>
              <a:gd name="connsiteY7" fmla="*/ 921546 h 1031420"/>
              <a:gd name="connsiteX8" fmla="*/ 597695 w 1273969"/>
              <a:gd name="connsiteY8" fmla="*/ 150020 h 1031420"/>
              <a:gd name="connsiteX9" fmla="*/ 423863 w 1273969"/>
              <a:gd name="connsiteY9" fmla="*/ 0 h 1031420"/>
              <a:gd name="connsiteX10" fmla="*/ 0 w 1273969"/>
              <a:gd name="connsiteY10" fmla="*/ 1 h 1031420"/>
              <a:gd name="connsiteX0" fmla="*/ 0 w 1273969"/>
              <a:gd name="connsiteY0" fmla="*/ 1 h 1031420"/>
              <a:gd name="connsiteX1" fmla="*/ 2382 w 1273969"/>
              <a:gd name="connsiteY1" fmla="*/ 42864 h 1031420"/>
              <a:gd name="connsiteX2" fmla="*/ 385764 w 1273969"/>
              <a:gd name="connsiteY2" fmla="*/ 38101 h 1031420"/>
              <a:gd name="connsiteX3" fmla="*/ 557214 w 1273969"/>
              <a:gd name="connsiteY3" fmla="*/ 161926 h 1031420"/>
              <a:gd name="connsiteX4" fmla="*/ 1035845 w 1273969"/>
              <a:gd name="connsiteY4" fmla="*/ 988220 h 1031420"/>
              <a:gd name="connsiteX5" fmla="*/ 1273969 w 1273969"/>
              <a:gd name="connsiteY5" fmla="*/ 866777 h 1031420"/>
              <a:gd name="connsiteX6" fmla="*/ 1238250 w 1273969"/>
              <a:gd name="connsiteY6" fmla="*/ 862014 h 1031420"/>
              <a:gd name="connsiteX7" fmla="*/ 1033464 w 1273969"/>
              <a:gd name="connsiteY7" fmla="*/ 921546 h 1031420"/>
              <a:gd name="connsiteX8" fmla="*/ 597695 w 1273969"/>
              <a:gd name="connsiteY8" fmla="*/ 150020 h 1031420"/>
              <a:gd name="connsiteX9" fmla="*/ 423863 w 1273969"/>
              <a:gd name="connsiteY9" fmla="*/ 0 h 1031420"/>
              <a:gd name="connsiteX10" fmla="*/ 0 w 1273969"/>
              <a:gd name="connsiteY10" fmla="*/ 1 h 1031420"/>
              <a:gd name="connsiteX0" fmla="*/ 896 w 1274865"/>
              <a:gd name="connsiteY0" fmla="*/ 1 h 1031420"/>
              <a:gd name="connsiteX1" fmla="*/ 0 w 1274865"/>
              <a:gd name="connsiteY1" fmla="*/ 42864 h 1031420"/>
              <a:gd name="connsiteX2" fmla="*/ 386660 w 1274865"/>
              <a:gd name="connsiteY2" fmla="*/ 38101 h 1031420"/>
              <a:gd name="connsiteX3" fmla="*/ 558110 w 1274865"/>
              <a:gd name="connsiteY3" fmla="*/ 161926 h 1031420"/>
              <a:gd name="connsiteX4" fmla="*/ 1036741 w 1274865"/>
              <a:gd name="connsiteY4" fmla="*/ 988220 h 1031420"/>
              <a:gd name="connsiteX5" fmla="*/ 1274865 w 1274865"/>
              <a:gd name="connsiteY5" fmla="*/ 866777 h 1031420"/>
              <a:gd name="connsiteX6" fmla="*/ 1239146 w 1274865"/>
              <a:gd name="connsiteY6" fmla="*/ 862014 h 1031420"/>
              <a:gd name="connsiteX7" fmla="*/ 1034360 w 1274865"/>
              <a:gd name="connsiteY7" fmla="*/ 921546 h 1031420"/>
              <a:gd name="connsiteX8" fmla="*/ 598591 w 1274865"/>
              <a:gd name="connsiteY8" fmla="*/ 150020 h 1031420"/>
              <a:gd name="connsiteX9" fmla="*/ 424759 w 1274865"/>
              <a:gd name="connsiteY9" fmla="*/ 0 h 1031420"/>
              <a:gd name="connsiteX10" fmla="*/ 896 w 1274865"/>
              <a:gd name="connsiteY10" fmla="*/ 1 h 1031420"/>
              <a:gd name="connsiteX0" fmla="*/ 896 w 1274865"/>
              <a:gd name="connsiteY0" fmla="*/ 1 h 1031420"/>
              <a:gd name="connsiteX1" fmla="*/ 0 w 1274865"/>
              <a:gd name="connsiteY1" fmla="*/ 42864 h 1031420"/>
              <a:gd name="connsiteX2" fmla="*/ 386660 w 1274865"/>
              <a:gd name="connsiteY2" fmla="*/ 38101 h 1031420"/>
              <a:gd name="connsiteX3" fmla="*/ 558110 w 1274865"/>
              <a:gd name="connsiteY3" fmla="*/ 161926 h 1031420"/>
              <a:gd name="connsiteX4" fmla="*/ 1036741 w 1274865"/>
              <a:gd name="connsiteY4" fmla="*/ 988220 h 1031420"/>
              <a:gd name="connsiteX5" fmla="*/ 1274865 w 1274865"/>
              <a:gd name="connsiteY5" fmla="*/ 866777 h 1031420"/>
              <a:gd name="connsiteX6" fmla="*/ 1239146 w 1274865"/>
              <a:gd name="connsiteY6" fmla="*/ 862014 h 1031420"/>
              <a:gd name="connsiteX7" fmla="*/ 1034360 w 1274865"/>
              <a:gd name="connsiteY7" fmla="*/ 921546 h 1031420"/>
              <a:gd name="connsiteX8" fmla="*/ 598591 w 1274865"/>
              <a:gd name="connsiteY8" fmla="*/ 150020 h 1031420"/>
              <a:gd name="connsiteX9" fmla="*/ 424759 w 1274865"/>
              <a:gd name="connsiteY9" fmla="*/ 0 h 1031420"/>
              <a:gd name="connsiteX10" fmla="*/ 896 w 1274865"/>
              <a:gd name="connsiteY10" fmla="*/ 1 h 1031420"/>
              <a:gd name="connsiteX0" fmla="*/ 29 w 1273998"/>
              <a:gd name="connsiteY0" fmla="*/ 1 h 1031420"/>
              <a:gd name="connsiteX1" fmla="*/ 1591 w 1273998"/>
              <a:gd name="connsiteY1" fmla="*/ 36639 h 1031420"/>
              <a:gd name="connsiteX2" fmla="*/ 385793 w 1273998"/>
              <a:gd name="connsiteY2" fmla="*/ 38101 h 1031420"/>
              <a:gd name="connsiteX3" fmla="*/ 557243 w 1273998"/>
              <a:gd name="connsiteY3" fmla="*/ 161926 h 1031420"/>
              <a:gd name="connsiteX4" fmla="*/ 1035874 w 1273998"/>
              <a:gd name="connsiteY4" fmla="*/ 988220 h 1031420"/>
              <a:gd name="connsiteX5" fmla="*/ 1273998 w 1273998"/>
              <a:gd name="connsiteY5" fmla="*/ 866777 h 1031420"/>
              <a:gd name="connsiteX6" fmla="*/ 1238279 w 1273998"/>
              <a:gd name="connsiteY6" fmla="*/ 862014 h 1031420"/>
              <a:gd name="connsiteX7" fmla="*/ 1033493 w 1273998"/>
              <a:gd name="connsiteY7" fmla="*/ 921546 h 1031420"/>
              <a:gd name="connsiteX8" fmla="*/ 597724 w 1273998"/>
              <a:gd name="connsiteY8" fmla="*/ 150020 h 1031420"/>
              <a:gd name="connsiteX9" fmla="*/ 423892 w 1273998"/>
              <a:gd name="connsiteY9" fmla="*/ 0 h 1031420"/>
              <a:gd name="connsiteX10" fmla="*/ 29 w 1273998"/>
              <a:gd name="connsiteY10" fmla="*/ 1 h 1031420"/>
              <a:gd name="connsiteX0" fmla="*/ 29 w 1273998"/>
              <a:gd name="connsiteY0" fmla="*/ 1 h 1031420"/>
              <a:gd name="connsiteX1" fmla="*/ 1591 w 1273998"/>
              <a:gd name="connsiteY1" fmla="*/ 36639 h 1031420"/>
              <a:gd name="connsiteX2" fmla="*/ 385793 w 1273998"/>
              <a:gd name="connsiteY2" fmla="*/ 38101 h 1031420"/>
              <a:gd name="connsiteX3" fmla="*/ 557243 w 1273998"/>
              <a:gd name="connsiteY3" fmla="*/ 161926 h 1031420"/>
              <a:gd name="connsiteX4" fmla="*/ 1035874 w 1273998"/>
              <a:gd name="connsiteY4" fmla="*/ 988220 h 1031420"/>
              <a:gd name="connsiteX5" fmla="*/ 1273998 w 1273998"/>
              <a:gd name="connsiteY5" fmla="*/ 866777 h 1031420"/>
              <a:gd name="connsiteX6" fmla="*/ 1238279 w 1273998"/>
              <a:gd name="connsiteY6" fmla="*/ 862014 h 1031420"/>
              <a:gd name="connsiteX7" fmla="*/ 1033493 w 1273998"/>
              <a:gd name="connsiteY7" fmla="*/ 921546 h 1031420"/>
              <a:gd name="connsiteX8" fmla="*/ 597724 w 1273998"/>
              <a:gd name="connsiteY8" fmla="*/ 150020 h 1031420"/>
              <a:gd name="connsiteX9" fmla="*/ 423892 w 1273998"/>
              <a:gd name="connsiteY9" fmla="*/ 0 h 1031420"/>
              <a:gd name="connsiteX10" fmla="*/ 29 w 1273998"/>
              <a:gd name="connsiteY10" fmla="*/ 1 h 1031420"/>
              <a:gd name="connsiteX0" fmla="*/ 29 w 1273998"/>
              <a:gd name="connsiteY0" fmla="*/ 1 h 1039701"/>
              <a:gd name="connsiteX1" fmla="*/ 1591 w 1273998"/>
              <a:gd name="connsiteY1" fmla="*/ 36639 h 1039701"/>
              <a:gd name="connsiteX2" fmla="*/ 385793 w 1273998"/>
              <a:gd name="connsiteY2" fmla="*/ 38101 h 1039701"/>
              <a:gd name="connsiteX3" fmla="*/ 557243 w 1273998"/>
              <a:gd name="connsiteY3" fmla="*/ 161926 h 1039701"/>
              <a:gd name="connsiteX4" fmla="*/ 1035874 w 1273998"/>
              <a:gd name="connsiteY4" fmla="*/ 988220 h 1039701"/>
              <a:gd name="connsiteX5" fmla="*/ 1273998 w 1273998"/>
              <a:gd name="connsiteY5" fmla="*/ 866777 h 1039701"/>
              <a:gd name="connsiteX6" fmla="*/ 1238279 w 1273998"/>
              <a:gd name="connsiteY6" fmla="*/ 862014 h 1039701"/>
              <a:gd name="connsiteX7" fmla="*/ 1033493 w 1273998"/>
              <a:gd name="connsiteY7" fmla="*/ 921546 h 1039701"/>
              <a:gd name="connsiteX8" fmla="*/ 597724 w 1273998"/>
              <a:gd name="connsiteY8" fmla="*/ 150020 h 1039701"/>
              <a:gd name="connsiteX9" fmla="*/ 423892 w 1273998"/>
              <a:gd name="connsiteY9" fmla="*/ 0 h 1039701"/>
              <a:gd name="connsiteX10" fmla="*/ 29 w 1273998"/>
              <a:gd name="connsiteY10" fmla="*/ 1 h 1039701"/>
              <a:gd name="connsiteX0" fmla="*/ 29 w 1276457"/>
              <a:gd name="connsiteY0" fmla="*/ 1 h 1044443"/>
              <a:gd name="connsiteX1" fmla="*/ 1591 w 1276457"/>
              <a:gd name="connsiteY1" fmla="*/ 36639 h 1044443"/>
              <a:gd name="connsiteX2" fmla="*/ 385793 w 1276457"/>
              <a:gd name="connsiteY2" fmla="*/ 38101 h 1044443"/>
              <a:gd name="connsiteX3" fmla="*/ 557243 w 1276457"/>
              <a:gd name="connsiteY3" fmla="*/ 161926 h 1044443"/>
              <a:gd name="connsiteX4" fmla="*/ 1035874 w 1276457"/>
              <a:gd name="connsiteY4" fmla="*/ 988220 h 1044443"/>
              <a:gd name="connsiteX5" fmla="*/ 1276457 w 1276457"/>
              <a:gd name="connsiteY5" fmla="*/ 885453 h 1044443"/>
              <a:gd name="connsiteX6" fmla="*/ 1238279 w 1276457"/>
              <a:gd name="connsiteY6" fmla="*/ 862014 h 1044443"/>
              <a:gd name="connsiteX7" fmla="*/ 1033493 w 1276457"/>
              <a:gd name="connsiteY7" fmla="*/ 921546 h 1044443"/>
              <a:gd name="connsiteX8" fmla="*/ 597724 w 1276457"/>
              <a:gd name="connsiteY8" fmla="*/ 150020 h 1044443"/>
              <a:gd name="connsiteX9" fmla="*/ 423892 w 1276457"/>
              <a:gd name="connsiteY9" fmla="*/ 0 h 1044443"/>
              <a:gd name="connsiteX10" fmla="*/ 29 w 1276457"/>
              <a:gd name="connsiteY10" fmla="*/ 1 h 1044443"/>
              <a:gd name="connsiteX0" fmla="*/ 29 w 1276457"/>
              <a:gd name="connsiteY0" fmla="*/ 1 h 1051326"/>
              <a:gd name="connsiteX1" fmla="*/ 1591 w 1276457"/>
              <a:gd name="connsiteY1" fmla="*/ 36639 h 1051326"/>
              <a:gd name="connsiteX2" fmla="*/ 385793 w 1276457"/>
              <a:gd name="connsiteY2" fmla="*/ 38101 h 1051326"/>
              <a:gd name="connsiteX3" fmla="*/ 557243 w 1276457"/>
              <a:gd name="connsiteY3" fmla="*/ 161926 h 1051326"/>
              <a:gd name="connsiteX4" fmla="*/ 1035874 w 1276457"/>
              <a:gd name="connsiteY4" fmla="*/ 997558 h 1051326"/>
              <a:gd name="connsiteX5" fmla="*/ 1276457 w 1276457"/>
              <a:gd name="connsiteY5" fmla="*/ 885453 h 1051326"/>
              <a:gd name="connsiteX6" fmla="*/ 1238279 w 1276457"/>
              <a:gd name="connsiteY6" fmla="*/ 862014 h 1051326"/>
              <a:gd name="connsiteX7" fmla="*/ 1033493 w 1276457"/>
              <a:gd name="connsiteY7" fmla="*/ 921546 h 1051326"/>
              <a:gd name="connsiteX8" fmla="*/ 597724 w 1276457"/>
              <a:gd name="connsiteY8" fmla="*/ 150020 h 1051326"/>
              <a:gd name="connsiteX9" fmla="*/ 423892 w 1276457"/>
              <a:gd name="connsiteY9" fmla="*/ 0 h 1051326"/>
              <a:gd name="connsiteX10" fmla="*/ 29 w 1276457"/>
              <a:gd name="connsiteY10" fmla="*/ 1 h 1051326"/>
              <a:gd name="connsiteX0" fmla="*/ 29 w 1276457"/>
              <a:gd name="connsiteY0" fmla="*/ 1 h 1051326"/>
              <a:gd name="connsiteX1" fmla="*/ 1591 w 1276457"/>
              <a:gd name="connsiteY1" fmla="*/ 36639 h 1051326"/>
              <a:gd name="connsiteX2" fmla="*/ 385793 w 1276457"/>
              <a:gd name="connsiteY2" fmla="*/ 38101 h 1051326"/>
              <a:gd name="connsiteX3" fmla="*/ 557243 w 1276457"/>
              <a:gd name="connsiteY3" fmla="*/ 161926 h 1051326"/>
              <a:gd name="connsiteX4" fmla="*/ 1035874 w 1276457"/>
              <a:gd name="connsiteY4" fmla="*/ 997558 h 1051326"/>
              <a:gd name="connsiteX5" fmla="*/ 1276457 w 1276457"/>
              <a:gd name="connsiteY5" fmla="*/ 885453 h 1051326"/>
              <a:gd name="connsiteX6" fmla="*/ 1238279 w 1276457"/>
              <a:gd name="connsiteY6" fmla="*/ 862014 h 1051326"/>
              <a:gd name="connsiteX7" fmla="*/ 1033493 w 1276457"/>
              <a:gd name="connsiteY7" fmla="*/ 921546 h 1051326"/>
              <a:gd name="connsiteX8" fmla="*/ 590348 w 1276457"/>
              <a:gd name="connsiteY8" fmla="*/ 162470 h 1051326"/>
              <a:gd name="connsiteX9" fmla="*/ 423892 w 1276457"/>
              <a:gd name="connsiteY9" fmla="*/ 0 h 1051326"/>
              <a:gd name="connsiteX10" fmla="*/ 29 w 1276457"/>
              <a:gd name="connsiteY10" fmla="*/ 1 h 1051326"/>
              <a:gd name="connsiteX0" fmla="*/ 29 w 1276457"/>
              <a:gd name="connsiteY0" fmla="*/ 1 h 1051326"/>
              <a:gd name="connsiteX1" fmla="*/ 1591 w 1276457"/>
              <a:gd name="connsiteY1" fmla="*/ 36639 h 1051326"/>
              <a:gd name="connsiteX2" fmla="*/ 385793 w 1276457"/>
              <a:gd name="connsiteY2" fmla="*/ 38101 h 1051326"/>
              <a:gd name="connsiteX3" fmla="*/ 557243 w 1276457"/>
              <a:gd name="connsiteY3" fmla="*/ 161926 h 1051326"/>
              <a:gd name="connsiteX4" fmla="*/ 1035874 w 1276457"/>
              <a:gd name="connsiteY4" fmla="*/ 997558 h 1051326"/>
              <a:gd name="connsiteX5" fmla="*/ 1276457 w 1276457"/>
              <a:gd name="connsiteY5" fmla="*/ 885453 h 1051326"/>
              <a:gd name="connsiteX6" fmla="*/ 1238279 w 1276457"/>
              <a:gd name="connsiteY6" fmla="*/ 862014 h 1051326"/>
              <a:gd name="connsiteX7" fmla="*/ 1028576 w 1276457"/>
              <a:gd name="connsiteY7" fmla="*/ 924659 h 1051326"/>
              <a:gd name="connsiteX8" fmla="*/ 590348 w 1276457"/>
              <a:gd name="connsiteY8" fmla="*/ 162470 h 1051326"/>
              <a:gd name="connsiteX9" fmla="*/ 423892 w 1276457"/>
              <a:gd name="connsiteY9" fmla="*/ 0 h 1051326"/>
              <a:gd name="connsiteX10" fmla="*/ 29 w 1276457"/>
              <a:gd name="connsiteY10" fmla="*/ 1 h 1051326"/>
              <a:gd name="connsiteX0" fmla="*/ 29 w 1276457"/>
              <a:gd name="connsiteY0" fmla="*/ 0 h 1051325"/>
              <a:gd name="connsiteX1" fmla="*/ 1591 w 1276457"/>
              <a:gd name="connsiteY1" fmla="*/ 36638 h 1051325"/>
              <a:gd name="connsiteX2" fmla="*/ 385793 w 1276457"/>
              <a:gd name="connsiteY2" fmla="*/ 38100 h 1051325"/>
              <a:gd name="connsiteX3" fmla="*/ 557243 w 1276457"/>
              <a:gd name="connsiteY3" fmla="*/ 161925 h 1051325"/>
              <a:gd name="connsiteX4" fmla="*/ 1035874 w 1276457"/>
              <a:gd name="connsiteY4" fmla="*/ 997557 h 1051325"/>
              <a:gd name="connsiteX5" fmla="*/ 1276457 w 1276457"/>
              <a:gd name="connsiteY5" fmla="*/ 885452 h 1051325"/>
              <a:gd name="connsiteX6" fmla="*/ 1238279 w 1276457"/>
              <a:gd name="connsiteY6" fmla="*/ 862013 h 1051325"/>
              <a:gd name="connsiteX7" fmla="*/ 1028576 w 1276457"/>
              <a:gd name="connsiteY7" fmla="*/ 924658 h 1051325"/>
              <a:gd name="connsiteX8" fmla="*/ 590348 w 1276457"/>
              <a:gd name="connsiteY8" fmla="*/ 162469 h 1051325"/>
              <a:gd name="connsiteX9" fmla="*/ 423892 w 1276457"/>
              <a:gd name="connsiteY9" fmla="*/ 9336 h 1051325"/>
              <a:gd name="connsiteX10" fmla="*/ 29 w 1276457"/>
              <a:gd name="connsiteY10" fmla="*/ 0 h 1051325"/>
              <a:gd name="connsiteX0" fmla="*/ 29 w 1276457"/>
              <a:gd name="connsiteY0" fmla="*/ 0 h 1041642"/>
              <a:gd name="connsiteX1" fmla="*/ 1591 w 1276457"/>
              <a:gd name="connsiteY1" fmla="*/ 36638 h 1041642"/>
              <a:gd name="connsiteX2" fmla="*/ 385793 w 1276457"/>
              <a:gd name="connsiteY2" fmla="*/ 38100 h 1041642"/>
              <a:gd name="connsiteX3" fmla="*/ 557243 w 1276457"/>
              <a:gd name="connsiteY3" fmla="*/ 161925 h 1041642"/>
              <a:gd name="connsiteX4" fmla="*/ 1035874 w 1276457"/>
              <a:gd name="connsiteY4" fmla="*/ 997557 h 1041642"/>
              <a:gd name="connsiteX5" fmla="*/ 1276457 w 1276457"/>
              <a:gd name="connsiteY5" fmla="*/ 885452 h 1041642"/>
              <a:gd name="connsiteX6" fmla="*/ 1238279 w 1276457"/>
              <a:gd name="connsiteY6" fmla="*/ 862013 h 1041642"/>
              <a:gd name="connsiteX7" fmla="*/ 1028576 w 1276457"/>
              <a:gd name="connsiteY7" fmla="*/ 924658 h 1041642"/>
              <a:gd name="connsiteX8" fmla="*/ 590348 w 1276457"/>
              <a:gd name="connsiteY8" fmla="*/ 162469 h 1041642"/>
              <a:gd name="connsiteX9" fmla="*/ 423892 w 1276457"/>
              <a:gd name="connsiteY9" fmla="*/ 9336 h 1041642"/>
              <a:gd name="connsiteX10" fmla="*/ 29 w 1276457"/>
              <a:gd name="connsiteY10" fmla="*/ 0 h 1041642"/>
              <a:gd name="connsiteX0" fmla="*/ 29 w 1276457"/>
              <a:gd name="connsiteY0" fmla="*/ 2 h 1041644"/>
              <a:gd name="connsiteX1" fmla="*/ 1591 w 1276457"/>
              <a:gd name="connsiteY1" fmla="*/ 36640 h 1041644"/>
              <a:gd name="connsiteX2" fmla="*/ 385793 w 1276457"/>
              <a:gd name="connsiteY2" fmla="*/ 38102 h 1041644"/>
              <a:gd name="connsiteX3" fmla="*/ 557243 w 1276457"/>
              <a:gd name="connsiteY3" fmla="*/ 161927 h 1041644"/>
              <a:gd name="connsiteX4" fmla="*/ 1035874 w 1276457"/>
              <a:gd name="connsiteY4" fmla="*/ 997559 h 1041644"/>
              <a:gd name="connsiteX5" fmla="*/ 1276457 w 1276457"/>
              <a:gd name="connsiteY5" fmla="*/ 885454 h 1041644"/>
              <a:gd name="connsiteX6" fmla="*/ 1238279 w 1276457"/>
              <a:gd name="connsiteY6" fmla="*/ 862015 h 1041644"/>
              <a:gd name="connsiteX7" fmla="*/ 1028576 w 1276457"/>
              <a:gd name="connsiteY7" fmla="*/ 924660 h 1041644"/>
              <a:gd name="connsiteX8" fmla="*/ 590348 w 1276457"/>
              <a:gd name="connsiteY8" fmla="*/ 162471 h 1041644"/>
              <a:gd name="connsiteX9" fmla="*/ 411600 w 1276457"/>
              <a:gd name="connsiteY9" fmla="*/ 0 h 1041644"/>
              <a:gd name="connsiteX10" fmla="*/ 29 w 1276457"/>
              <a:gd name="connsiteY10" fmla="*/ 2 h 1041644"/>
              <a:gd name="connsiteX0" fmla="*/ 29 w 1276457"/>
              <a:gd name="connsiteY0" fmla="*/ 2 h 1040388"/>
              <a:gd name="connsiteX1" fmla="*/ 1591 w 1276457"/>
              <a:gd name="connsiteY1" fmla="*/ 36640 h 1040388"/>
              <a:gd name="connsiteX2" fmla="*/ 385793 w 1276457"/>
              <a:gd name="connsiteY2" fmla="*/ 38102 h 1040388"/>
              <a:gd name="connsiteX3" fmla="*/ 557243 w 1276457"/>
              <a:gd name="connsiteY3" fmla="*/ 161927 h 1040388"/>
              <a:gd name="connsiteX4" fmla="*/ 1035874 w 1276457"/>
              <a:gd name="connsiteY4" fmla="*/ 997559 h 1040388"/>
              <a:gd name="connsiteX5" fmla="*/ 1276457 w 1276457"/>
              <a:gd name="connsiteY5" fmla="*/ 885454 h 1040388"/>
              <a:gd name="connsiteX6" fmla="*/ 1238279 w 1276457"/>
              <a:gd name="connsiteY6" fmla="*/ 862015 h 1040388"/>
              <a:gd name="connsiteX7" fmla="*/ 1028576 w 1276457"/>
              <a:gd name="connsiteY7" fmla="*/ 924660 h 1040388"/>
              <a:gd name="connsiteX8" fmla="*/ 590348 w 1276457"/>
              <a:gd name="connsiteY8" fmla="*/ 162471 h 1040388"/>
              <a:gd name="connsiteX9" fmla="*/ 411600 w 1276457"/>
              <a:gd name="connsiteY9" fmla="*/ 0 h 1040388"/>
              <a:gd name="connsiteX10" fmla="*/ 29 w 1276457"/>
              <a:gd name="connsiteY10" fmla="*/ 2 h 1040388"/>
              <a:gd name="connsiteX0" fmla="*/ 29 w 1276457"/>
              <a:gd name="connsiteY0" fmla="*/ 2 h 1040388"/>
              <a:gd name="connsiteX1" fmla="*/ 1591 w 1276457"/>
              <a:gd name="connsiteY1" fmla="*/ 36640 h 1040388"/>
              <a:gd name="connsiteX2" fmla="*/ 385793 w 1276457"/>
              <a:gd name="connsiteY2" fmla="*/ 38102 h 1040388"/>
              <a:gd name="connsiteX3" fmla="*/ 557243 w 1276457"/>
              <a:gd name="connsiteY3" fmla="*/ 161927 h 1040388"/>
              <a:gd name="connsiteX4" fmla="*/ 1035874 w 1276457"/>
              <a:gd name="connsiteY4" fmla="*/ 997559 h 1040388"/>
              <a:gd name="connsiteX5" fmla="*/ 1276457 w 1276457"/>
              <a:gd name="connsiteY5" fmla="*/ 885454 h 1040388"/>
              <a:gd name="connsiteX6" fmla="*/ 1240620 w 1276457"/>
              <a:gd name="connsiteY6" fmla="*/ 867672 h 1040388"/>
              <a:gd name="connsiteX7" fmla="*/ 1028576 w 1276457"/>
              <a:gd name="connsiteY7" fmla="*/ 924660 h 1040388"/>
              <a:gd name="connsiteX8" fmla="*/ 590348 w 1276457"/>
              <a:gd name="connsiteY8" fmla="*/ 162471 h 1040388"/>
              <a:gd name="connsiteX9" fmla="*/ 411600 w 1276457"/>
              <a:gd name="connsiteY9" fmla="*/ 0 h 1040388"/>
              <a:gd name="connsiteX10" fmla="*/ 29 w 1276457"/>
              <a:gd name="connsiteY10" fmla="*/ 2 h 1040388"/>
              <a:gd name="connsiteX0" fmla="*/ 29 w 1276457"/>
              <a:gd name="connsiteY0" fmla="*/ 2 h 1040388"/>
              <a:gd name="connsiteX1" fmla="*/ 1591 w 1276457"/>
              <a:gd name="connsiteY1" fmla="*/ 36640 h 1040388"/>
              <a:gd name="connsiteX2" fmla="*/ 385793 w 1276457"/>
              <a:gd name="connsiteY2" fmla="*/ 38102 h 1040388"/>
              <a:gd name="connsiteX3" fmla="*/ 557243 w 1276457"/>
              <a:gd name="connsiteY3" fmla="*/ 161927 h 1040388"/>
              <a:gd name="connsiteX4" fmla="*/ 1035874 w 1276457"/>
              <a:gd name="connsiteY4" fmla="*/ 997559 h 1040388"/>
              <a:gd name="connsiteX5" fmla="*/ 1276457 w 1276457"/>
              <a:gd name="connsiteY5" fmla="*/ 885454 h 1040388"/>
              <a:gd name="connsiteX6" fmla="*/ 1240620 w 1276457"/>
              <a:gd name="connsiteY6" fmla="*/ 867672 h 1040388"/>
              <a:gd name="connsiteX7" fmla="*/ 1028576 w 1276457"/>
              <a:gd name="connsiteY7" fmla="*/ 924660 h 1040388"/>
              <a:gd name="connsiteX8" fmla="*/ 590348 w 1276457"/>
              <a:gd name="connsiteY8" fmla="*/ 153984 h 1040388"/>
              <a:gd name="connsiteX9" fmla="*/ 411600 w 1276457"/>
              <a:gd name="connsiteY9" fmla="*/ 0 h 1040388"/>
              <a:gd name="connsiteX10" fmla="*/ 29 w 1276457"/>
              <a:gd name="connsiteY10" fmla="*/ 2 h 1040388"/>
              <a:gd name="connsiteX0" fmla="*/ 29 w 1276457"/>
              <a:gd name="connsiteY0" fmla="*/ 2 h 1049187"/>
              <a:gd name="connsiteX1" fmla="*/ 1591 w 1276457"/>
              <a:gd name="connsiteY1" fmla="*/ 36640 h 1049187"/>
              <a:gd name="connsiteX2" fmla="*/ 385793 w 1276457"/>
              <a:gd name="connsiteY2" fmla="*/ 38102 h 1049187"/>
              <a:gd name="connsiteX3" fmla="*/ 557243 w 1276457"/>
              <a:gd name="connsiteY3" fmla="*/ 161927 h 1049187"/>
              <a:gd name="connsiteX4" fmla="*/ 1035874 w 1276457"/>
              <a:gd name="connsiteY4" fmla="*/ 997559 h 1049187"/>
              <a:gd name="connsiteX5" fmla="*/ 1276457 w 1276457"/>
              <a:gd name="connsiteY5" fmla="*/ 885454 h 1049187"/>
              <a:gd name="connsiteX6" fmla="*/ 1240620 w 1276457"/>
              <a:gd name="connsiteY6" fmla="*/ 867672 h 1049187"/>
              <a:gd name="connsiteX7" fmla="*/ 1028576 w 1276457"/>
              <a:gd name="connsiteY7" fmla="*/ 924660 h 1049187"/>
              <a:gd name="connsiteX8" fmla="*/ 590348 w 1276457"/>
              <a:gd name="connsiteY8" fmla="*/ 153984 h 1049187"/>
              <a:gd name="connsiteX9" fmla="*/ 411600 w 1276457"/>
              <a:gd name="connsiteY9" fmla="*/ 0 h 1049187"/>
              <a:gd name="connsiteX10" fmla="*/ 29 w 1276457"/>
              <a:gd name="connsiteY10" fmla="*/ 2 h 1049187"/>
              <a:gd name="connsiteX0" fmla="*/ 29 w 1276457"/>
              <a:gd name="connsiteY0" fmla="*/ 2 h 1049187"/>
              <a:gd name="connsiteX1" fmla="*/ 1591 w 1276457"/>
              <a:gd name="connsiteY1" fmla="*/ 36640 h 1049187"/>
              <a:gd name="connsiteX2" fmla="*/ 385793 w 1276457"/>
              <a:gd name="connsiteY2" fmla="*/ 38102 h 1049187"/>
              <a:gd name="connsiteX3" fmla="*/ 557243 w 1276457"/>
              <a:gd name="connsiteY3" fmla="*/ 161927 h 1049187"/>
              <a:gd name="connsiteX4" fmla="*/ 1035874 w 1276457"/>
              <a:gd name="connsiteY4" fmla="*/ 997559 h 1049187"/>
              <a:gd name="connsiteX5" fmla="*/ 1276457 w 1276457"/>
              <a:gd name="connsiteY5" fmla="*/ 885454 h 1049187"/>
              <a:gd name="connsiteX6" fmla="*/ 1240620 w 1276457"/>
              <a:gd name="connsiteY6" fmla="*/ 867672 h 1049187"/>
              <a:gd name="connsiteX7" fmla="*/ 1028576 w 1276457"/>
              <a:gd name="connsiteY7" fmla="*/ 924660 h 1049187"/>
              <a:gd name="connsiteX8" fmla="*/ 590348 w 1276457"/>
              <a:gd name="connsiteY8" fmla="*/ 153984 h 1049187"/>
              <a:gd name="connsiteX9" fmla="*/ 411600 w 1276457"/>
              <a:gd name="connsiteY9" fmla="*/ 0 h 1049187"/>
              <a:gd name="connsiteX10" fmla="*/ 29 w 1276457"/>
              <a:gd name="connsiteY10" fmla="*/ 2 h 1049187"/>
              <a:gd name="connsiteX0" fmla="*/ 29 w 1276457"/>
              <a:gd name="connsiteY0" fmla="*/ 2 h 1044159"/>
              <a:gd name="connsiteX1" fmla="*/ 1591 w 1276457"/>
              <a:gd name="connsiteY1" fmla="*/ 36640 h 1044159"/>
              <a:gd name="connsiteX2" fmla="*/ 385793 w 1276457"/>
              <a:gd name="connsiteY2" fmla="*/ 38102 h 1044159"/>
              <a:gd name="connsiteX3" fmla="*/ 557243 w 1276457"/>
              <a:gd name="connsiteY3" fmla="*/ 161927 h 1044159"/>
              <a:gd name="connsiteX4" fmla="*/ 1035874 w 1276457"/>
              <a:gd name="connsiteY4" fmla="*/ 997559 h 1044159"/>
              <a:gd name="connsiteX5" fmla="*/ 1276457 w 1276457"/>
              <a:gd name="connsiteY5" fmla="*/ 885454 h 1044159"/>
              <a:gd name="connsiteX6" fmla="*/ 1240620 w 1276457"/>
              <a:gd name="connsiteY6" fmla="*/ 867672 h 1044159"/>
              <a:gd name="connsiteX7" fmla="*/ 1028576 w 1276457"/>
              <a:gd name="connsiteY7" fmla="*/ 924660 h 1044159"/>
              <a:gd name="connsiteX8" fmla="*/ 590348 w 1276457"/>
              <a:gd name="connsiteY8" fmla="*/ 153984 h 1044159"/>
              <a:gd name="connsiteX9" fmla="*/ 411600 w 1276457"/>
              <a:gd name="connsiteY9" fmla="*/ 0 h 1044159"/>
              <a:gd name="connsiteX10" fmla="*/ 29 w 1276457"/>
              <a:gd name="connsiteY10" fmla="*/ 2 h 1044159"/>
              <a:gd name="connsiteX0" fmla="*/ 29 w 1276457"/>
              <a:gd name="connsiteY0" fmla="*/ 2 h 996772"/>
              <a:gd name="connsiteX1" fmla="*/ 1591 w 1276457"/>
              <a:gd name="connsiteY1" fmla="*/ 36640 h 996772"/>
              <a:gd name="connsiteX2" fmla="*/ 385793 w 1276457"/>
              <a:gd name="connsiteY2" fmla="*/ 38102 h 996772"/>
              <a:gd name="connsiteX3" fmla="*/ 557243 w 1276457"/>
              <a:gd name="connsiteY3" fmla="*/ 161927 h 996772"/>
              <a:gd name="connsiteX4" fmla="*/ 1276457 w 1276457"/>
              <a:gd name="connsiteY4" fmla="*/ 885454 h 996772"/>
              <a:gd name="connsiteX5" fmla="*/ 1240620 w 1276457"/>
              <a:gd name="connsiteY5" fmla="*/ 867672 h 996772"/>
              <a:gd name="connsiteX6" fmla="*/ 1028576 w 1276457"/>
              <a:gd name="connsiteY6" fmla="*/ 924660 h 996772"/>
              <a:gd name="connsiteX7" fmla="*/ 590348 w 1276457"/>
              <a:gd name="connsiteY7" fmla="*/ 153984 h 996772"/>
              <a:gd name="connsiteX8" fmla="*/ 411600 w 1276457"/>
              <a:gd name="connsiteY8" fmla="*/ 0 h 996772"/>
              <a:gd name="connsiteX9" fmla="*/ 29 w 1276457"/>
              <a:gd name="connsiteY9" fmla="*/ 2 h 996772"/>
              <a:gd name="connsiteX0" fmla="*/ 29 w 1276457"/>
              <a:gd name="connsiteY0" fmla="*/ 2 h 1044992"/>
              <a:gd name="connsiteX1" fmla="*/ 1591 w 1276457"/>
              <a:gd name="connsiteY1" fmla="*/ 36640 h 1044992"/>
              <a:gd name="connsiteX2" fmla="*/ 385793 w 1276457"/>
              <a:gd name="connsiteY2" fmla="*/ 38102 h 1044992"/>
              <a:gd name="connsiteX3" fmla="*/ 557243 w 1276457"/>
              <a:gd name="connsiteY3" fmla="*/ 161927 h 1044992"/>
              <a:gd name="connsiteX4" fmla="*/ 1276457 w 1276457"/>
              <a:gd name="connsiteY4" fmla="*/ 885454 h 1044992"/>
              <a:gd name="connsiteX5" fmla="*/ 1240620 w 1276457"/>
              <a:gd name="connsiteY5" fmla="*/ 867672 h 1044992"/>
              <a:gd name="connsiteX6" fmla="*/ 1028576 w 1276457"/>
              <a:gd name="connsiteY6" fmla="*/ 924660 h 1044992"/>
              <a:gd name="connsiteX7" fmla="*/ 590348 w 1276457"/>
              <a:gd name="connsiteY7" fmla="*/ 153984 h 1044992"/>
              <a:gd name="connsiteX8" fmla="*/ 411600 w 1276457"/>
              <a:gd name="connsiteY8" fmla="*/ 0 h 1044992"/>
              <a:gd name="connsiteX9" fmla="*/ 29 w 1276457"/>
              <a:gd name="connsiteY9" fmla="*/ 2 h 1044992"/>
              <a:gd name="connsiteX0" fmla="*/ 29 w 1276457"/>
              <a:gd name="connsiteY0" fmla="*/ 2 h 996772"/>
              <a:gd name="connsiteX1" fmla="*/ 1591 w 1276457"/>
              <a:gd name="connsiteY1" fmla="*/ 36640 h 996772"/>
              <a:gd name="connsiteX2" fmla="*/ 385793 w 1276457"/>
              <a:gd name="connsiteY2" fmla="*/ 38102 h 996772"/>
              <a:gd name="connsiteX3" fmla="*/ 1276457 w 1276457"/>
              <a:gd name="connsiteY3" fmla="*/ 885454 h 996772"/>
              <a:gd name="connsiteX4" fmla="*/ 1240620 w 1276457"/>
              <a:gd name="connsiteY4" fmla="*/ 867672 h 996772"/>
              <a:gd name="connsiteX5" fmla="*/ 1028576 w 1276457"/>
              <a:gd name="connsiteY5" fmla="*/ 924660 h 996772"/>
              <a:gd name="connsiteX6" fmla="*/ 590348 w 1276457"/>
              <a:gd name="connsiteY6" fmla="*/ 153984 h 996772"/>
              <a:gd name="connsiteX7" fmla="*/ 411600 w 1276457"/>
              <a:gd name="connsiteY7" fmla="*/ 0 h 996772"/>
              <a:gd name="connsiteX8" fmla="*/ 29 w 1276457"/>
              <a:gd name="connsiteY8" fmla="*/ 2 h 996772"/>
              <a:gd name="connsiteX0" fmla="*/ 29 w 1276457"/>
              <a:gd name="connsiteY0" fmla="*/ 2 h 996772"/>
              <a:gd name="connsiteX1" fmla="*/ 1591 w 1276457"/>
              <a:gd name="connsiteY1" fmla="*/ 36640 h 996772"/>
              <a:gd name="connsiteX2" fmla="*/ 385793 w 1276457"/>
              <a:gd name="connsiteY2" fmla="*/ 38102 h 996772"/>
              <a:gd name="connsiteX3" fmla="*/ 1276457 w 1276457"/>
              <a:gd name="connsiteY3" fmla="*/ 885454 h 996772"/>
              <a:gd name="connsiteX4" fmla="*/ 1240620 w 1276457"/>
              <a:gd name="connsiteY4" fmla="*/ 867672 h 996772"/>
              <a:gd name="connsiteX5" fmla="*/ 1028576 w 1276457"/>
              <a:gd name="connsiteY5" fmla="*/ 924660 h 996772"/>
              <a:gd name="connsiteX6" fmla="*/ 590348 w 1276457"/>
              <a:gd name="connsiteY6" fmla="*/ 153984 h 996772"/>
              <a:gd name="connsiteX7" fmla="*/ 411600 w 1276457"/>
              <a:gd name="connsiteY7" fmla="*/ 0 h 996772"/>
              <a:gd name="connsiteX8" fmla="*/ 29 w 1276457"/>
              <a:gd name="connsiteY8" fmla="*/ 2 h 996772"/>
              <a:gd name="connsiteX0" fmla="*/ 29 w 1276457"/>
              <a:gd name="connsiteY0" fmla="*/ 2 h 1053468"/>
              <a:gd name="connsiteX1" fmla="*/ 1591 w 1276457"/>
              <a:gd name="connsiteY1" fmla="*/ 36640 h 1053468"/>
              <a:gd name="connsiteX2" fmla="*/ 385793 w 1276457"/>
              <a:gd name="connsiteY2" fmla="*/ 38102 h 1053468"/>
              <a:gd name="connsiteX3" fmla="*/ 1276457 w 1276457"/>
              <a:gd name="connsiteY3" fmla="*/ 885454 h 1053468"/>
              <a:gd name="connsiteX4" fmla="*/ 1240620 w 1276457"/>
              <a:gd name="connsiteY4" fmla="*/ 867672 h 1053468"/>
              <a:gd name="connsiteX5" fmla="*/ 1028576 w 1276457"/>
              <a:gd name="connsiteY5" fmla="*/ 924660 h 1053468"/>
              <a:gd name="connsiteX6" fmla="*/ 590348 w 1276457"/>
              <a:gd name="connsiteY6" fmla="*/ 153984 h 1053468"/>
              <a:gd name="connsiteX7" fmla="*/ 411600 w 1276457"/>
              <a:gd name="connsiteY7" fmla="*/ 0 h 1053468"/>
              <a:gd name="connsiteX8" fmla="*/ 29 w 1276457"/>
              <a:gd name="connsiteY8" fmla="*/ 2 h 1053468"/>
              <a:gd name="connsiteX0" fmla="*/ 29 w 1276457"/>
              <a:gd name="connsiteY0" fmla="*/ 2 h 1057687"/>
              <a:gd name="connsiteX1" fmla="*/ 1591 w 1276457"/>
              <a:gd name="connsiteY1" fmla="*/ 36640 h 1057687"/>
              <a:gd name="connsiteX2" fmla="*/ 454393 w 1276457"/>
              <a:gd name="connsiteY2" fmla="*/ 60732 h 1057687"/>
              <a:gd name="connsiteX3" fmla="*/ 1276457 w 1276457"/>
              <a:gd name="connsiteY3" fmla="*/ 885454 h 1057687"/>
              <a:gd name="connsiteX4" fmla="*/ 1240620 w 1276457"/>
              <a:gd name="connsiteY4" fmla="*/ 867672 h 1057687"/>
              <a:gd name="connsiteX5" fmla="*/ 1028576 w 1276457"/>
              <a:gd name="connsiteY5" fmla="*/ 924660 h 1057687"/>
              <a:gd name="connsiteX6" fmla="*/ 590348 w 1276457"/>
              <a:gd name="connsiteY6" fmla="*/ 153984 h 1057687"/>
              <a:gd name="connsiteX7" fmla="*/ 411600 w 1276457"/>
              <a:gd name="connsiteY7" fmla="*/ 0 h 1057687"/>
              <a:gd name="connsiteX8" fmla="*/ 29 w 1276457"/>
              <a:gd name="connsiteY8" fmla="*/ 2 h 1057687"/>
              <a:gd name="connsiteX0" fmla="*/ 29 w 1276457"/>
              <a:gd name="connsiteY0" fmla="*/ 2 h 1054507"/>
              <a:gd name="connsiteX1" fmla="*/ 1591 w 1276457"/>
              <a:gd name="connsiteY1" fmla="*/ 36640 h 1054507"/>
              <a:gd name="connsiteX2" fmla="*/ 447297 w 1276457"/>
              <a:gd name="connsiteY2" fmla="*/ 43760 h 1054507"/>
              <a:gd name="connsiteX3" fmla="*/ 1276457 w 1276457"/>
              <a:gd name="connsiteY3" fmla="*/ 885454 h 1054507"/>
              <a:gd name="connsiteX4" fmla="*/ 1240620 w 1276457"/>
              <a:gd name="connsiteY4" fmla="*/ 867672 h 1054507"/>
              <a:gd name="connsiteX5" fmla="*/ 1028576 w 1276457"/>
              <a:gd name="connsiteY5" fmla="*/ 924660 h 1054507"/>
              <a:gd name="connsiteX6" fmla="*/ 590348 w 1276457"/>
              <a:gd name="connsiteY6" fmla="*/ 153984 h 1054507"/>
              <a:gd name="connsiteX7" fmla="*/ 411600 w 1276457"/>
              <a:gd name="connsiteY7" fmla="*/ 0 h 1054507"/>
              <a:gd name="connsiteX8" fmla="*/ 29 w 1276457"/>
              <a:gd name="connsiteY8" fmla="*/ 2 h 1054507"/>
              <a:gd name="connsiteX0" fmla="*/ 29 w 1276457"/>
              <a:gd name="connsiteY0" fmla="*/ 2 h 1054507"/>
              <a:gd name="connsiteX1" fmla="*/ 1591 w 1276457"/>
              <a:gd name="connsiteY1" fmla="*/ 36640 h 1054507"/>
              <a:gd name="connsiteX2" fmla="*/ 456759 w 1276457"/>
              <a:gd name="connsiteY2" fmla="*/ 43760 h 1054507"/>
              <a:gd name="connsiteX3" fmla="*/ 1276457 w 1276457"/>
              <a:gd name="connsiteY3" fmla="*/ 885454 h 1054507"/>
              <a:gd name="connsiteX4" fmla="*/ 1240620 w 1276457"/>
              <a:gd name="connsiteY4" fmla="*/ 867672 h 1054507"/>
              <a:gd name="connsiteX5" fmla="*/ 1028576 w 1276457"/>
              <a:gd name="connsiteY5" fmla="*/ 924660 h 1054507"/>
              <a:gd name="connsiteX6" fmla="*/ 590348 w 1276457"/>
              <a:gd name="connsiteY6" fmla="*/ 153984 h 1054507"/>
              <a:gd name="connsiteX7" fmla="*/ 411600 w 1276457"/>
              <a:gd name="connsiteY7" fmla="*/ 0 h 1054507"/>
              <a:gd name="connsiteX8" fmla="*/ 29 w 1276457"/>
              <a:gd name="connsiteY8" fmla="*/ 2 h 1054507"/>
              <a:gd name="connsiteX0" fmla="*/ 29 w 1276457"/>
              <a:gd name="connsiteY0" fmla="*/ 2 h 1055030"/>
              <a:gd name="connsiteX1" fmla="*/ 1591 w 1276457"/>
              <a:gd name="connsiteY1" fmla="*/ 36640 h 1055030"/>
              <a:gd name="connsiteX2" fmla="*/ 466221 w 1276457"/>
              <a:gd name="connsiteY2" fmla="*/ 46589 h 1055030"/>
              <a:gd name="connsiteX3" fmla="*/ 1276457 w 1276457"/>
              <a:gd name="connsiteY3" fmla="*/ 885454 h 1055030"/>
              <a:gd name="connsiteX4" fmla="*/ 1240620 w 1276457"/>
              <a:gd name="connsiteY4" fmla="*/ 867672 h 1055030"/>
              <a:gd name="connsiteX5" fmla="*/ 1028576 w 1276457"/>
              <a:gd name="connsiteY5" fmla="*/ 924660 h 1055030"/>
              <a:gd name="connsiteX6" fmla="*/ 590348 w 1276457"/>
              <a:gd name="connsiteY6" fmla="*/ 153984 h 1055030"/>
              <a:gd name="connsiteX7" fmla="*/ 411600 w 1276457"/>
              <a:gd name="connsiteY7" fmla="*/ 0 h 1055030"/>
              <a:gd name="connsiteX8" fmla="*/ 29 w 1276457"/>
              <a:gd name="connsiteY8" fmla="*/ 2 h 1055030"/>
              <a:gd name="connsiteX0" fmla="*/ 803 w 1277231"/>
              <a:gd name="connsiteY0" fmla="*/ 2 h 1055030"/>
              <a:gd name="connsiteX1" fmla="*/ 0 w 1277231"/>
              <a:gd name="connsiteY1" fmla="*/ 47955 h 1055030"/>
              <a:gd name="connsiteX2" fmla="*/ 466995 w 1277231"/>
              <a:gd name="connsiteY2" fmla="*/ 46589 h 1055030"/>
              <a:gd name="connsiteX3" fmla="*/ 1277231 w 1277231"/>
              <a:gd name="connsiteY3" fmla="*/ 885454 h 1055030"/>
              <a:gd name="connsiteX4" fmla="*/ 1241394 w 1277231"/>
              <a:gd name="connsiteY4" fmla="*/ 867672 h 1055030"/>
              <a:gd name="connsiteX5" fmla="*/ 1029350 w 1277231"/>
              <a:gd name="connsiteY5" fmla="*/ 924660 h 1055030"/>
              <a:gd name="connsiteX6" fmla="*/ 591122 w 1277231"/>
              <a:gd name="connsiteY6" fmla="*/ 153984 h 1055030"/>
              <a:gd name="connsiteX7" fmla="*/ 412374 w 1277231"/>
              <a:gd name="connsiteY7" fmla="*/ 0 h 1055030"/>
              <a:gd name="connsiteX8" fmla="*/ 803 w 1277231"/>
              <a:gd name="connsiteY8" fmla="*/ 2 h 1055030"/>
              <a:gd name="connsiteX0" fmla="*/ 803 w 1277231"/>
              <a:gd name="connsiteY0" fmla="*/ 2 h 1055030"/>
              <a:gd name="connsiteX1" fmla="*/ 0 w 1277231"/>
              <a:gd name="connsiteY1" fmla="*/ 47955 h 1055030"/>
              <a:gd name="connsiteX2" fmla="*/ 466995 w 1277231"/>
              <a:gd name="connsiteY2" fmla="*/ 46589 h 1055030"/>
              <a:gd name="connsiteX3" fmla="*/ 1277231 w 1277231"/>
              <a:gd name="connsiteY3" fmla="*/ 885454 h 1055030"/>
              <a:gd name="connsiteX4" fmla="*/ 1241394 w 1277231"/>
              <a:gd name="connsiteY4" fmla="*/ 867672 h 1055030"/>
              <a:gd name="connsiteX5" fmla="*/ 1029350 w 1277231"/>
              <a:gd name="connsiteY5" fmla="*/ 924660 h 1055030"/>
              <a:gd name="connsiteX6" fmla="*/ 574564 w 1277231"/>
              <a:gd name="connsiteY6" fmla="*/ 156812 h 1055030"/>
              <a:gd name="connsiteX7" fmla="*/ 412374 w 1277231"/>
              <a:gd name="connsiteY7" fmla="*/ 0 h 1055030"/>
              <a:gd name="connsiteX8" fmla="*/ 803 w 1277231"/>
              <a:gd name="connsiteY8" fmla="*/ 2 h 1055030"/>
              <a:gd name="connsiteX0" fmla="*/ 803 w 1277231"/>
              <a:gd name="connsiteY0" fmla="*/ 2 h 1055030"/>
              <a:gd name="connsiteX1" fmla="*/ 0 w 1277231"/>
              <a:gd name="connsiteY1" fmla="*/ 47955 h 1055030"/>
              <a:gd name="connsiteX2" fmla="*/ 466995 w 1277231"/>
              <a:gd name="connsiteY2" fmla="*/ 46589 h 1055030"/>
              <a:gd name="connsiteX3" fmla="*/ 1277231 w 1277231"/>
              <a:gd name="connsiteY3" fmla="*/ 885454 h 1055030"/>
              <a:gd name="connsiteX4" fmla="*/ 1241394 w 1277231"/>
              <a:gd name="connsiteY4" fmla="*/ 867672 h 1055030"/>
              <a:gd name="connsiteX5" fmla="*/ 1024619 w 1277231"/>
              <a:gd name="connsiteY5" fmla="*/ 921831 h 1055030"/>
              <a:gd name="connsiteX6" fmla="*/ 574564 w 1277231"/>
              <a:gd name="connsiteY6" fmla="*/ 156812 h 1055030"/>
              <a:gd name="connsiteX7" fmla="*/ 412374 w 1277231"/>
              <a:gd name="connsiteY7" fmla="*/ 0 h 1055030"/>
              <a:gd name="connsiteX8" fmla="*/ 803 w 1277231"/>
              <a:gd name="connsiteY8" fmla="*/ 2 h 1055030"/>
              <a:gd name="connsiteX0" fmla="*/ 803 w 1277231"/>
              <a:gd name="connsiteY0" fmla="*/ 2 h 1055030"/>
              <a:gd name="connsiteX1" fmla="*/ 0 w 1277231"/>
              <a:gd name="connsiteY1" fmla="*/ 47955 h 1055030"/>
              <a:gd name="connsiteX2" fmla="*/ 383984 w 1277231"/>
              <a:gd name="connsiteY2" fmla="*/ 47852 h 1055030"/>
              <a:gd name="connsiteX3" fmla="*/ 466995 w 1277231"/>
              <a:gd name="connsiteY3" fmla="*/ 46589 h 1055030"/>
              <a:gd name="connsiteX4" fmla="*/ 1277231 w 1277231"/>
              <a:gd name="connsiteY4" fmla="*/ 885454 h 1055030"/>
              <a:gd name="connsiteX5" fmla="*/ 1241394 w 1277231"/>
              <a:gd name="connsiteY5" fmla="*/ 867672 h 1055030"/>
              <a:gd name="connsiteX6" fmla="*/ 1024619 w 1277231"/>
              <a:gd name="connsiteY6" fmla="*/ 921831 h 1055030"/>
              <a:gd name="connsiteX7" fmla="*/ 574564 w 1277231"/>
              <a:gd name="connsiteY7" fmla="*/ 156812 h 1055030"/>
              <a:gd name="connsiteX8" fmla="*/ 412374 w 1277231"/>
              <a:gd name="connsiteY8" fmla="*/ 0 h 1055030"/>
              <a:gd name="connsiteX9" fmla="*/ 803 w 1277231"/>
              <a:gd name="connsiteY9" fmla="*/ 2 h 1055030"/>
              <a:gd name="connsiteX0" fmla="*/ 803 w 1277231"/>
              <a:gd name="connsiteY0" fmla="*/ 2 h 995145"/>
              <a:gd name="connsiteX1" fmla="*/ 0 w 1277231"/>
              <a:gd name="connsiteY1" fmla="*/ 47955 h 995145"/>
              <a:gd name="connsiteX2" fmla="*/ 383984 w 1277231"/>
              <a:gd name="connsiteY2" fmla="*/ 47852 h 995145"/>
              <a:gd name="connsiteX3" fmla="*/ 1277231 w 1277231"/>
              <a:gd name="connsiteY3" fmla="*/ 885454 h 995145"/>
              <a:gd name="connsiteX4" fmla="*/ 1241394 w 1277231"/>
              <a:gd name="connsiteY4" fmla="*/ 867672 h 995145"/>
              <a:gd name="connsiteX5" fmla="*/ 1024619 w 1277231"/>
              <a:gd name="connsiteY5" fmla="*/ 921831 h 995145"/>
              <a:gd name="connsiteX6" fmla="*/ 574564 w 1277231"/>
              <a:gd name="connsiteY6" fmla="*/ 156812 h 995145"/>
              <a:gd name="connsiteX7" fmla="*/ 412374 w 1277231"/>
              <a:gd name="connsiteY7" fmla="*/ 0 h 995145"/>
              <a:gd name="connsiteX8" fmla="*/ 803 w 1277231"/>
              <a:gd name="connsiteY8" fmla="*/ 2 h 995145"/>
              <a:gd name="connsiteX0" fmla="*/ 803 w 1277231"/>
              <a:gd name="connsiteY0" fmla="*/ 2 h 995145"/>
              <a:gd name="connsiteX1" fmla="*/ 0 w 1277231"/>
              <a:gd name="connsiteY1" fmla="*/ 47955 h 995145"/>
              <a:gd name="connsiteX2" fmla="*/ 383984 w 1277231"/>
              <a:gd name="connsiteY2" fmla="*/ 47852 h 995145"/>
              <a:gd name="connsiteX3" fmla="*/ 1277231 w 1277231"/>
              <a:gd name="connsiteY3" fmla="*/ 885454 h 995145"/>
              <a:gd name="connsiteX4" fmla="*/ 1241394 w 1277231"/>
              <a:gd name="connsiteY4" fmla="*/ 867672 h 995145"/>
              <a:gd name="connsiteX5" fmla="*/ 1024619 w 1277231"/>
              <a:gd name="connsiteY5" fmla="*/ 921831 h 995145"/>
              <a:gd name="connsiteX6" fmla="*/ 574564 w 1277231"/>
              <a:gd name="connsiteY6" fmla="*/ 156812 h 995145"/>
              <a:gd name="connsiteX7" fmla="*/ 412374 w 1277231"/>
              <a:gd name="connsiteY7" fmla="*/ 0 h 995145"/>
              <a:gd name="connsiteX8" fmla="*/ 803 w 1277231"/>
              <a:gd name="connsiteY8" fmla="*/ 2 h 995145"/>
              <a:gd name="connsiteX0" fmla="*/ 803 w 1277231"/>
              <a:gd name="connsiteY0" fmla="*/ 2 h 1040920"/>
              <a:gd name="connsiteX1" fmla="*/ 0 w 1277231"/>
              <a:gd name="connsiteY1" fmla="*/ 47955 h 1040920"/>
              <a:gd name="connsiteX2" fmla="*/ 383984 w 1277231"/>
              <a:gd name="connsiteY2" fmla="*/ 47852 h 1040920"/>
              <a:gd name="connsiteX3" fmla="*/ 1277231 w 1277231"/>
              <a:gd name="connsiteY3" fmla="*/ 885454 h 1040920"/>
              <a:gd name="connsiteX4" fmla="*/ 1241394 w 1277231"/>
              <a:gd name="connsiteY4" fmla="*/ 867672 h 1040920"/>
              <a:gd name="connsiteX5" fmla="*/ 1024619 w 1277231"/>
              <a:gd name="connsiteY5" fmla="*/ 921831 h 1040920"/>
              <a:gd name="connsiteX6" fmla="*/ 574564 w 1277231"/>
              <a:gd name="connsiteY6" fmla="*/ 156812 h 1040920"/>
              <a:gd name="connsiteX7" fmla="*/ 412374 w 1277231"/>
              <a:gd name="connsiteY7" fmla="*/ 0 h 1040920"/>
              <a:gd name="connsiteX8" fmla="*/ 803 w 1277231"/>
              <a:gd name="connsiteY8" fmla="*/ 2 h 1040920"/>
              <a:gd name="connsiteX0" fmla="*/ 803 w 1277231"/>
              <a:gd name="connsiteY0" fmla="*/ 2 h 1044368"/>
              <a:gd name="connsiteX1" fmla="*/ 0 w 1277231"/>
              <a:gd name="connsiteY1" fmla="*/ 47955 h 1044368"/>
              <a:gd name="connsiteX2" fmla="*/ 383984 w 1277231"/>
              <a:gd name="connsiteY2" fmla="*/ 47852 h 1044368"/>
              <a:gd name="connsiteX3" fmla="*/ 1277231 w 1277231"/>
              <a:gd name="connsiteY3" fmla="*/ 885454 h 1044368"/>
              <a:gd name="connsiteX4" fmla="*/ 1241394 w 1277231"/>
              <a:gd name="connsiteY4" fmla="*/ 867672 h 1044368"/>
              <a:gd name="connsiteX5" fmla="*/ 1024619 w 1277231"/>
              <a:gd name="connsiteY5" fmla="*/ 921831 h 1044368"/>
              <a:gd name="connsiteX6" fmla="*/ 574564 w 1277231"/>
              <a:gd name="connsiteY6" fmla="*/ 156812 h 1044368"/>
              <a:gd name="connsiteX7" fmla="*/ 412374 w 1277231"/>
              <a:gd name="connsiteY7" fmla="*/ 0 h 1044368"/>
              <a:gd name="connsiteX8" fmla="*/ 803 w 1277231"/>
              <a:gd name="connsiteY8" fmla="*/ 2 h 1044368"/>
              <a:gd name="connsiteX0" fmla="*/ 803 w 1277231"/>
              <a:gd name="connsiteY0" fmla="*/ 2 h 1040920"/>
              <a:gd name="connsiteX1" fmla="*/ 0 w 1277231"/>
              <a:gd name="connsiteY1" fmla="*/ 47955 h 1040920"/>
              <a:gd name="connsiteX2" fmla="*/ 383984 w 1277231"/>
              <a:gd name="connsiteY2" fmla="*/ 47852 h 1040920"/>
              <a:gd name="connsiteX3" fmla="*/ 1277231 w 1277231"/>
              <a:gd name="connsiteY3" fmla="*/ 885454 h 1040920"/>
              <a:gd name="connsiteX4" fmla="*/ 1241394 w 1277231"/>
              <a:gd name="connsiteY4" fmla="*/ 867672 h 1040920"/>
              <a:gd name="connsiteX5" fmla="*/ 1024619 w 1277231"/>
              <a:gd name="connsiteY5" fmla="*/ 921831 h 1040920"/>
              <a:gd name="connsiteX6" fmla="*/ 574564 w 1277231"/>
              <a:gd name="connsiteY6" fmla="*/ 156812 h 1040920"/>
              <a:gd name="connsiteX7" fmla="*/ 412374 w 1277231"/>
              <a:gd name="connsiteY7" fmla="*/ 0 h 1040920"/>
              <a:gd name="connsiteX8" fmla="*/ 803 w 1277231"/>
              <a:gd name="connsiteY8" fmla="*/ 2 h 1040920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1024619 w 1277231"/>
              <a:gd name="connsiteY5" fmla="*/ 921831 h 1043943"/>
              <a:gd name="connsiteX6" fmla="*/ 574564 w 1277231"/>
              <a:gd name="connsiteY6" fmla="*/ 156812 h 1043943"/>
              <a:gd name="connsiteX7" fmla="*/ 412374 w 1277231"/>
              <a:gd name="connsiteY7" fmla="*/ 0 h 1043943"/>
              <a:gd name="connsiteX8" fmla="*/ 803 w 1277231"/>
              <a:gd name="connsiteY8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574564 w 1277231"/>
              <a:gd name="connsiteY5" fmla="*/ 156812 h 1043943"/>
              <a:gd name="connsiteX6" fmla="*/ 412374 w 1277231"/>
              <a:gd name="connsiteY6" fmla="*/ 0 h 1043943"/>
              <a:gd name="connsiteX7" fmla="*/ 803 w 1277231"/>
              <a:gd name="connsiteY7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574564 w 1277231"/>
              <a:gd name="connsiteY5" fmla="*/ 156812 h 1043943"/>
              <a:gd name="connsiteX6" fmla="*/ 412374 w 1277231"/>
              <a:gd name="connsiteY6" fmla="*/ 0 h 1043943"/>
              <a:gd name="connsiteX7" fmla="*/ 803 w 1277231"/>
              <a:gd name="connsiteY7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412374 w 1277231"/>
              <a:gd name="connsiteY5" fmla="*/ 0 h 1043943"/>
              <a:gd name="connsiteX6" fmla="*/ 803 w 1277231"/>
              <a:gd name="connsiteY6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412374 w 1277231"/>
              <a:gd name="connsiteY5" fmla="*/ 0 h 1043943"/>
              <a:gd name="connsiteX6" fmla="*/ 803 w 1277231"/>
              <a:gd name="connsiteY6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412374 w 1277231"/>
              <a:gd name="connsiteY5" fmla="*/ 0 h 1043943"/>
              <a:gd name="connsiteX6" fmla="*/ 803 w 1277231"/>
              <a:gd name="connsiteY6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412374 w 1277231"/>
              <a:gd name="connsiteY5" fmla="*/ 0 h 1043943"/>
              <a:gd name="connsiteX6" fmla="*/ 803 w 1277231"/>
              <a:gd name="connsiteY6" fmla="*/ 2 h 1043943"/>
              <a:gd name="connsiteX0" fmla="*/ 803 w 1277231"/>
              <a:gd name="connsiteY0" fmla="*/ 37 h 1043978"/>
              <a:gd name="connsiteX1" fmla="*/ 0 w 1277231"/>
              <a:gd name="connsiteY1" fmla="*/ 47990 h 1043978"/>
              <a:gd name="connsiteX2" fmla="*/ 383984 w 1277231"/>
              <a:gd name="connsiteY2" fmla="*/ 47887 h 1043978"/>
              <a:gd name="connsiteX3" fmla="*/ 1277231 w 1277231"/>
              <a:gd name="connsiteY3" fmla="*/ 885489 h 1043978"/>
              <a:gd name="connsiteX4" fmla="*/ 1241394 w 1277231"/>
              <a:gd name="connsiteY4" fmla="*/ 867707 h 1043978"/>
              <a:gd name="connsiteX5" fmla="*/ 412374 w 1277231"/>
              <a:gd name="connsiteY5" fmla="*/ 35 h 1043978"/>
              <a:gd name="connsiteX6" fmla="*/ 803 w 1277231"/>
              <a:gd name="connsiteY6" fmla="*/ 37 h 1043978"/>
              <a:gd name="connsiteX0" fmla="*/ 803 w 1277231"/>
              <a:gd name="connsiteY0" fmla="*/ 37 h 1021100"/>
              <a:gd name="connsiteX1" fmla="*/ 0 w 1277231"/>
              <a:gd name="connsiteY1" fmla="*/ 47990 h 1021100"/>
              <a:gd name="connsiteX2" fmla="*/ 383984 w 1277231"/>
              <a:gd name="connsiteY2" fmla="*/ 47887 h 1021100"/>
              <a:gd name="connsiteX3" fmla="*/ 1277231 w 1277231"/>
              <a:gd name="connsiteY3" fmla="*/ 885489 h 1021100"/>
              <a:gd name="connsiteX4" fmla="*/ 1241394 w 1277231"/>
              <a:gd name="connsiteY4" fmla="*/ 867707 h 1021100"/>
              <a:gd name="connsiteX5" fmla="*/ 412374 w 1277231"/>
              <a:gd name="connsiteY5" fmla="*/ 35 h 1021100"/>
              <a:gd name="connsiteX6" fmla="*/ 803 w 1277231"/>
              <a:gd name="connsiteY6" fmla="*/ 37 h 1021100"/>
              <a:gd name="connsiteX0" fmla="*/ 803 w 1277231"/>
              <a:gd name="connsiteY0" fmla="*/ 37 h 1024044"/>
              <a:gd name="connsiteX1" fmla="*/ 0 w 1277231"/>
              <a:gd name="connsiteY1" fmla="*/ 47990 h 1024044"/>
              <a:gd name="connsiteX2" fmla="*/ 383984 w 1277231"/>
              <a:gd name="connsiteY2" fmla="*/ 47887 h 1024044"/>
              <a:gd name="connsiteX3" fmla="*/ 1277231 w 1277231"/>
              <a:gd name="connsiteY3" fmla="*/ 885489 h 1024044"/>
              <a:gd name="connsiteX4" fmla="*/ 1241394 w 1277231"/>
              <a:gd name="connsiteY4" fmla="*/ 867707 h 1024044"/>
              <a:gd name="connsiteX5" fmla="*/ 412374 w 1277231"/>
              <a:gd name="connsiteY5" fmla="*/ 35 h 1024044"/>
              <a:gd name="connsiteX6" fmla="*/ 803 w 1277231"/>
              <a:gd name="connsiteY6" fmla="*/ 37 h 1024044"/>
              <a:gd name="connsiteX0" fmla="*/ 803 w 1277231"/>
              <a:gd name="connsiteY0" fmla="*/ 38 h 1024045"/>
              <a:gd name="connsiteX1" fmla="*/ 0 w 1277231"/>
              <a:gd name="connsiteY1" fmla="*/ 47991 h 1024045"/>
              <a:gd name="connsiteX2" fmla="*/ 383984 w 1277231"/>
              <a:gd name="connsiteY2" fmla="*/ 47888 h 1024045"/>
              <a:gd name="connsiteX3" fmla="*/ 1277231 w 1277231"/>
              <a:gd name="connsiteY3" fmla="*/ 885490 h 1024045"/>
              <a:gd name="connsiteX4" fmla="*/ 1241394 w 1277231"/>
              <a:gd name="connsiteY4" fmla="*/ 867708 h 1024045"/>
              <a:gd name="connsiteX5" fmla="*/ 412374 w 1277231"/>
              <a:gd name="connsiteY5" fmla="*/ 36 h 1024045"/>
              <a:gd name="connsiteX6" fmla="*/ 803 w 1277231"/>
              <a:gd name="connsiteY6" fmla="*/ 38 h 1024045"/>
              <a:gd name="connsiteX0" fmla="*/ 803 w 1277231"/>
              <a:gd name="connsiteY0" fmla="*/ 2 h 1024009"/>
              <a:gd name="connsiteX1" fmla="*/ 0 w 1277231"/>
              <a:gd name="connsiteY1" fmla="*/ 47955 h 1024009"/>
              <a:gd name="connsiteX2" fmla="*/ 383984 w 1277231"/>
              <a:gd name="connsiteY2" fmla="*/ 47852 h 1024009"/>
              <a:gd name="connsiteX3" fmla="*/ 1277231 w 1277231"/>
              <a:gd name="connsiteY3" fmla="*/ 885454 h 1024009"/>
              <a:gd name="connsiteX4" fmla="*/ 1241394 w 1277231"/>
              <a:gd name="connsiteY4" fmla="*/ 867672 h 1024009"/>
              <a:gd name="connsiteX5" fmla="*/ 412374 w 1277231"/>
              <a:gd name="connsiteY5" fmla="*/ 0 h 1024009"/>
              <a:gd name="connsiteX6" fmla="*/ 803 w 1277231"/>
              <a:gd name="connsiteY6" fmla="*/ 2 h 1024009"/>
              <a:gd name="connsiteX0" fmla="*/ 803 w 1277231"/>
              <a:gd name="connsiteY0" fmla="*/ 2 h 1024009"/>
              <a:gd name="connsiteX1" fmla="*/ 0 w 1277231"/>
              <a:gd name="connsiteY1" fmla="*/ 47955 h 1024009"/>
              <a:gd name="connsiteX2" fmla="*/ 383984 w 1277231"/>
              <a:gd name="connsiteY2" fmla="*/ 47852 h 1024009"/>
              <a:gd name="connsiteX3" fmla="*/ 1277231 w 1277231"/>
              <a:gd name="connsiteY3" fmla="*/ 885454 h 1024009"/>
              <a:gd name="connsiteX4" fmla="*/ 1213008 w 1277231"/>
              <a:gd name="connsiteY4" fmla="*/ 852586 h 1024009"/>
              <a:gd name="connsiteX5" fmla="*/ 412374 w 1277231"/>
              <a:gd name="connsiteY5" fmla="*/ 0 h 1024009"/>
              <a:gd name="connsiteX6" fmla="*/ 803 w 1277231"/>
              <a:gd name="connsiteY6" fmla="*/ 2 h 1024009"/>
              <a:gd name="connsiteX0" fmla="*/ 803 w 1244114"/>
              <a:gd name="connsiteY0" fmla="*/ 2 h 1008309"/>
              <a:gd name="connsiteX1" fmla="*/ 0 w 1244114"/>
              <a:gd name="connsiteY1" fmla="*/ 47955 h 1008309"/>
              <a:gd name="connsiteX2" fmla="*/ 383984 w 1244114"/>
              <a:gd name="connsiteY2" fmla="*/ 47852 h 1008309"/>
              <a:gd name="connsiteX3" fmla="*/ 1244114 w 1244114"/>
              <a:gd name="connsiteY3" fmla="*/ 868482 h 1008309"/>
              <a:gd name="connsiteX4" fmla="*/ 1213008 w 1244114"/>
              <a:gd name="connsiteY4" fmla="*/ 852586 h 1008309"/>
              <a:gd name="connsiteX5" fmla="*/ 412374 w 1244114"/>
              <a:gd name="connsiteY5" fmla="*/ 0 h 1008309"/>
              <a:gd name="connsiteX6" fmla="*/ 803 w 1244114"/>
              <a:gd name="connsiteY6" fmla="*/ 2 h 1008309"/>
              <a:gd name="connsiteX0" fmla="*/ 803 w 1244114"/>
              <a:gd name="connsiteY0" fmla="*/ 2 h 1008309"/>
              <a:gd name="connsiteX1" fmla="*/ 0 w 1244114"/>
              <a:gd name="connsiteY1" fmla="*/ 47955 h 1008309"/>
              <a:gd name="connsiteX2" fmla="*/ 383984 w 1244114"/>
              <a:gd name="connsiteY2" fmla="*/ 47852 h 1008309"/>
              <a:gd name="connsiteX3" fmla="*/ 1244114 w 1244114"/>
              <a:gd name="connsiteY3" fmla="*/ 868482 h 1008309"/>
              <a:gd name="connsiteX4" fmla="*/ 1213008 w 1244114"/>
              <a:gd name="connsiteY4" fmla="*/ 852586 h 1008309"/>
              <a:gd name="connsiteX5" fmla="*/ 412374 w 1244114"/>
              <a:gd name="connsiteY5" fmla="*/ 0 h 1008309"/>
              <a:gd name="connsiteX6" fmla="*/ 803 w 1244114"/>
              <a:gd name="connsiteY6" fmla="*/ 2 h 1008309"/>
              <a:gd name="connsiteX0" fmla="*/ 803 w 1244114"/>
              <a:gd name="connsiteY0" fmla="*/ 2 h 1003383"/>
              <a:gd name="connsiteX1" fmla="*/ 0 w 1244114"/>
              <a:gd name="connsiteY1" fmla="*/ 47955 h 1003383"/>
              <a:gd name="connsiteX2" fmla="*/ 383984 w 1244114"/>
              <a:gd name="connsiteY2" fmla="*/ 47852 h 1003383"/>
              <a:gd name="connsiteX3" fmla="*/ 1244114 w 1244114"/>
              <a:gd name="connsiteY3" fmla="*/ 868482 h 1003383"/>
              <a:gd name="connsiteX4" fmla="*/ 1213008 w 1244114"/>
              <a:gd name="connsiteY4" fmla="*/ 852586 h 1003383"/>
              <a:gd name="connsiteX5" fmla="*/ 412374 w 1244114"/>
              <a:gd name="connsiteY5" fmla="*/ 0 h 1003383"/>
              <a:gd name="connsiteX6" fmla="*/ 803 w 1244114"/>
              <a:gd name="connsiteY6" fmla="*/ 2 h 1003383"/>
              <a:gd name="connsiteX0" fmla="*/ 803 w 1244114"/>
              <a:gd name="connsiteY0" fmla="*/ 2 h 1003285"/>
              <a:gd name="connsiteX1" fmla="*/ 0 w 1244114"/>
              <a:gd name="connsiteY1" fmla="*/ 47955 h 1003285"/>
              <a:gd name="connsiteX2" fmla="*/ 383984 w 1244114"/>
              <a:gd name="connsiteY2" fmla="*/ 47852 h 1003285"/>
              <a:gd name="connsiteX3" fmla="*/ 1244114 w 1244114"/>
              <a:gd name="connsiteY3" fmla="*/ 868482 h 1003285"/>
              <a:gd name="connsiteX4" fmla="*/ 1213008 w 1244114"/>
              <a:gd name="connsiteY4" fmla="*/ 852586 h 1003285"/>
              <a:gd name="connsiteX5" fmla="*/ 412374 w 1244114"/>
              <a:gd name="connsiteY5" fmla="*/ 0 h 1003285"/>
              <a:gd name="connsiteX6" fmla="*/ 803 w 1244114"/>
              <a:gd name="connsiteY6" fmla="*/ 2 h 1003285"/>
              <a:gd name="connsiteX0" fmla="*/ 803 w 1244114"/>
              <a:gd name="connsiteY0" fmla="*/ 2 h 1003285"/>
              <a:gd name="connsiteX1" fmla="*/ 0 w 1244114"/>
              <a:gd name="connsiteY1" fmla="*/ 47955 h 1003285"/>
              <a:gd name="connsiteX2" fmla="*/ 383984 w 1244114"/>
              <a:gd name="connsiteY2" fmla="*/ 47852 h 1003285"/>
              <a:gd name="connsiteX3" fmla="*/ 1244114 w 1244114"/>
              <a:gd name="connsiteY3" fmla="*/ 868482 h 1003285"/>
              <a:gd name="connsiteX4" fmla="*/ 1213008 w 1244114"/>
              <a:gd name="connsiteY4" fmla="*/ 852586 h 1003285"/>
              <a:gd name="connsiteX5" fmla="*/ 412374 w 1244114"/>
              <a:gd name="connsiteY5" fmla="*/ 0 h 1003285"/>
              <a:gd name="connsiteX6" fmla="*/ 803 w 1244114"/>
              <a:gd name="connsiteY6" fmla="*/ 2 h 1003285"/>
              <a:gd name="connsiteX0" fmla="*/ 803 w 1246479"/>
              <a:gd name="connsiteY0" fmla="*/ 2 h 1011147"/>
              <a:gd name="connsiteX1" fmla="*/ 0 w 1246479"/>
              <a:gd name="connsiteY1" fmla="*/ 47955 h 1011147"/>
              <a:gd name="connsiteX2" fmla="*/ 383984 w 1246479"/>
              <a:gd name="connsiteY2" fmla="*/ 47852 h 1011147"/>
              <a:gd name="connsiteX3" fmla="*/ 1246479 w 1246479"/>
              <a:gd name="connsiteY3" fmla="*/ 876968 h 1011147"/>
              <a:gd name="connsiteX4" fmla="*/ 1213008 w 1246479"/>
              <a:gd name="connsiteY4" fmla="*/ 852586 h 1011147"/>
              <a:gd name="connsiteX5" fmla="*/ 412374 w 1246479"/>
              <a:gd name="connsiteY5" fmla="*/ 0 h 1011147"/>
              <a:gd name="connsiteX6" fmla="*/ 803 w 1246479"/>
              <a:gd name="connsiteY6" fmla="*/ 2 h 1011147"/>
              <a:gd name="connsiteX0" fmla="*/ 803 w 1246479"/>
              <a:gd name="connsiteY0" fmla="*/ 2 h 1011147"/>
              <a:gd name="connsiteX1" fmla="*/ 0 w 1246479"/>
              <a:gd name="connsiteY1" fmla="*/ 47955 h 1011147"/>
              <a:gd name="connsiteX2" fmla="*/ 383984 w 1246479"/>
              <a:gd name="connsiteY2" fmla="*/ 47852 h 1011147"/>
              <a:gd name="connsiteX3" fmla="*/ 1246479 w 1246479"/>
              <a:gd name="connsiteY3" fmla="*/ 876968 h 1011147"/>
              <a:gd name="connsiteX4" fmla="*/ 1211825 w 1246479"/>
              <a:gd name="connsiteY4" fmla="*/ 856830 h 1011147"/>
              <a:gd name="connsiteX5" fmla="*/ 412374 w 1246479"/>
              <a:gd name="connsiteY5" fmla="*/ 0 h 1011147"/>
              <a:gd name="connsiteX6" fmla="*/ 803 w 1246479"/>
              <a:gd name="connsiteY6" fmla="*/ 2 h 1011147"/>
              <a:gd name="connsiteX0" fmla="*/ 803 w 1246479"/>
              <a:gd name="connsiteY0" fmla="*/ 2 h 1011147"/>
              <a:gd name="connsiteX1" fmla="*/ 0 w 1246479"/>
              <a:gd name="connsiteY1" fmla="*/ 47955 h 1011147"/>
              <a:gd name="connsiteX2" fmla="*/ 383984 w 1246479"/>
              <a:gd name="connsiteY2" fmla="*/ 47852 h 1011147"/>
              <a:gd name="connsiteX3" fmla="*/ 1246479 w 1246479"/>
              <a:gd name="connsiteY3" fmla="*/ 876968 h 1011147"/>
              <a:gd name="connsiteX4" fmla="*/ 1211825 w 1246479"/>
              <a:gd name="connsiteY4" fmla="*/ 856830 h 1011147"/>
              <a:gd name="connsiteX5" fmla="*/ 412374 w 1246479"/>
              <a:gd name="connsiteY5" fmla="*/ 0 h 1011147"/>
              <a:gd name="connsiteX6" fmla="*/ 803 w 1246479"/>
              <a:gd name="connsiteY6" fmla="*/ 2 h 1011147"/>
              <a:gd name="connsiteX0" fmla="*/ 803 w 1246479"/>
              <a:gd name="connsiteY0" fmla="*/ 2 h 1000476"/>
              <a:gd name="connsiteX1" fmla="*/ 0 w 1246479"/>
              <a:gd name="connsiteY1" fmla="*/ 47955 h 1000476"/>
              <a:gd name="connsiteX2" fmla="*/ 383984 w 1246479"/>
              <a:gd name="connsiteY2" fmla="*/ 47852 h 1000476"/>
              <a:gd name="connsiteX3" fmla="*/ 1246479 w 1246479"/>
              <a:gd name="connsiteY3" fmla="*/ 876968 h 1000476"/>
              <a:gd name="connsiteX4" fmla="*/ 1211825 w 1246479"/>
              <a:gd name="connsiteY4" fmla="*/ 856830 h 1000476"/>
              <a:gd name="connsiteX5" fmla="*/ 412374 w 1246479"/>
              <a:gd name="connsiteY5" fmla="*/ 0 h 1000476"/>
              <a:gd name="connsiteX6" fmla="*/ 803 w 1246479"/>
              <a:gd name="connsiteY6" fmla="*/ 2 h 1000476"/>
              <a:gd name="connsiteX0" fmla="*/ 803 w 1247662"/>
              <a:gd name="connsiteY0" fmla="*/ 2 h 1000476"/>
              <a:gd name="connsiteX1" fmla="*/ 0 w 1247662"/>
              <a:gd name="connsiteY1" fmla="*/ 47955 h 1000476"/>
              <a:gd name="connsiteX2" fmla="*/ 383984 w 1247662"/>
              <a:gd name="connsiteY2" fmla="*/ 47852 h 1000476"/>
              <a:gd name="connsiteX3" fmla="*/ 1247662 w 1247662"/>
              <a:gd name="connsiteY3" fmla="*/ 876968 h 1000476"/>
              <a:gd name="connsiteX4" fmla="*/ 1211825 w 1247662"/>
              <a:gd name="connsiteY4" fmla="*/ 856830 h 1000476"/>
              <a:gd name="connsiteX5" fmla="*/ 412374 w 1247662"/>
              <a:gd name="connsiteY5" fmla="*/ 0 h 1000476"/>
              <a:gd name="connsiteX6" fmla="*/ 803 w 1247662"/>
              <a:gd name="connsiteY6" fmla="*/ 2 h 1000476"/>
              <a:gd name="connsiteX0" fmla="*/ 803 w 1247662"/>
              <a:gd name="connsiteY0" fmla="*/ 0 h 1000474"/>
              <a:gd name="connsiteX1" fmla="*/ 0 w 1247662"/>
              <a:gd name="connsiteY1" fmla="*/ 47953 h 1000474"/>
              <a:gd name="connsiteX2" fmla="*/ 383984 w 1247662"/>
              <a:gd name="connsiteY2" fmla="*/ 47850 h 1000474"/>
              <a:gd name="connsiteX3" fmla="*/ 1247662 w 1247662"/>
              <a:gd name="connsiteY3" fmla="*/ 876966 h 1000474"/>
              <a:gd name="connsiteX4" fmla="*/ 1211825 w 1247662"/>
              <a:gd name="connsiteY4" fmla="*/ 856828 h 1000474"/>
              <a:gd name="connsiteX5" fmla="*/ 411191 w 1247662"/>
              <a:gd name="connsiteY5" fmla="*/ 5655 h 1000474"/>
              <a:gd name="connsiteX6" fmla="*/ 803 w 1247662"/>
              <a:gd name="connsiteY6" fmla="*/ 0 h 1000474"/>
              <a:gd name="connsiteX0" fmla="*/ 803 w 1247662"/>
              <a:gd name="connsiteY0" fmla="*/ 2 h 994819"/>
              <a:gd name="connsiteX1" fmla="*/ 0 w 1247662"/>
              <a:gd name="connsiteY1" fmla="*/ 42298 h 994819"/>
              <a:gd name="connsiteX2" fmla="*/ 383984 w 1247662"/>
              <a:gd name="connsiteY2" fmla="*/ 42195 h 994819"/>
              <a:gd name="connsiteX3" fmla="*/ 1247662 w 1247662"/>
              <a:gd name="connsiteY3" fmla="*/ 871311 h 994819"/>
              <a:gd name="connsiteX4" fmla="*/ 1211825 w 1247662"/>
              <a:gd name="connsiteY4" fmla="*/ 851173 h 994819"/>
              <a:gd name="connsiteX5" fmla="*/ 411191 w 1247662"/>
              <a:gd name="connsiteY5" fmla="*/ 0 h 994819"/>
              <a:gd name="connsiteX6" fmla="*/ 803 w 1247662"/>
              <a:gd name="connsiteY6" fmla="*/ 2 h 994819"/>
              <a:gd name="connsiteX0" fmla="*/ 803 w 1211825"/>
              <a:gd name="connsiteY0" fmla="*/ 2 h 955361"/>
              <a:gd name="connsiteX1" fmla="*/ 0 w 1211825"/>
              <a:gd name="connsiteY1" fmla="*/ 42298 h 955361"/>
              <a:gd name="connsiteX2" fmla="*/ 383984 w 1211825"/>
              <a:gd name="connsiteY2" fmla="*/ 42195 h 955361"/>
              <a:gd name="connsiteX3" fmla="*/ 1211825 w 1211825"/>
              <a:gd name="connsiteY3" fmla="*/ 851173 h 955361"/>
              <a:gd name="connsiteX4" fmla="*/ 411191 w 1211825"/>
              <a:gd name="connsiteY4" fmla="*/ 0 h 955361"/>
              <a:gd name="connsiteX5" fmla="*/ 803 w 1211825"/>
              <a:gd name="connsiteY5" fmla="*/ 2 h 955361"/>
              <a:gd name="connsiteX0" fmla="*/ 803 w 1211825"/>
              <a:gd name="connsiteY0" fmla="*/ 2 h 955361"/>
              <a:gd name="connsiteX1" fmla="*/ 0 w 1211825"/>
              <a:gd name="connsiteY1" fmla="*/ 42298 h 955361"/>
              <a:gd name="connsiteX2" fmla="*/ 383984 w 1211825"/>
              <a:gd name="connsiteY2" fmla="*/ 42195 h 955361"/>
              <a:gd name="connsiteX3" fmla="*/ 1211825 w 1211825"/>
              <a:gd name="connsiteY3" fmla="*/ 851173 h 955361"/>
              <a:gd name="connsiteX4" fmla="*/ 411191 w 1211825"/>
              <a:gd name="connsiteY4" fmla="*/ 0 h 955361"/>
              <a:gd name="connsiteX5" fmla="*/ 803 w 1211825"/>
              <a:gd name="connsiteY5" fmla="*/ 2 h 955361"/>
              <a:gd name="connsiteX0" fmla="*/ 803 w 448955"/>
              <a:gd name="connsiteY0" fmla="*/ 2 h 42298"/>
              <a:gd name="connsiteX1" fmla="*/ 0 w 448955"/>
              <a:gd name="connsiteY1" fmla="*/ 42298 h 42298"/>
              <a:gd name="connsiteX2" fmla="*/ 383984 w 448955"/>
              <a:gd name="connsiteY2" fmla="*/ 42195 h 42298"/>
              <a:gd name="connsiteX3" fmla="*/ 411191 w 448955"/>
              <a:gd name="connsiteY3" fmla="*/ 0 h 42298"/>
              <a:gd name="connsiteX4" fmla="*/ 803 w 448955"/>
              <a:gd name="connsiteY4" fmla="*/ 2 h 42298"/>
              <a:gd name="connsiteX0" fmla="*/ 803 w 422751"/>
              <a:gd name="connsiteY0" fmla="*/ 1426 h 43722"/>
              <a:gd name="connsiteX1" fmla="*/ 0 w 422751"/>
              <a:gd name="connsiteY1" fmla="*/ 43722 h 43722"/>
              <a:gd name="connsiteX2" fmla="*/ 383984 w 422751"/>
              <a:gd name="connsiteY2" fmla="*/ 43619 h 43722"/>
              <a:gd name="connsiteX3" fmla="*/ 411191 w 422751"/>
              <a:gd name="connsiteY3" fmla="*/ 1424 h 43722"/>
              <a:gd name="connsiteX4" fmla="*/ 803 w 422751"/>
              <a:gd name="connsiteY4" fmla="*/ 1426 h 43722"/>
              <a:gd name="connsiteX0" fmla="*/ 803 w 415489"/>
              <a:gd name="connsiteY0" fmla="*/ 0 h 42296"/>
              <a:gd name="connsiteX1" fmla="*/ 0 w 415489"/>
              <a:gd name="connsiteY1" fmla="*/ 42296 h 42296"/>
              <a:gd name="connsiteX2" fmla="*/ 383984 w 415489"/>
              <a:gd name="connsiteY2" fmla="*/ 42193 h 42296"/>
              <a:gd name="connsiteX3" fmla="*/ 389902 w 415489"/>
              <a:gd name="connsiteY3" fmla="*/ 2827 h 42296"/>
              <a:gd name="connsiteX4" fmla="*/ 803 w 415489"/>
              <a:gd name="connsiteY4" fmla="*/ 0 h 42296"/>
              <a:gd name="connsiteX0" fmla="*/ 803 w 389902"/>
              <a:gd name="connsiteY0" fmla="*/ 0 h 42296"/>
              <a:gd name="connsiteX1" fmla="*/ 0 w 389902"/>
              <a:gd name="connsiteY1" fmla="*/ 42296 h 42296"/>
              <a:gd name="connsiteX2" fmla="*/ 383984 w 389902"/>
              <a:gd name="connsiteY2" fmla="*/ 42193 h 42296"/>
              <a:gd name="connsiteX3" fmla="*/ 389902 w 389902"/>
              <a:gd name="connsiteY3" fmla="*/ 2827 h 42296"/>
              <a:gd name="connsiteX4" fmla="*/ 803 w 389902"/>
              <a:gd name="connsiteY4" fmla="*/ 0 h 42296"/>
              <a:gd name="connsiteX0" fmla="*/ 803 w 387728"/>
              <a:gd name="connsiteY0" fmla="*/ 0 h 42296"/>
              <a:gd name="connsiteX1" fmla="*/ 0 w 387728"/>
              <a:gd name="connsiteY1" fmla="*/ 42296 h 42296"/>
              <a:gd name="connsiteX2" fmla="*/ 383984 w 387728"/>
              <a:gd name="connsiteY2" fmla="*/ 42193 h 42296"/>
              <a:gd name="connsiteX3" fmla="*/ 386354 w 387728"/>
              <a:gd name="connsiteY3" fmla="*/ 2827 h 42296"/>
              <a:gd name="connsiteX4" fmla="*/ 803 w 387728"/>
              <a:gd name="connsiteY4" fmla="*/ 0 h 42296"/>
              <a:gd name="connsiteX0" fmla="*/ 803 w 386867"/>
              <a:gd name="connsiteY0" fmla="*/ 1795 h 44091"/>
              <a:gd name="connsiteX1" fmla="*/ 0 w 386867"/>
              <a:gd name="connsiteY1" fmla="*/ 44091 h 44091"/>
              <a:gd name="connsiteX2" fmla="*/ 383984 w 386867"/>
              <a:gd name="connsiteY2" fmla="*/ 43988 h 44091"/>
              <a:gd name="connsiteX3" fmla="*/ 382380 w 386867"/>
              <a:gd name="connsiteY3" fmla="*/ 1794 h 44091"/>
              <a:gd name="connsiteX4" fmla="*/ 803 w 386867"/>
              <a:gd name="connsiteY4" fmla="*/ 1795 h 44091"/>
              <a:gd name="connsiteX0" fmla="*/ 803 w 386867"/>
              <a:gd name="connsiteY0" fmla="*/ 1795 h 44091"/>
              <a:gd name="connsiteX1" fmla="*/ 0 w 386867"/>
              <a:gd name="connsiteY1" fmla="*/ 44091 h 44091"/>
              <a:gd name="connsiteX2" fmla="*/ 383984 w 386867"/>
              <a:gd name="connsiteY2" fmla="*/ 43988 h 44091"/>
              <a:gd name="connsiteX3" fmla="*/ 382380 w 386867"/>
              <a:gd name="connsiteY3" fmla="*/ 1794 h 44091"/>
              <a:gd name="connsiteX4" fmla="*/ 803 w 386867"/>
              <a:gd name="connsiteY4" fmla="*/ 1795 h 44091"/>
              <a:gd name="connsiteX0" fmla="*/ 803 w 386867"/>
              <a:gd name="connsiteY0" fmla="*/ 1795 h 44091"/>
              <a:gd name="connsiteX1" fmla="*/ 0 w 386867"/>
              <a:gd name="connsiteY1" fmla="*/ 44091 h 44091"/>
              <a:gd name="connsiteX2" fmla="*/ 383984 w 386867"/>
              <a:gd name="connsiteY2" fmla="*/ 43988 h 44091"/>
              <a:gd name="connsiteX3" fmla="*/ 382380 w 386867"/>
              <a:gd name="connsiteY3" fmla="*/ 1794 h 44091"/>
              <a:gd name="connsiteX4" fmla="*/ 803 w 386867"/>
              <a:gd name="connsiteY4" fmla="*/ 1795 h 44091"/>
              <a:gd name="connsiteX0" fmla="*/ 803 w 386867"/>
              <a:gd name="connsiteY0" fmla="*/ 1795 h 44091"/>
              <a:gd name="connsiteX1" fmla="*/ 0 w 386867"/>
              <a:gd name="connsiteY1" fmla="*/ 44091 h 44091"/>
              <a:gd name="connsiteX2" fmla="*/ 383984 w 386867"/>
              <a:gd name="connsiteY2" fmla="*/ 43988 h 44091"/>
              <a:gd name="connsiteX3" fmla="*/ 382380 w 386867"/>
              <a:gd name="connsiteY3" fmla="*/ 1794 h 44091"/>
              <a:gd name="connsiteX4" fmla="*/ 803 w 386867"/>
              <a:gd name="connsiteY4" fmla="*/ 1795 h 4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867" h="44091">
                <a:moveTo>
                  <a:pt x="803" y="1795"/>
                </a:moveTo>
                <a:cubicBezTo>
                  <a:pt x="31045" y="18999"/>
                  <a:pt x="35927" y="29803"/>
                  <a:pt x="0" y="44091"/>
                </a:cubicBezTo>
                <a:lnTo>
                  <a:pt x="383984" y="43988"/>
                </a:lnTo>
                <a:cubicBezTo>
                  <a:pt x="392196" y="25623"/>
                  <a:pt x="380010" y="-8146"/>
                  <a:pt x="382380" y="1794"/>
                </a:cubicBezTo>
                <a:lnTo>
                  <a:pt x="803" y="1795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7" name="Oval 326"/>
          <p:cNvSpPr/>
          <p:nvPr/>
        </p:nvSpPr>
        <p:spPr>
          <a:xfrm rot="16200000">
            <a:off x="3057126" y="2541727"/>
            <a:ext cx="69441" cy="3855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28" name="Picture 2" descr="Image result for aluminum ingot 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15" b="97436" l="9944" r="89986">
                        <a14:foregroundMark x1="59097" y1="55590" x2="55219" y2="53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19" t="1" r="16001" b="4015"/>
          <a:stretch/>
        </p:blipFill>
        <p:spPr bwMode="auto">
          <a:xfrm rot="19678860">
            <a:off x="2533691" y="2521662"/>
            <a:ext cx="115422" cy="11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" name="Picture 4" descr="Image result for iron metal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8000" y1="41333" x2="80500" y2="3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88" t="7738" r="3902" b="9950"/>
          <a:stretch/>
        </p:blipFill>
        <p:spPr bwMode="auto">
          <a:xfrm>
            <a:off x="2616055" y="2543676"/>
            <a:ext cx="129280" cy="9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0" name="Picture 2" descr="Image result for Zinc metal 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9967" r="897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4" r="12702"/>
          <a:stretch/>
        </p:blipFill>
        <p:spPr bwMode="auto">
          <a:xfrm flipH="1">
            <a:off x="2570563" y="2460985"/>
            <a:ext cx="150624" cy="11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1" name="Rectangle 330"/>
          <p:cNvSpPr/>
          <p:nvPr/>
        </p:nvSpPr>
        <p:spPr>
          <a:xfrm>
            <a:off x="1694029" y="2652621"/>
            <a:ext cx="251027" cy="425815"/>
          </a:xfrm>
          <a:prstGeom prst="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32" name="Picture 14" descr="\\192.168.1.34\mt_school\afeez shaikh\chemistry tabu\burner-correction.png"/>
          <p:cNvPicPr>
            <a:picLocks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35412" b="-5000"/>
          <a:stretch/>
        </p:blipFill>
        <p:spPr bwMode="auto">
          <a:xfrm>
            <a:off x="769620" y="3030246"/>
            <a:ext cx="1404618" cy="19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3" name="Picture 8" descr="C:\Users\Temp1\Desktop\FLAM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02" y="2581378"/>
            <a:ext cx="362453" cy="5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4" name="Picture 8" descr="C:\Users\Temp1\Desktop\FLAM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81" y="2772178"/>
            <a:ext cx="358864" cy="30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6" name="Group 335"/>
          <p:cNvGrpSpPr/>
          <p:nvPr/>
        </p:nvGrpSpPr>
        <p:grpSpPr>
          <a:xfrm>
            <a:off x="725023" y="3048120"/>
            <a:ext cx="1123789" cy="523220"/>
            <a:chOff x="5202388" y="1990001"/>
            <a:chExt cx="1123789" cy="523220"/>
          </a:xfrm>
        </p:grpSpPr>
        <p:grpSp>
          <p:nvGrpSpPr>
            <p:cNvPr id="337" name="Group 336"/>
            <p:cNvGrpSpPr/>
            <p:nvPr/>
          </p:nvGrpSpPr>
          <p:grpSpPr>
            <a:xfrm>
              <a:off x="5929301" y="2246031"/>
              <a:ext cx="396876" cy="46180"/>
              <a:chOff x="5657350" y="-316007"/>
              <a:chExt cx="396876" cy="46180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6010287" y="-316007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08" name="Straight Connector 407"/>
              <p:cNvCxnSpPr/>
              <p:nvPr/>
            </p:nvCxnSpPr>
            <p:spPr>
              <a:xfrm>
                <a:off x="5657350" y="-290149"/>
                <a:ext cx="350361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38" name="Group 337"/>
            <p:cNvGrpSpPr/>
            <p:nvPr/>
          </p:nvGrpSpPr>
          <p:grpSpPr>
            <a:xfrm>
              <a:off x="5202388" y="1990001"/>
              <a:ext cx="821479" cy="523220"/>
              <a:chOff x="4930437" y="-537908"/>
              <a:chExt cx="821479" cy="523220"/>
            </a:xfrm>
          </p:grpSpPr>
          <p:sp>
            <p:nvSpPr>
              <p:cNvPr id="396" name="Rounded Rectangle 395"/>
              <p:cNvSpPr/>
              <p:nvPr/>
            </p:nvSpPr>
            <p:spPr>
              <a:xfrm flipV="1">
                <a:off x="4954391" y="-468273"/>
                <a:ext cx="797525" cy="37955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4930437" y="-537908"/>
                <a:ext cx="7810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Bunsen burner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1070940" y="1616730"/>
            <a:ext cx="1519860" cy="885875"/>
            <a:chOff x="5070397" y="1943056"/>
            <a:chExt cx="1519860" cy="885875"/>
          </a:xfrm>
        </p:grpSpPr>
        <p:grpSp>
          <p:nvGrpSpPr>
            <p:cNvPr id="410" name="Group 409"/>
            <p:cNvGrpSpPr/>
            <p:nvPr/>
          </p:nvGrpSpPr>
          <p:grpSpPr>
            <a:xfrm>
              <a:off x="5854944" y="2435085"/>
              <a:ext cx="43939" cy="393846"/>
              <a:chOff x="5582993" y="-126953"/>
              <a:chExt cx="43939" cy="393846"/>
            </a:xfrm>
          </p:grpSpPr>
          <p:cxnSp>
            <p:nvCxnSpPr>
              <p:cNvPr id="431" name="Straight Connector 430"/>
              <p:cNvCxnSpPr/>
              <p:nvPr/>
            </p:nvCxnSpPr>
            <p:spPr>
              <a:xfrm rot="16200000">
                <a:off x="5430314" y="48228"/>
                <a:ext cx="350361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38" name="Oval 437"/>
              <p:cNvSpPr/>
              <p:nvPr/>
            </p:nvSpPr>
            <p:spPr>
              <a:xfrm>
                <a:off x="5582993" y="220713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1" name="Group 410"/>
            <p:cNvGrpSpPr/>
            <p:nvPr/>
          </p:nvGrpSpPr>
          <p:grpSpPr>
            <a:xfrm>
              <a:off x="5070397" y="1943056"/>
              <a:ext cx="1519860" cy="523220"/>
              <a:chOff x="4798446" y="-584853"/>
              <a:chExt cx="1519860" cy="523220"/>
            </a:xfrm>
          </p:grpSpPr>
          <p:sp>
            <p:nvSpPr>
              <p:cNvPr id="412" name="Rounded Rectangle 411"/>
              <p:cNvSpPr/>
              <p:nvPr/>
            </p:nvSpPr>
            <p:spPr>
              <a:xfrm flipV="1">
                <a:off x="4874215" y="-519880"/>
                <a:ext cx="1317974" cy="419269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4798446" y="-584853"/>
                <a:ext cx="15198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Glass wool </a:t>
                </a:r>
              </a:p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soaked in water</a:t>
                </a:r>
              </a:p>
            </p:txBody>
          </p:sp>
        </p:grpSp>
      </p:grpSp>
      <p:grpSp>
        <p:nvGrpSpPr>
          <p:cNvPr id="442" name="Group 441"/>
          <p:cNvGrpSpPr/>
          <p:nvPr/>
        </p:nvGrpSpPr>
        <p:grpSpPr>
          <a:xfrm>
            <a:off x="3109913" y="1985608"/>
            <a:ext cx="1053842" cy="457271"/>
            <a:chOff x="5859706" y="2381184"/>
            <a:chExt cx="1053842" cy="457271"/>
          </a:xfrm>
        </p:grpSpPr>
        <p:grpSp>
          <p:nvGrpSpPr>
            <p:cNvPr id="443" name="Group 442"/>
            <p:cNvGrpSpPr/>
            <p:nvPr/>
          </p:nvGrpSpPr>
          <p:grpSpPr>
            <a:xfrm>
              <a:off x="5859706" y="2650531"/>
              <a:ext cx="357187" cy="187924"/>
              <a:chOff x="5587755" y="88493"/>
              <a:chExt cx="357187" cy="187924"/>
            </a:xfrm>
          </p:grpSpPr>
          <p:cxnSp>
            <p:nvCxnSpPr>
              <p:cNvPr id="447" name="Straight Connector 446"/>
              <p:cNvCxnSpPr/>
              <p:nvPr/>
            </p:nvCxnSpPr>
            <p:spPr>
              <a:xfrm flipV="1">
                <a:off x="5629313" y="88493"/>
                <a:ext cx="315629" cy="15293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8" name="Oval 447"/>
              <p:cNvSpPr/>
              <p:nvPr/>
            </p:nvSpPr>
            <p:spPr>
              <a:xfrm>
                <a:off x="5587755" y="230237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4" name="Group 443"/>
            <p:cNvGrpSpPr/>
            <p:nvPr/>
          </p:nvGrpSpPr>
          <p:grpSpPr>
            <a:xfrm>
              <a:off x="5895240" y="2381184"/>
              <a:ext cx="1018308" cy="307777"/>
              <a:chOff x="5623289" y="-146725"/>
              <a:chExt cx="1018308" cy="307777"/>
            </a:xfrm>
          </p:grpSpPr>
          <p:sp>
            <p:nvSpPr>
              <p:cNvPr id="445" name="Rounded Rectangle 444"/>
              <p:cNvSpPr/>
              <p:nvPr/>
            </p:nvSpPr>
            <p:spPr>
              <a:xfrm flipV="1">
                <a:off x="5635417" y="-119118"/>
                <a:ext cx="957225" cy="27072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5623289" y="-146725"/>
                <a:ext cx="10183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Test tube</a:t>
                </a:r>
              </a:p>
            </p:txBody>
          </p:sp>
        </p:grpSp>
      </p:grpSp>
      <p:grpSp>
        <p:nvGrpSpPr>
          <p:cNvPr id="449" name="Group 448"/>
          <p:cNvGrpSpPr/>
          <p:nvPr/>
        </p:nvGrpSpPr>
        <p:grpSpPr>
          <a:xfrm>
            <a:off x="3437451" y="2657387"/>
            <a:ext cx="677349" cy="525564"/>
            <a:chOff x="5815631" y="1773434"/>
            <a:chExt cx="677349" cy="525564"/>
          </a:xfrm>
        </p:grpSpPr>
        <p:grpSp>
          <p:nvGrpSpPr>
            <p:cNvPr id="450" name="Group 449"/>
            <p:cNvGrpSpPr/>
            <p:nvPr/>
          </p:nvGrpSpPr>
          <p:grpSpPr>
            <a:xfrm>
              <a:off x="5815631" y="1773434"/>
              <a:ext cx="336830" cy="262874"/>
              <a:chOff x="5543680" y="-788604"/>
              <a:chExt cx="336830" cy="262874"/>
            </a:xfrm>
          </p:grpSpPr>
          <p:cxnSp>
            <p:nvCxnSpPr>
              <p:cNvPr id="454" name="Straight Connector 453"/>
              <p:cNvCxnSpPr/>
              <p:nvPr/>
            </p:nvCxnSpPr>
            <p:spPr>
              <a:xfrm flipH="1" flipV="1">
                <a:off x="5572448" y="-757755"/>
                <a:ext cx="308062" cy="232025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5" name="Oval 454"/>
              <p:cNvSpPr/>
              <p:nvPr/>
            </p:nvSpPr>
            <p:spPr>
              <a:xfrm>
                <a:off x="5543680" y="-788604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1" name="Group 450"/>
            <p:cNvGrpSpPr/>
            <p:nvPr/>
          </p:nvGrpSpPr>
          <p:grpSpPr>
            <a:xfrm>
              <a:off x="5856212" y="1991221"/>
              <a:ext cx="636768" cy="307777"/>
              <a:chOff x="5584261" y="-536688"/>
              <a:chExt cx="636768" cy="307777"/>
            </a:xfrm>
          </p:grpSpPr>
          <p:sp>
            <p:nvSpPr>
              <p:cNvPr id="452" name="Rounded Rectangle 451"/>
              <p:cNvSpPr/>
              <p:nvPr/>
            </p:nvSpPr>
            <p:spPr>
              <a:xfrm flipV="1">
                <a:off x="5659018" y="-494667"/>
                <a:ext cx="494518" cy="203469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5584261" y="-536688"/>
                <a:ext cx="63676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Cork</a:t>
                </a:r>
              </a:p>
            </p:txBody>
          </p:sp>
        </p:grpSp>
      </p:grpSp>
      <p:grpSp>
        <p:nvGrpSpPr>
          <p:cNvPr id="456" name="Group 455"/>
          <p:cNvGrpSpPr/>
          <p:nvPr/>
        </p:nvGrpSpPr>
        <p:grpSpPr>
          <a:xfrm>
            <a:off x="2375220" y="3694622"/>
            <a:ext cx="987252" cy="307777"/>
            <a:chOff x="4904568" y="2112133"/>
            <a:chExt cx="987252" cy="307777"/>
          </a:xfrm>
        </p:grpSpPr>
        <p:grpSp>
          <p:nvGrpSpPr>
            <p:cNvPr id="457" name="Group 456"/>
            <p:cNvGrpSpPr/>
            <p:nvPr/>
          </p:nvGrpSpPr>
          <p:grpSpPr>
            <a:xfrm>
              <a:off x="4904568" y="2241269"/>
              <a:ext cx="392433" cy="46180"/>
              <a:chOff x="4632617" y="-320769"/>
              <a:chExt cx="392433" cy="46180"/>
            </a:xfrm>
          </p:grpSpPr>
          <p:sp>
            <p:nvSpPr>
              <p:cNvPr id="461" name="Oval 460"/>
              <p:cNvSpPr/>
              <p:nvPr/>
            </p:nvSpPr>
            <p:spPr>
              <a:xfrm>
                <a:off x="4632617" y="-32076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62" name="Straight Connector 461"/>
              <p:cNvCxnSpPr/>
              <p:nvPr/>
            </p:nvCxnSpPr>
            <p:spPr>
              <a:xfrm>
                <a:off x="4674689" y="-299673"/>
                <a:ext cx="350361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58" name="Group 457"/>
            <p:cNvGrpSpPr/>
            <p:nvPr/>
          </p:nvGrpSpPr>
          <p:grpSpPr>
            <a:xfrm>
              <a:off x="5245778" y="2112133"/>
              <a:ext cx="646042" cy="307777"/>
              <a:chOff x="4973827" y="-415776"/>
              <a:chExt cx="646042" cy="307777"/>
            </a:xfrm>
          </p:grpSpPr>
          <p:sp>
            <p:nvSpPr>
              <p:cNvPr id="459" name="Rounded Rectangle 458"/>
              <p:cNvSpPr/>
              <p:nvPr/>
            </p:nvSpPr>
            <p:spPr>
              <a:xfrm flipV="1">
                <a:off x="5026968" y="-365025"/>
                <a:ext cx="531082" cy="204812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4973827" y="-415776"/>
                <a:ext cx="6460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Stand</a:t>
                </a:r>
              </a:p>
            </p:txBody>
          </p:sp>
        </p:grpSp>
      </p:grpSp>
      <p:sp>
        <p:nvSpPr>
          <p:cNvPr id="464" name="Rectangle 463"/>
          <p:cNvSpPr/>
          <p:nvPr/>
        </p:nvSpPr>
        <p:spPr>
          <a:xfrm>
            <a:off x="7570536" y="2799905"/>
            <a:ext cx="51194" cy="9882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5" name="Rectangle 464"/>
          <p:cNvSpPr/>
          <p:nvPr/>
        </p:nvSpPr>
        <p:spPr>
          <a:xfrm>
            <a:off x="7580521" y="2828836"/>
            <a:ext cx="29915" cy="9496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66" name="Straight Connector 3"/>
          <p:cNvCxnSpPr/>
          <p:nvPr/>
        </p:nvCxnSpPr>
        <p:spPr>
          <a:xfrm>
            <a:off x="7545586" y="2103554"/>
            <a:ext cx="0" cy="571607"/>
          </a:xfrm>
          <a:prstGeom prst="line">
            <a:avLst/>
          </a:prstGeom>
          <a:solidFill>
            <a:schemeClr val="bg1"/>
          </a:solidFill>
          <a:ln w="38100">
            <a:gradFill flip="none" rotWithShape="1">
              <a:gsLst>
                <a:gs pos="9000">
                  <a:schemeClr val="tx1">
                    <a:lumMod val="72000"/>
                  </a:schemeClr>
                </a:gs>
                <a:gs pos="49000">
                  <a:schemeClr val="bg1">
                    <a:lumMod val="50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7" name="Straight Connector 466"/>
          <p:cNvCxnSpPr/>
          <p:nvPr/>
        </p:nvCxnSpPr>
        <p:spPr>
          <a:xfrm>
            <a:off x="7681912" y="2728202"/>
            <a:ext cx="162676" cy="0"/>
          </a:xfrm>
          <a:prstGeom prst="line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8" name="Straight Connector 3"/>
          <p:cNvCxnSpPr/>
          <p:nvPr/>
        </p:nvCxnSpPr>
        <p:spPr>
          <a:xfrm flipH="1">
            <a:off x="7532995" y="2784712"/>
            <a:ext cx="0" cy="1217647"/>
          </a:xfrm>
          <a:prstGeom prst="line">
            <a:avLst/>
          </a:prstGeom>
          <a:solidFill>
            <a:schemeClr val="bg1"/>
          </a:solidFill>
          <a:ln w="38100">
            <a:gradFill flip="none" rotWithShape="1">
              <a:gsLst>
                <a:gs pos="9000">
                  <a:schemeClr val="tx1">
                    <a:lumMod val="72000"/>
                  </a:schemeClr>
                </a:gs>
                <a:gs pos="49000">
                  <a:schemeClr val="bg1">
                    <a:lumMod val="50000"/>
                  </a:schemeClr>
                </a:gs>
                <a:gs pos="86000">
                  <a:schemeClr val="tx1"/>
                </a:gs>
              </a:gsLst>
              <a:lin ang="0" scaled="1"/>
              <a:tileRect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69" name="Group 468"/>
          <p:cNvGrpSpPr/>
          <p:nvPr/>
        </p:nvGrpSpPr>
        <p:grpSpPr>
          <a:xfrm>
            <a:off x="2852035" y="1419930"/>
            <a:ext cx="1415165" cy="1049337"/>
            <a:chOff x="5862087" y="1789118"/>
            <a:chExt cx="1211965" cy="1049337"/>
          </a:xfrm>
        </p:grpSpPr>
        <p:grpSp>
          <p:nvGrpSpPr>
            <p:cNvPr id="470" name="Group 469"/>
            <p:cNvGrpSpPr/>
            <p:nvPr/>
          </p:nvGrpSpPr>
          <p:grpSpPr>
            <a:xfrm>
              <a:off x="5862087" y="2275491"/>
              <a:ext cx="411000" cy="562964"/>
              <a:chOff x="5590136" y="-286547"/>
              <a:chExt cx="411000" cy="562964"/>
            </a:xfrm>
          </p:grpSpPr>
          <p:cxnSp>
            <p:nvCxnSpPr>
              <p:cNvPr id="474" name="Straight Connector 473"/>
              <p:cNvCxnSpPr/>
              <p:nvPr/>
            </p:nvCxnSpPr>
            <p:spPr>
              <a:xfrm flipV="1">
                <a:off x="5626932" y="-286547"/>
                <a:ext cx="374204" cy="52797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5" name="Oval 474"/>
              <p:cNvSpPr/>
              <p:nvPr/>
            </p:nvSpPr>
            <p:spPr>
              <a:xfrm>
                <a:off x="5590136" y="230237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1" name="Group 470"/>
            <p:cNvGrpSpPr/>
            <p:nvPr/>
          </p:nvGrpSpPr>
          <p:grpSpPr>
            <a:xfrm>
              <a:off x="5867326" y="1789118"/>
              <a:ext cx="1206726" cy="523220"/>
              <a:chOff x="5595375" y="-738791"/>
              <a:chExt cx="1206726" cy="523220"/>
            </a:xfrm>
          </p:grpSpPr>
          <p:sp>
            <p:nvSpPr>
              <p:cNvPr id="472" name="Rounded Rectangle 471"/>
              <p:cNvSpPr/>
              <p:nvPr/>
            </p:nvSpPr>
            <p:spPr>
              <a:xfrm flipV="1">
                <a:off x="5646887" y="-689578"/>
                <a:ext cx="1141450" cy="43716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5595375" y="-738791"/>
                <a:ext cx="120672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Metal sample </a:t>
                </a:r>
              </a:p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 (Al, Fe or Zn)</a:t>
                </a:r>
              </a:p>
            </p:txBody>
          </p:sp>
        </p:grpSp>
      </p:grpSp>
      <p:pic>
        <p:nvPicPr>
          <p:cNvPr id="476" name="Picture 475" descr="5118038.gif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30375">
            <a:off x="4552145" y="2201837"/>
            <a:ext cx="849118" cy="24920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477" name="Picture 476" descr="5118038.gif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3864">
            <a:off x="5142307" y="3811477"/>
            <a:ext cx="1116005" cy="6488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478" name="Picture 477" descr="5118038.gif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4972">
            <a:off x="5273070" y="3718828"/>
            <a:ext cx="1203944" cy="6488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pic>
        <p:nvPicPr>
          <p:cNvPr id="479" name="Picture 478" descr="5118038.gif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30615" y="1967478"/>
            <a:ext cx="958570" cy="11429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softEdge rad="127000"/>
          </a:effectLst>
        </p:spPr>
      </p:pic>
      <p:grpSp>
        <p:nvGrpSpPr>
          <p:cNvPr id="480" name="Group 479"/>
          <p:cNvGrpSpPr/>
          <p:nvPr/>
        </p:nvGrpSpPr>
        <p:grpSpPr>
          <a:xfrm>
            <a:off x="4358693" y="1682665"/>
            <a:ext cx="1280524" cy="843756"/>
            <a:chOff x="5858913" y="1990731"/>
            <a:chExt cx="1280524" cy="843756"/>
          </a:xfrm>
        </p:grpSpPr>
        <p:grpSp>
          <p:nvGrpSpPr>
            <p:cNvPr id="481" name="Group 480"/>
            <p:cNvGrpSpPr/>
            <p:nvPr/>
          </p:nvGrpSpPr>
          <p:grpSpPr>
            <a:xfrm>
              <a:off x="5858913" y="2434629"/>
              <a:ext cx="777618" cy="399858"/>
              <a:chOff x="5586962" y="-127409"/>
              <a:chExt cx="777618" cy="399858"/>
            </a:xfrm>
          </p:grpSpPr>
          <p:cxnSp>
            <p:nvCxnSpPr>
              <p:cNvPr id="485" name="Straight Connector 484"/>
              <p:cNvCxnSpPr/>
              <p:nvPr/>
            </p:nvCxnSpPr>
            <p:spPr>
              <a:xfrm flipV="1">
                <a:off x="5629313" y="-127409"/>
                <a:ext cx="735267" cy="368831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6" name="Oval 485"/>
              <p:cNvSpPr/>
              <p:nvPr/>
            </p:nvSpPr>
            <p:spPr>
              <a:xfrm>
                <a:off x="5586962" y="22626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82" name="Group 481"/>
            <p:cNvGrpSpPr/>
            <p:nvPr/>
          </p:nvGrpSpPr>
          <p:grpSpPr>
            <a:xfrm>
              <a:off x="6270414" y="1990731"/>
              <a:ext cx="869023" cy="523220"/>
              <a:chOff x="5998463" y="-537178"/>
              <a:chExt cx="869023" cy="523220"/>
            </a:xfrm>
          </p:grpSpPr>
          <p:sp>
            <p:nvSpPr>
              <p:cNvPr id="483" name="Rounded Rectangle 482"/>
              <p:cNvSpPr/>
              <p:nvPr/>
            </p:nvSpPr>
            <p:spPr>
              <a:xfrm flipV="1">
                <a:off x="6024878" y="-495752"/>
                <a:ext cx="765372" cy="409225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998463" y="-537178"/>
                <a:ext cx="86902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Delivery tube</a:t>
                </a:r>
              </a:p>
            </p:txBody>
          </p:sp>
        </p:grpSp>
      </p:grpSp>
      <p:grpSp>
        <p:nvGrpSpPr>
          <p:cNvPr id="487" name="Group 486"/>
          <p:cNvGrpSpPr/>
          <p:nvPr/>
        </p:nvGrpSpPr>
        <p:grpSpPr>
          <a:xfrm>
            <a:off x="2621280" y="2613730"/>
            <a:ext cx="1060266" cy="684015"/>
            <a:chOff x="5880153" y="1357318"/>
            <a:chExt cx="1060266" cy="684015"/>
          </a:xfrm>
        </p:grpSpPr>
        <p:grpSp>
          <p:nvGrpSpPr>
            <p:cNvPr id="488" name="Group 487"/>
            <p:cNvGrpSpPr/>
            <p:nvPr/>
          </p:nvGrpSpPr>
          <p:grpSpPr>
            <a:xfrm>
              <a:off x="6309479" y="1357318"/>
              <a:ext cx="43939" cy="406620"/>
              <a:chOff x="6037528" y="-1204720"/>
              <a:chExt cx="43939" cy="406620"/>
            </a:xfrm>
          </p:grpSpPr>
          <p:cxnSp>
            <p:nvCxnSpPr>
              <p:cNvPr id="492" name="Straight Connector 491"/>
              <p:cNvCxnSpPr/>
              <p:nvPr/>
            </p:nvCxnSpPr>
            <p:spPr>
              <a:xfrm flipV="1">
                <a:off x="6063310" y="-1156041"/>
                <a:ext cx="0" cy="357941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93" name="Oval 492"/>
              <p:cNvSpPr/>
              <p:nvPr/>
            </p:nvSpPr>
            <p:spPr>
              <a:xfrm>
                <a:off x="6037528" y="-120472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89" name="Group 488"/>
            <p:cNvGrpSpPr/>
            <p:nvPr/>
          </p:nvGrpSpPr>
          <p:grpSpPr>
            <a:xfrm>
              <a:off x="5880153" y="1733556"/>
              <a:ext cx="1060266" cy="307777"/>
              <a:chOff x="5608202" y="-794353"/>
              <a:chExt cx="1060266" cy="307777"/>
            </a:xfrm>
          </p:grpSpPr>
          <p:sp>
            <p:nvSpPr>
              <p:cNvPr id="490" name="Rounded Rectangle 489"/>
              <p:cNvSpPr/>
              <p:nvPr/>
            </p:nvSpPr>
            <p:spPr>
              <a:xfrm flipV="1">
                <a:off x="5707574" y="-762285"/>
                <a:ext cx="860747" cy="248186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5608202" y="-794353"/>
                <a:ext cx="106026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Hydrogen </a:t>
                </a:r>
              </a:p>
            </p:txBody>
          </p:sp>
        </p:grpSp>
      </p:grpSp>
      <p:pic>
        <p:nvPicPr>
          <p:cNvPr id="494" name="Picture 2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62" t="33000" r="13066" b="29600"/>
          <a:stretch/>
        </p:blipFill>
        <p:spPr bwMode="auto">
          <a:xfrm>
            <a:off x="1723549" y="2469269"/>
            <a:ext cx="386654" cy="20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5" name="Freeform 494"/>
          <p:cNvSpPr/>
          <p:nvPr/>
        </p:nvSpPr>
        <p:spPr>
          <a:xfrm>
            <a:off x="4908550" y="3413830"/>
            <a:ext cx="2078037" cy="993410"/>
          </a:xfrm>
          <a:custGeom>
            <a:avLst/>
            <a:gdLst>
              <a:gd name="connsiteX0" fmla="*/ 2076450 w 2081212"/>
              <a:gd name="connsiteY0" fmla="*/ 0 h 781050"/>
              <a:gd name="connsiteX1" fmla="*/ 2081212 w 2081212"/>
              <a:gd name="connsiteY1" fmla="*/ 781050 h 781050"/>
              <a:gd name="connsiteX2" fmla="*/ 14287 w 2081212"/>
              <a:gd name="connsiteY2" fmla="*/ 771525 h 781050"/>
              <a:gd name="connsiteX3" fmla="*/ 0 w 2081212"/>
              <a:gd name="connsiteY3" fmla="*/ 57150 h 781050"/>
              <a:gd name="connsiteX4" fmla="*/ 2076450 w 2081212"/>
              <a:gd name="connsiteY4" fmla="*/ 0 h 781050"/>
              <a:gd name="connsiteX0" fmla="*/ 2090738 w 2090875"/>
              <a:gd name="connsiteY0" fmla="*/ 14288 h 723900"/>
              <a:gd name="connsiteX1" fmla="*/ 2081212 w 2090875"/>
              <a:gd name="connsiteY1" fmla="*/ 723900 h 723900"/>
              <a:gd name="connsiteX2" fmla="*/ 14287 w 2090875"/>
              <a:gd name="connsiteY2" fmla="*/ 714375 h 723900"/>
              <a:gd name="connsiteX3" fmla="*/ 0 w 2090875"/>
              <a:gd name="connsiteY3" fmla="*/ 0 h 723900"/>
              <a:gd name="connsiteX4" fmla="*/ 2090738 w 2090875"/>
              <a:gd name="connsiteY4" fmla="*/ 14288 h 723900"/>
              <a:gd name="connsiteX0" fmla="*/ 2071688 w 2081212"/>
              <a:gd name="connsiteY0" fmla="*/ 0 h 757237"/>
              <a:gd name="connsiteX1" fmla="*/ 2081212 w 2081212"/>
              <a:gd name="connsiteY1" fmla="*/ 757237 h 757237"/>
              <a:gd name="connsiteX2" fmla="*/ 14287 w 2081212"/>
              <a:gd name="connsiteY2" fmla="*/ 747712 h 757237"/>
              <a:gd name="connsiteX3" fmla="*/ 0 w 2081212"/>
              <a:gd name="connsiteY3" fmla="*/ 33337 h 757237"/>
              <a:gd name="connsiteX4" fmla="*/ 2071688 w 2081212"/>
              <a:gd name="connsiteY4" fmla="*/ 0 h 757237"/>
              <a:gd name="connsiteX0" fmla="*/ 2071688 w 2081212"/>
              <a:gd name="connsiteY0" fmla="*/ 0 h 757237"/>
              <a:gd name="connsiteX1" fmla="*/ 2081212 w 2081212"/>
              <a:gd name="connsiteY1" fmla="*/ 757237 h 757237"/>
              <a:gd name="connsiteX2" fmla="*/ 14287 w 2081212"/>
              <a:gd name="connsiteY2" fmla="*/ 747712 h 757237"/>
              <a:gd name="connsiteX3" fmla="*/ 0 w 2081212"/>
              <a:gd name="connsiteY3" fmla="*/ 33337 h 757237"/>
              <a:gd name="connsiteX4" fmla="*/ 2071688 w 2081212"/>
              <a:gd name="connsiteY4" fmla="*/ 0 h 757237"/>
              <a:gd name="connsiteX0" fmla="*/ 2071688 w 2081212"/>
              <a:gd name="connsiteY0" fmla="*/ 0 h 757237"/>
              <a:gd name="connsiteX1" fmla="*/ 2081212 w 2081212"/>
              <a:gd name="connsiteY1" fmla="*/ 757237 h 757237"/>
              <a:gd name="connsiteX2" fmla="*/ 14287 w 2081212"/>
              <a:gd name="connsiteY2" fmla="*/ 747712 h 757237"/>
              <a:gd name="connsiteX3" fmla="*/ 0 w 2081212"/>
              <a:gd name="connsiteY3" fmla="*/ 33337 h 757237"/>
              <a:gd name="connsiteX4" fmla="*/ 2071688 w 2081212"/>
              <a:gd name="connsiteY4" fmla="*/ 0 h 757237"/>
              <a:gd name="connsiteX0" fmla="*/ 2071688 w 2081212"/>
              <a:gd name="connsiteY0" fmla="*/ 0 h 983734"/>
              <a:gd name="connsiteX1" fmla="*/ 2081212 w 2081212"/>
              <a:gd name="connsiteY1" fmla="*/ 757237 h 983734"/>
              <a:gd name="connsiteX2" fmla="*/ 14287 w 2081212"/>
              <a:gd name="connsiteY2" fmla="*/ 747712 h 983734"/>
              <a:gd name="connsiteX3" fmla="*/ 0 w 2081212"/>
              <a:gd name="connsiteY3" fmla="*/ 33337 h 983734"/>
              <a:gd name="connsiteX4" fmla="*/ 2071688 w 2081212"/>
              <a:gd name="connsiteY4" fmla="*/ 0 h 983734"/>
              <a:gd name="connsiteX0" fmla="*/ 2071688 w 2081212"/>
              <a:gd name="connsiteY0" fmla="*/ 0 h 1069452"/>
              <a:gd name="connsiteX1" fmla="*/ 2081212 w 2081212"/>
              <a:gd name="connsiteY1" fmla="*/ 757237 h 1069452"/>
              <a:gd name="connsiteX2" fmla="*/ 14287 w 2081212"/>
              <a:gd name="connsiteY2" fmla="*/ 747712 h 1069452"/>
              <a:gd name="connsiteX3" fmla="*/ 0 w 2081212"/>
              <a:gd name="connsiteY3" fmla="*/ 33337 h 1069452"/>
              <a:gd name="connsiteX4" fmla="*/ 2071688 w 2081212"/>
              <a:gd name="connsiteY4" fmla="*/ 0 h 1069452"/>
              <a:gd name="connsiteX0" fmla="*/ 2071688 w 2081212"/>
              <a:gd name="connsiteY0" fmla="*/ 0 h 1092368"/>
              <a:gd name="connsiteX1" fmla="*/ 2081212 w 2081212"/>
              <a:gd name="connsiteY1" fmla="*/ 757237 h 1092368"/>
              <a:gd name="connsiteX2" fmla="*/ 14287 w 2081212"/>
              <a:gd name="connsiteY2" fmla="*/ 785812 h 1092368"/>
              <a:gd name="connsiteX3" fmla="*/ 0 w 2081212"/>
              <a:gd name="connsiteY3" fmla="*/ 33337 h 1092368"/>
              <a:gd name="connsiteX4" fmla="*/ 2071688 w 2081212"/>
              <a:gd name="connsiteY4" fmla="*/ 0 h 1092368"/>
              <a:gd name="connsiteX0" fmla="*/ 2071688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1688 w 2081212"/>
              <a:gd name="connsiteY4" fmla="*/ 0 h 1086332"/>
              <a:gd name="connsiteX0" fmla="*/ 2071688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1688 w 2081212"/>
              <a:gd name="connsiteY4" fmla="*/ 0 h 1086332"/>
              <a:gd name="connsiteX0" fmla="*/ 2071688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1688 w 2081212"/>
              <a:gd name="connsiteY4" fmla="*/ 0 h 1086332"/>
              <a:gd name="connsiteX0" fmla="*/ 2071688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1688 w 2081212"/>
              <a:gd name="connsiteY4" fmla="*/ 0 h 1086332"/>
              <a:gd name="connsiteX0" fmla="*/ 2076450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6450 w 2081212"/>
              <a:gd name="connsiteY4" fmla="*/ 0 h 1086332"/>
              <a:gd name="connsiteX0" fmla="*/ 2076450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6450 w 2081212"/>
              <a:gd name="connsiteY4" fmla="*/ 0 h 1086332"/>
              <a:gd name="connsiteX0" fmla="*/ 2076450 w 2081212"/>
              <a:gd name="connsiteY0" fmla="*/ 0 h 1046580"/>
              <a:gd name="connsiteX1" fmla="*/ 2081212 w 2081212"/>
              <a:gd name="connsiteY1" fmla="*/ 757237 h 1046580"/>
              <a:gd name="connsiteX2" fmla="*/ 14287 w 2081212"/>
              <a:gd name="connsiteY2" fmla="*/ 785812 h 1046580"/>
              <a:gd name="connsiteX3" fmla="*/ 0 w 2081212"/>
              <a:gd name="connsiteY3" fmla="*/ 33337 h 1046580"/>
              <a:gd name="connsiteX4" fmla="*/ 2076450 w 2081212"/>
              <a:gd name="connsiteY4" fmla="*/ 0 h 1046580"/>
              <a:gd name="connsiteX0" fmla="*/ 2076450 w 2081212"/>
              <a:gd name="connsiteY0" fmla="*/ 0 h 1035826"/>
              <a:gd name="connsiteX1" fmla="*/ 2081212 w 2081212"/>
              <a:gd name="connsiteY1" fmla="*/ 757237 h 1035826"/>
              <a:gd name="connsiteX2" fmla="*/ 14287 w 2081212"/>
              <a:gd name="connsiteY2" fmla="*/ 785812 h 1035826"/>
              <a:gd name="connsiteX3" fmla="*/ 0 w 2081212"/>
              <a:gd name="connsiteY3" fmla="*/ 33337 h 1035826"/>
              <a:gd name="connsiteX4" fmla="*/ 2076450 w 2081212"/>
              <a:gd name="connsiteY4" fmla="*/ 0 h 1035826"/>
              <a:gd name="connsiteX0" fmla="*/ 2076450 w 2081212"/>
              <a:gd name="connsiteY0" fmla="*/ 0 h 1014047"/>
              <a:gd name="connsiteX1" fmla="*/ 2081212 w 2081212"/>
              <a:gd name="connsiteY1" fmla="*/ 757237 h 1014047"/>
              <a:gd name="connsiteX2" fmla="*/ 14287 w 2081212"/>
              <a:gd name="connsiteY2" fmla="*/ 785812 h 1014047"/>
              <a:gd name="connsiteX3" fmla="*/ 0 w 2081212"/>
              <a:gd name="connsiteY3" fmla="*/ 33337 h 1014047"/>
              <a:gd name="connsiteX4" fmla="*/ 2076450 w 2081212"/>
              <a:gd name="connsiteY4" fmla="*/ 0 h 1014047"/>
              <a:gd name="connsiteX0" fmla="*/ 2076450 w 2081212"/>
              <a:gd name="connsiteY0" fmla="*/ 0 h 991822"/>
              <a:gd name="connsiteX1" fmla="*/ 2081212 w 2081212"/>
              <a:gd name="connsiteY1" fmla="*/ 735012 h 991822"/>
              <a:gd name="connsiteX2" fmla="*/ 14287 w 2081212"/>
              <a:gd name="connsiteY2" fmla="*/ 763587 h 991822"/>
              <a:gd name="connsiteX3" fmla="*/ 0 w 2081212"/>
              <a:gd name="connsiteY3" fmla="*/ 11112 h 991822"/>
              <a:gd name="connsiteX4" fmla="*/ 2076450 w 2081212"/>
              <a:gd name="connsiteY4" fmla="*/ 0 h 991822"/>
              <a:gd name="connsiteX0" fmla="*/ 2076450 w 2081212"/>
              <a:gd name="connsiteY0" fmla="*/ 0 h 991822"/>
              <a:gd name="connsiteX1" fmla="*/ 2081212 w 2081212"/>
              <a:gd name="connsiteY1" fmla="*/ 735012 h 991822"/>
              <a:gd name="connsiteX2" fmla="*/ 14287 w 2081212"/>
              <a:gd name="connsiteY2" fmla="*/ 763587 h 991822"/>
              <a:gd name="connsiteX3" fmla="*/ 0 w 2081212"/>
              <a:gd name="connsiteY3" fmla="*/ 11112 h 991822"/>
              <a:gd name="connsiteX4" fmla="*/ 2076450 w 2081212"/>
              <a:gd name="connsiteY4" fmla="*/ 0 h 991822"/>
              <a:gd name="connsiteX0" fmla="*/ 2076450 w 2081212"/>
              <a:gd name="connsiteY0" fmla="*/ 0 h 991822"/>
              <a:gd name="connsiteX1" fmla="*/ 2081212 w 2081212"/>
              <a:gd name="connsiteY1" fmla="*/ 735012 h 991822"/>
              <a:gd name="connsiteX2" fmla="*/ 14287 w 2081212"/>
              <a:gd name="connsiteY2" fmla="*/ 763587 h 991822"/>
              <a:gd name="connsiteX3" fmla="*/ 0 w 2081212"/>
              <a:gd name="connsiteY3" fmla="*/ 11112 h 991822"/>
              <a:gd name="connsiteX4" fmla="*/ 2076450 w 2081212"/>
              <a:gd name="connsiteY4" fmla="*/ 0 h 991822"/>
              <a:gd name="connsiteX0" fmla="*/ 2073275 w 2078037"/>
              <a:gd name="connsiteY0" fmla="*/ 1588 h 993410"/>
              <a:gd name="connsiteX1" fmla="*/ 2078037 w 2078037"/>
              <a:gd name="connsiteY1" fmla="*/ 736600 h 993410"/>
              <a:gd name="connsiteX2" fmla="*/ 11112 w 2078037"/>
              <a:gd name="connsiteY2" fmla="*/ 765175 h 993410"/>
              <a:gd name="connsiteX3" fmla="*/ 0 w 2078037"/>
              <a:gd name="connsiteY3" fmla="*/ 0 h 993410"/>
              <a:gd name="connsiteX4" fmla="*/ 2073275 w 2078037"/>
              <a:gd name="connsiteY4" fmla="*/ 1588 h 993410"/>
              <a:gd name="connsiteX0" fmla="*/ 2073275 w 2078037"/>
              <a:gd name="connsiteY0" fmla="*/ 1588 h 993410"/>
              <a:gd name="connsiteX1" fmla="*/ 2078037 w 2078037"/>
              <a:gd name="connsiteY1" fmla="*/ 736600 h 993410"/>
              <a:gd name="connsiteX2" fmla="*/ 11112 w 2078037"/>
              <a:gd name="connsiteY2" fmla="*/ 765175 h 993410"/>
              <a:gd name="connsiteX3" fmla="*/ 0 w 2078037"/>
              <a:gd name="connsiteY3" fmla="*/ 0 h 993410"/>
              <a:gd name="connsiteX4" fmla="*/ 2073275 w 2078037"/>
              <a:gd name="connsiteY4" fmla="*/ 1588 h 9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8037" h="993410">
                <a:moveTo>
                  <a:pt x="2073275" y="1588"/>
                </a:moveTo>
                <a:cubicBezTo>
                  <a:pt x="2074862" y="261938"/>
                  <a:pt x="2076450" y="476250"/>
                  <a:pt x="2078037" y="736600"/>
                </a:cubicBezTo>
                <a:cubicBezTo>
                  <a:pt x="1960563" y="1009651"/>
                  <a:pt x="469899" y="1130300"/>
                  <a:pt x="11112" y="765175"/>
                </a:cubicBezTo>
                <a:lnTo>
                  <a:pt x="0" y="0"/>
                </a:lnTo>
                <a:cubicBezTo>
                  <a:pt x="92075" y="366712"/>
                  <a:pt x="1803400" y="469901"/>
                  <a:pt x="2073275" y="158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51000"/>
                </a:schemeClr>
              </a:gs>
              <a:gs pos="50000">
                <a:schemeClr val="tx1">
                  <a:lumMod val="50000"/>
                  <a:lumOff val="50000"/>
                  <a:alpha val="75000"/>
                </a:schemeClr>
              </a:gs>
              <a:gs pos="100000">
                <a:schemeClr val="bg1">
                  <a:alpha val="51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/>
                </a:gs>
                <a:gs pos="50000">
                  <a:schemeClr val="tx1"/>
                </a:gs>
                <a:gs pos="100000">
                  <a:schemeClr val="bg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96" name="Straight Connector 495"/>
          <p:cNvCxnSpPr/>
          <p:nvPr/>
        </p:nvCxnSpPr>
        <p:spPr>
          <a:xfrm>
            <a:off x="6016786" y="2728202"/>
            <a:ext cx="1409497" cy="0"/>
          </a:xfrm>
          <a:prstGeom prst="line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7" name="Rectangle 496"/>
          <p:cNvSpPr/>
          <p:nvPr/>
        </p:nvSpPr>
        <p:spPr>
          <a:xfrm>
            <a:off x="7403731" y="2687914"/>
            <a:ext cx="258528" cy="84264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8" name="Arc 497"/>
          <p:cNvSpPr/>
          <p:nvPr/>
        </p:nvSpPr>
        <p:spPr>
          <a:xfrm flipV="1">
            <a:off x="5771540" y="2649135"/>
            <a:ext cx="245790" cy="152100"/>
          </a:xfrm>
          <a:prstGeom prst="arc">
            <a:avLst>
              <a:gd name="adj1" fmla="val 10299517"/>
              <a:gd name="adj2" fmla="val 232662"/>
            </a:avLst>
          </a:prstGeom>
          <a:noFill/>
          <a:ln>
            <a:gradFill>
              <a:gsLst>
                <a:gs pos="0">
                  <a:schemeClr val="tx1"/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5400000" scaled="0"/>
            </a:gra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9" name="Freeform 498"/>
          <p:cNvSpPr/>
          <p:nvPr/>
        </p:nvSpPr>
        <p:spPr>
          <a:xfrm>
            <a:off x="3452310" y="2519156"/>
            <a:ext cx="2470916" cy="1757861"/>
          </a:xfrm>
          <a:custGeom>
            <a:avLst/>
            <a:gdLst>
              <a:gd name="connsiteX0" fmla="*/ 0 w 1269207"/>
              <a:gd name="connsiteY0" fmla="*/ 0 h 992982"/>
              <a:gd name="connsiteX1" fmla="*/ 0 w 1269207"/>
              <a:gd name="connsiteY1" fmla="*/ 52388 h 992982"/>
              <a:gd name="connsiteX2" fmla="*/ 381000 w 1269207"/>
              <a:gd name="connsiteY2" fmla="*/ 52388 h 992982"/>
              <a:gd name="connsiteX3" fmla="*/ 554832 w 1269207"/>
              <a:gd name="connsiteY3" fmla="*/ 171450 h 992982"/>
              <a:gd name="connsiteX4" fmla="*/ 1021557 w 1269207"/>
              <a:gd name="connsiteY4" fmla="*/ 990600 h 992982"/>
              <a:gd name="connsiteX5" fmla="*/ 1207294 w 1269207"/>
              <a:gd name="connsiteY5" fmla="*/ 992982 h 992982"/>
              <a:gd name="connsiteX6" fmla="*/ 1269207 w 1269207"/>
              <a:gd name="connsiteY6" fmla="*/ 745332 h 992982"/>
              <a:gd name="connsiteX7" fmla="*/ 1207294 w 1269207"/>
              <a:gd name="connsiteY7" fmla="*/ 735807 h 992982"/>
              <a:gd name="connsiteX8" fmla="*/ 1171575 w 1269207"/>
              <a:gd name="connsiteY8" fmla="*/ 935832 h 992982"/>
              <a:gd name="connsiteX9" fmla="*/ 1050132 w 1269207"/>
              <a:gd name="connsiteY9" fmla="*/ 931069 h 992982"/>
              <a:gd name="connsiteX10" fmla="*/ 604838 w 1269207"/>
              <a:gd name="connsiteY10" fmla="*/ 147638 h 992982"/>
              <a:gd name="connsiteX11" fmla="*/ 433388 w 1269207"/>
              <a:gd name="connsiteY11" fmla="*/ 9525 h 992982"/>
              <a:gd name="connsiteX12" fmla="*/ 0 w 1269207"/>
              <a:gd name="connsiteY12" fmla="*/ 0 h 992982"/>
              <a:gd name="connsiteX0" fmla="*/ 0 w 1269207"/>
              <a:gd name="connsiteY0" fmla="*/ 0 h 992982"/>
              <a:gd name="connsiteX1" fmla="*/ 0 w 1269207"/>
              <a:gd name="connsiteY1" fmla="*/ 52388 h 992982"/>
              <a:gd name="connsiteX2" fmla="*/ 381000 w 1269207"/>
              <a:gd name="connsiteY2" fmla="*/ 52388 h 992982"/>
              <a:gd name="connsiteX3" fmla="*/ 554832 w 1269207"/>
              <a:gd name="connsiteY3" fmla="*/ 171450 h 992982"/>
              <a:gd name="connsiteX4" fmla="*/ 1021557 w 1269207"/>
              <a:gd name="connsiteY4" fmla="*/ 990600 h 992982"/>
              <a:gd name="connsiteX5" fmla="*/ 1207294 w 1269207"/>
              <a:gd name="connsiteY5" fmla="*/ 992982 h 992982"/>
              <a:gd name="connsiteX6" fmla="*/ 1269207 w 1269207"/>
              <a:gd name="connsiteY6" fmla="*/ 745332 h 992982"/>
              <a:gd name="connsiteX7" fmla="*/ 1207294 w 1269207"/>
              <a:gd name="connsiteY7" fmla="*/ 735807 h 992982"/>
              <a:gd name="connsiteX8" fmla="*/ 1171575 w 1269207"/>
              <a:gd name="connsiteY8" fmla="*/ 935832 h 992982"/>
              <a:gd name="connsiteX9" fmla="*/ 1050132 w 1269207"/>
              <a:gd name="connsiteY9" fmla="*/ 931069 h 992982"/>
              <a:gd name="connsiteX10" fmla="*/ 604838 w 1269207"/>
              <a:gd name="connsiteY10" fmla="*/ 147638 h 992982"/>
              <a:gd name="connsiteX11" fmla="*/ 426244 w 1269207"/>
              <a:gd name="connsiteY11" fmla="*/ 7144 h 992982"/>
              <a:gd name="connsiteX12" fmla="*/ 0 w 1269207"/>
              <a:gd name="connsiteY12" fmla="*/ 0 h 992982"/>
              <a:gd name="connsiteX0" fmla="*/ 0 w 1269207"/>
              <a:gd name="connsiteY0" fmla="*/ 0 h 992982"/>
              <a:gd name="connsiteX1" fmla="*/ 0 w 1269207"/>
              <a:gd name="connsiteY1" fmla="*/ 52388 h 992982"/>
              <a:gd name="connsiteX2" fmla="*/ 381000 w 1269207"/>
              <a:gd name="connsiteY2" fmla="*/ 52388 h 992982"/>
              <a:gd name="connsiteX3" fmla="*/ 554832 w 1269207"/>
              <a:gd name="connsiteY3" fmla="*/ 171450 h 992982"/>
              <a:gd name="connsiteX4" fmla="*/ 1021557 w 1269207"/>
              <a:gd name="connsiteY4" fmla="*/ 990600 h 992982"/>
              <a:gd name="connsiteX5" fmla="*/ 1207294 w 1269207"/>
              <a:gd name="connsiteY5" fmla="*/ 992982 h 992982"/>
              <a:gd name="connsiteX6" fmla="*/ 1269207 w 1269207"/>
              <a:gd name="connsiteY6" fmla="*/ 745332 h 992982"/>
              <a:gd name="connsiteX7" fmla="*/ 1207294 w 1269207"/>
              <a:gd name="connsiteY7" fmla="*/ 735807 h 992982"/>
              <a:gd name="connsiteX8" fmla="*/ 1171575 w 1269207"/>
              <a:gd name="connsiteY8" fmla="*/ 935832 h 992982"/>
              <a:gd name="connsiteX9" fmla="*/ 1050132 w 1269207"/>
              <a:gd name="connsiteY9" fmla="*/ 931069 h 992982"/>
              <a:gd name="connsiteX10" fmla="*/ 604838 w 1269207"/>
              <a:gd name="connsiteY10" fmla="*/ 147638 h 992982"/>
              <a:gd name="connsiteX11" fmla="*/ 426244 w 1269207"/>
              <a:gd name="connsiteY11" fmla="*/ 7144 h 992982"/>
              <a:gd name="connsiteX12" fmla="*/ 0 w 1269207"/>
              <a:gd name="connsiteY12" fmla="*/ 0 h 992982"/>
              <a:gd name="connsiteX0" fmla="*/ 0 w 1269207"/>
              <a:gd name="connsiteY0" fmla="*/ 0 h 992982"/>
              <a:gd name="connsiteX1" fmla="*/ 0 w 1269207"/>
              <a:gd name="connsiteY1" fmla="*/ 52388 h 992982"/>
              <a:gd name="connsiteX2" fmla="*/ 381000 w 1269207"/>
              <a:gd name="connsiteY2" fmla="*/ 52388 h 992982"/>
              <a:gd name="connsiteX3" fmla="*/ 554832 w 1269207"/>
              <a:gd name="connsiteY3" fmla="*/ 171450 h 992982"/>
              <a:gd name="connsiteX4" fmla="*/ 1021557 w 1269207"/>
              <a:gd name="connsiteY4" fmla="*/ 990600 h 992982"/>
              <a:gd name="connsiteX5" fmla="*/ 1207294 w 1269207"/>
              <a:gd name="connsiteY5" fmla="*/ 992982 h 992982"/>
              <a:gd name="connsiteX6" fmla="*/ 1269207 w 1269207"/>
              <a:gd name="connsiteY6" fmla="*/ 745332 h 992982"/>
              <a:gd name="connsiteX7" fmla="*/ 1207294 w 1269207"/>
              <a:gd name="connsiteY7" fmla="*/ 735807 h 992982"/>
              <a:gd name="connsiteX8" fmla="*/ 1171575 w 1269207"/>
              <a:gd name="connsiteY8" fmla="*/ 935832 h 992982"/>
              <a:gd name="connsiteX9" fmla="*/ 1050132 w 1269207"/>
              <a:gd name="connsiteY9" fmla="*/ 931069 h 992982"/>
              <a:gd name="connsiteX10" fmla="*/ 604838 w 1269207"/>
              <a:gd name="connsiteY10" fmla="*/ 147638 h 992982"/>
              <a:gd name="connsiteX11" fmla="*/ 426244 w 1269207"/>
              <a:gd name="connsiteY11" fmla="*/ 7144 h 992982"/>
              <a:gd name="connsiteX12" fmla="*/ 0 w 1269207"/>
              <a:gd name="connsiteY12" fmla="*/ 0 h 992982"/>
              <a:gd name="connsiteX0" fmla="*/ 0 w 1269207"/>
              <a:gd name="connsiteY0" fmla="*/ 0 h 992982"/>
              <a:gd name="connsiteX1" fmla="*/ 0 w 1269207"/>
              <a:gd name="connsiteY1" fmla="*/ 52388 h 992982"/>
              <a:gd name="connsiteX2" fmla="*/ 381000 w 1269207"/>
              <a:gd name="connsiteY2" fmla="*/ 52388 h 992982"/>
              <a:gd name="connsiteX3" fmla="*/ 554832 w 1269207"/>
              <a:gd name="connsiteY3" fmla="*/ 171450 h 992982"/>
              <a:gd name="connsiteX4" fmla="*/ 1021557 w 1269207"/>
              <a:gd name="connsiteY4" fmla="*/ 990600 h 992982"/>
              <a:gd name="connsiteX5" fmla="*/ 1207294 w 1269207"/>
              <a:gd name="connsiteY5" fmla="*/ 992982 h 992982"/>
              <a:gd name="connsiteX6" fmla="*/ 1269207 w 1269207"/>
              <a:gd name="connsiteY6" fmla="*/ 745332 h 992982"/>
              <a:gd name="connsiteX7" fmla="*/ 1207294 w 1269207"/>
              <a:gd name="connsiteY7" fmla="*/ 735807 h 992982"/>
              <a:gd name="connsiteX8" fmla="*/ 1171575 w 1269207"/>
              <a:gd name="connsiteY8" fmla="*/ 935832 h 992982"/>
              <a:gd name="connsiteX9" fmla="*/ 1050132 w 1269207"/>
              <a:gd name="connsiteY9" fmla="*/ 931069 h 992982"/>
              <a:gd name="connsiteX10" fmla="*/ 614363 w 1269207"/>
              <a:gd name="connsiteY10" fmla="*/ 147638 h 992982"/>
              <a:gd name="connsiteX11" fmla="*/ 426244 w 1269207"/>
              <a:gd name="connsiteY11" fmla="*/ 7144 h 992982"/>
              <a:gd name="connsiteX12" fmla="*/ 0 w 1269207"/>
              <a:gd name="connsiteY12" fmla="*/ 0 h 992982"/>
              <a:gd name="connsiteX0" fmla="*/ 0 w 1269207"/>
              <a:gd name="connsiteY0" fmla="*/ 0 h 1029499"/>
              <a:gd name="connsiteX1" fmla="*/ 0 w 1269207"/>
              <a:gd name="connsiteY1" fmla="*/ 52388 h 1029499"/>
              <a:gd name="connsiteX2" fmla="*/ 381000 w 1269207"/>
              <a:gd name="connsiteY2" fmla="*/ 52388 h 1029499"/>
              <a:gd name="connsiteX3" fmla="*/ 554832 w 1269207"/>
              <a:gd name="connsiteY3" fmla="*/ 171450 h 1029499"/>
              <a:gd name="connsiteX4" fmla="*/ 1021557 w 1269207"/>
              <a:gd name="connsiteY4" fmla="*/ 990600 h 1029499"/>
              <a:gd name="connsiteX5" fmla="*/ 1207294 w 1269207"/>
              <a:gd name="connsiteY5" fmla="*/ 992982 h 1029499"/>
              <a:gd name="connsiteX6" fmla="*/ 1269207 w 1269207"/>
              <a:gd name="connsiteY6" fmla="*/ 745332 h 1029499"/>
              <a:gd name="connsiteX7" fmla="*/ 1207294 w 1269207"/>
              <a:gd name="connsiteY7" fmla="*/ 735807 h 1029499"/>
              <a:gd name="connsiteX8" fmla="*/ 1171575 w 1269207"/>
              <a:gd name="connsiteY8" fmla="*/ 935832 h 1029499"/>
              <a:gd name="connsiteX9" fmla="*/ 1050132 w 1269207"/>
              <a:gd name="connsiteY9" fmla="*/ 931069 h 1029499"/>
              <a:gd name="connsiteX10" fmla="*/ 614363 w 1269207"/>
              <a:gd name="connsiteY10" fmla="*/ 147638 h 1029499"/>
              <a:gd name="connsiteX11" fmla="*/ 426244 w 1269207"/>
              <a:gd name="connsiteY11" fmla="*/ 7144 h 1029499"/>
              <a:gd name="connsiteX12" fmla="*/ 0 w 1269207"/>
              <a:gd name="connsiteY12" fmla="*/ 0 h 1029499"/>
              <a:gd name="connsiteX0" fmla="*/ 0 w 1269207"/>
              <a:gd name="connsiteY0" fmla="*/ 0 h 1042625"/>
              <a:gd name="connsiteX1" fmla="*/ 0 w 1269207"/>
              <a:gd name="connsiteY1" fmla="*/ 52388 h 1042625"/>
              <a:gd name="connsiteX2" fmla="*/ 381000 w 1269207"/>
              <a:gd name="connsiteY2" fmla="*/ 52388 h 1042625"/>
              <a:gd name="connsiteX3" fmla="*/ 554832 w 1269207"/>
              <a:gd name="connsiteY3" fmla="*/ 171450 h 1042625"/>
              <a:gd name="connsiteX4" fmla="*/ 1021557 w 1269207"/>
              <a:gd name="connsiteY4" fmla="*/ 990600 h 1042625"/>
              <a:gd name="connsiteX5" fmla="*/ 1207294 w 1269207"/>
              <a:gd name="connsiteY5" fmla="*/ 992982 h 1042625"/>
              <a:gd name="connsiteX6" fmla="*/ 1269207 w 1269207"/>
              <a:gd name="connsiteY6" fmla="*/ 745332 h 1042625"/>
              <a:gd name="connsiteX7" fmla="*/ 1207294 w 1269207"/>
              <a:gd name="connsiteY7" fmla="*/ 735807 h 1042625"/>
              <a:gd name="connsiteX8" fmla="*/ 1171575 w 1269207"/>
              <a:gd name="connsiteY8" fmla="*/ 935832 h 1042625"/>
              <a:gd name="connsiteX9" fmla="*/ 1050132 w 1269207"/>
              <a:gd name="connsiteY9" fmla="*/ 931069 h 1042625"/>
              <a:gd name="connsiteX10" fmla="*/ 614363 w 1269207"/>
              <a:gd name="connsiteY10" fmla="*/ 147638 h 1042625"/>
              <a:gd name="connsiteX11" fmla="*/ 426244 w 1269207"/>
              <a:gd name="connsiteY11" fmla="*/ 7144 h 1042625"/>
              <a:gd name="connsiteX12" fmla="*/ 0 w 1269207"/>
              <a:gd name="connsiteY12" fmla="*/ 0 h 1042625"/>
              <a:gd name="connsiteX0" fmla="*/ 0 w 1269207"/>
              <a:gd name="connsiteY0" fmla="*/ 0 h 1044980"/>
              <a:gd name="connsiteX1" fmla="*/ 0 w 1269207"/>
              <a:gd name="connsiteY1" fmla="*/ 52388 h 1044980"/>
              <a:gd name="connsiteX2" fmla="*/ 381000 w 1269207"/>
              <a:gd name="connsiteY2" fmla="*/ 52388 h 1044980"/>
              <a:gd name="connsiteX3" fmla="*/ 554832 w 1269207"/>
              <a:gd name="connsiteY3" fmla="*/ 171450 h 1044980"/>
              <a:gd name="connsiteX4" fmla="*/ 1021557 w 1269207"/>
              <a:gd name="connsiteY4" fmla="*/ 990600 h 1044980"/>
              <a:gd name="connsiteX5" fmla="*/ 1207294 w 1269207"/>
              <a:gd name="connsiteY5" fmla="*/ 992982 h 1044980"/>
              <a:gd name="connsiteX6" fmla="*/ 1269207 w 1269207"/>
              <a:gd name="connsiteY6" fmla="*/ 745332 h 1044980"/>
              <a:gd name="connsiteX7" fmla="*/ 1207294 w 1269207"/>
              <a:gd name="connsiteY7" fmla="*/ 735807 h 1044980"/>
              <a:gd name="connsiteX8" fmla="*/ 1171575 w 1269207"/>
              <a:gd name="connsiteY8" fmla="*/ 935832 h 1044980"/>
              <a:gd name="connsiteX9" fmla="*/ 1050132 w 1269207"/>
              <a:gd name="connsiteY9" fmla="*/ 931069 h 1044980"/>
              <a:gd name="connsiteX10" fmla="*/ 614363 w 1269207"/>
              <a:gd name="connsiteY10" fmla="*/ 147638 h 1044980"/>
              <a:gd name="connsiteX11" fmla="*/ 426244 w 1269207"/>
              <a:gd name="connsiteY11" fmla="*/ 7144 h 1044980"/>
              <a:gd name="connsiteX12" fmla="*/ 0 w 1269207"/>
              <a:gd name="connsiteY12" fmla="*/ 0 h 1044980"/>
              <a:gd name="connsiteX0" fmla="*/ 0 w 1269207"/>
              <a:gd name="connsiteY0" fmla="*/ 0 h 1046927"/>
              <a:gd name="connsiteX1" fmla="*/ 0 w 1269207"/>
              <a:gd name="connsiteY1" fmla="*/ 52388 h 1046927"/>
              <a:gd name="connsiteX2" fmla="*/ 381000 w 1269207"/>
              <a:gd name="connsiteY2" fmla="*/ 52388 h 1046927"/>
              <a:gd name="connsiteX3" fmla="*/ 554832 w 1269207"/>
              <a:gd name="connsiteY3" fmla="*/ 171450 h 1046927"/>
              <a:gd name="connsiteX4" fmla="*/ 1021557 w 1269207"/>
              <a:gd name="connsiteY4" fmla="*/ 990600 h 1046927"/>
              <a:gd name="connsiteX5" fmla="*/ 1207294 w 1269207"/>
              <a:gd name="connsiteY5" fmla="*/ 992982 h 1046927"/>
              <a:gd name="connsiteX6" fmla="*/ 1269207 w 1269207"/>
              <a:gd name="connsiteY6" fmla="*/ 745332 h 1046927"/>
              <a:gd name="connsiteX7" fmla="*/ 1207294 w 1269207"/>
              <a:gd name="connsiteY7" fmla="*/ 735807 h 1046927"/>
              <a:gd name="connsiteX8" fmla="*/ 1171575 w 1269207"/>
              <a:gd name="connsiteY8" fmla="*/ 935832 h 1046927"/>
              <a:gd name="connsiteX9" fmla="*/ 1050132 w 1269207"/>
              <a:gd name="connsiteY9" fmla="*/ 931069 h 1046927"/>
              <a:gd name="connsiteX10" fmla="*/ 614363 w 1269207"/>
              <a:gd name="connsiteY10" fmla="*/ 147638 h 1046927"/>
              <a:gd name="connsiteX11" fmla="*/ 426244 w 1269207"/>
              <a:gd name="connsiteY11" fmla="*/ 7144 h 1046927"/>
              <a:gd name="connsiteX12" fmla="*/ 0 w 1269207"/>
              <a:gd name="connsiteY12" fmla="*/ 0 h 1046927"/>
              <a:gd name="connsiteX0" fmla="*/ 0 w 1269207"/>
              <a:gd name="connsiteY0" fmla="*/ 0 h 1045941"/>
              <a:gd name="connsiteX1" fmla="*/ 0 w 1269207"/>
              <a:gd name="connsiteY1" fmla="*/ 52388 h 1045941"/>
              <a:gd name="connsiteX2" fmla="*/ 381000 w 1269207"/>
              <a:gd name="connsiteY2" fmla="*/ 52388 h 1045941"/>
              <a:gd name="connsiteX3" fmla="*/ 554832 w 1269207"/>
              <a:gd name="connsiteY3" fmla="*/ 171450 h 1045941"/>
              <a:gd name="connsiteX4" fmla="*/ 1021557 w 1269207"/>
              <a:gd name="connsiteY4" fmla="*/ 990600 h 1045941"/>
              <a:gd name="connsiteX5" fmla="*/ 1219201 w 1269207"/>
              <a:gd name="connsiteY5" fmla="*/ 990600 h 1045941"/>
              <a:gd name="connsiteX6" fmla="*/ 1269207 w 1269207"/>
              <a:gd name="connsiteY6" fmla="*/ 745332 h 1045941"/>
              <a:gd name="connsiteX7" fmla="*/ 1207294 w 1269207"/>
              <a:gd name="connsiteY7" fmla="*/ 735807 h 1045941"/>
              <a:gd name="connsiteX8" fmla="*/ 1171575 w 1269207"/>
              <a:gd name="connsiteY8" fmla="*/ 935832 h 1045941"/>
              <a:gd name="connsiteX9" fmla="*/ 1050132 w 1269207"/>
              <a:gd name="connsiteY9" fmla="*/ 931069 h 1045941"/>
              <a:gd name="connsiteX10" fmla="*/ 614363 w 1269207"/>
              <a:gd name="connsiteY10" fmla="*/ 147638 h 1045941"/>
              <a:gd name="connsiteX11" fmla="*/ 426244 w 1269207"/>
              <a:gd name="connsiteY11" fmla="*/ 7144 h 1045941"/>
              <a:gd name="connsiteX12" fmla="*/ 0 w 1269207"/>
              <a:gd name="connsiteY12" fmla="*/ 0 h 1045941"/>
              <a:gd name="connsiteX0" fmla="*/ 0 w 1269207"/>
              <a:gd name="connsiteY0" fmla="*/ 0 h 1044981"/>
              <a:gd name="connsiteX1" fmla="*/ 0 w 1269207"/>
              <a:gd name="connsiteY1" fmla="*/ 52388 h 1044981"/>
              <a:gd name="connsiteX2" fmla="*/ 381000 w 1269207"/>
              <a:gd name="connsiteY2" fmla="*/ 52388 h 1044981"/>
              <a:gd name="connsiteX3" fmla="*/ 554832 w 1269207"/>
              <a:gd name="connsiteY3" fmla="*/ 171450 h 1044981"/>
              <a:gd name="connsiteX4" fmla="*/ 1021557 w 1269207"/>
              <a:gd name="connsiteY4" fmla="*/ 990600 h 1044981"/>
              <a:gd name="connsiteX5" fmla="*/ 1228726 w 1269207"/>
              <a:gd name="connsiteY5" fmla="*/ 988219 h 1044981"/>
              <a:gd name="connsiteX6" fmla="*/ 1269207 w 1269207"/>
              <a:gd name="connsiteY6" fmla="*/ 745332 h 1044981"/>
              <a:gd name="connsiteX7" fmla="*/ 1207294 w 1269207"/>
              <a:gd name="connsiteY7" fmla="*/ 735807 h 1044981"/>
              <a:gd name="connsiteX8" fmla="*/ 1171575 w 1269207"/>
              <a:gd name="connsiteY8" fmla="*/ 935832 h 1044981"/>
              <a:gd name="connsiteX9" fmla="*/ 1050132 w 1269207"/>
              <a:gd name="connsiteY9" fmla="*/ 931069 h 1044981"/>
              <a:gd name="connsiteX10" fmla="*/ 614363 w 1269207"/>
              <a:gd name="connsiteY10" fmla="*/ 147638 h 1044981"/>
              <a:gd name="connsiteX11" fmla="*/ 426244 w 1269207"/>
              <a:gd name="connsiteY11" fmla="*/ 7144 h 1044981"/>
              <a:gd name="connsiteX12" fmla="*/ 0 w 1269207"/>
              <a:gd name="connsiteY12" fmla="*/ 0 h 1044981"/>
              <a:gd name="connsiteX0" fmla="*/ 0 w 1269207"/>
              <a:gd name="connsiteY0" fmla="*/ 0 h 1044981"/>
              <a:gd name="connsiteX1" fmla="*/ 0 w 1269207"/>
              <a:gd name="connsiteY1" fmla="*/ 52388 h 1044981"/>
              <a:gd name="connsiteX2" fmla="*/ 381000 w 1269207"/>
              <a:gd name="connsiteY2" fmla="*/ 52388 h 1044981"/>
              <a:gd name="connsiteX3" fmla="*/ 554832 w 1269207"/>
              <a:gd name="connsiteY3" fmla="*/ 171450 h 1044981"/>
              <a:gd name="connsiteX4" fmla="*/ 1021557 w 1269207"/>
              <a:gd name="connsiteY4" fmla="*/ 990600 h 1044981"/>
              <a:gd name="connsiteX5" fmla="*/ 1228726 w 1269207"/>
              <a:gd name="connsiteY5" fmla="*/ 988219 h 1044981"/>
              <a:gd name="connsiteX6" fmla="*/ 1269207 w 1269207"/>
              <a:gd name="connsiteY6" fmla="*/ 745332 h 1044981"/>
              <a:gd name="connsiteX7" fmla="*/ 1207294 w 1269207"/>
              <a:gd name="connsiteY7" fmla="*/ 735807 h 1044981"/>
              <a:gd name="connsiteX8" fmla="*/ 1171575 w 1269207"/>
              <a:gd name="connsiteY8" fmla="*/ 935832 h 1044981"/>
              <a:gd name="connsiteX9" fmla="*/ 1050132 w 1269207"/>
              <a:gd name="connsiteY9" fmla="*/ 931069 h 1044981"/>
              <a:gd name="connsiteX10" fmla="*/ 614363 w 1269207"/>
              <a:gd name="connsiteY10" fmla="*/ 147638 h 1044981"/>
              <a:gd name="connsiteX11" fmla="*/ 426244 w 1269207"/>
              <a:gd name="connsiteY11" fmla="*/ 7144 h 1044981"/>
              <a:gd name="connsiteX12" fmla="*/ 0 w 1269207"/>
              <a:gd name="connsiteY12" fmla="*/ 0 h 1044981"/>
              <a:gd name="connsiteX0" fmla="*/ 0 w 1269207"/>
              <a:gd name="connsiteY0" fmla="*/ 0 h 1044981"/>
              <a:gd name="connsiteX1" fmla="*/ 0 w 1269207"/>
              <a:gd name="connsiteY1" fmla="*/ 52388 h 1044981"/>
              <a:gd name="connsiteX2" fmla="*/ 381000 w 1269207"/>
              <a:gd name="connsiteY2" fmla="*/ 52388 h 1044981"/>
              <a:gd name="connsiteX3" fmla="*/ 554832 w 1269207"/>
              <a:gd name="connsiteY3" fmla="*/ 171450 h 1044981"/>
              <a:gd name="connsiteX4" fmla="*/ 1021557 w 1269207"/>
              <a:gd name="connsiteY4" fmla="*/ 990600 h 1044981"/>
              <a:gd name="connsiteX5" fmla="*/ 1228726 w 1269207"/>
              <a:gd name="connsiteY5" fmla="*/ 988219 h 1044981"/>
              <a:gd name="connsiteX6" fmla="*/ 1269207 w 1269207"/>
              <a:gd name="connsiteY6" fmla="*/ 745332 h 1044981"/>
              <a:gd name="connsiteX7" fmla="*/ 1207294 w 1269207"/>
              <a:gd name="connsiteY7" fmla="*/ 735807 h 1044981"/>
              <a:gd name="connsiteX8" fmla="*/ 1171575 w 1269207"/>
              <a:gd name="connsiteY8" fmla="*/ 935832 h 1044981"/>
              <a:gd name="connsiteX9" fmla="*/ 1050132 w 1269207"/>
              <a:gd name="connsiteY9" fmla="*/ 931069 h 1044981"/>
              <a:gd name="connsiteX10" fmla="*/ 614363 w 1269207"/>
              <a:gd name="connsiteY10" fmla="*/ 147638 h 1044981"/>
              <a:gd name="connsiteX11" fmla="*/ 426244 w 1269207"/>
              <a:gd name="connsiteY11" fmla="*/ 7144 h 1044981"/>
              <a:gd name="connsiteX12" fmla="*/ 0 w 1269207"/>
              <a:gd name="connsiteY12" fmla="*/ 0 h 1044981"/>
              <a:gd name="connsiteX0" fmla="*/ 0 w 1269207"/>
              <a:gd name="connsiteY0" fmla="*/ 0 h 1042252"/>
              <a:gd name="connsiteX1" fmla="*/ 0 w 1269207"/>
              <a:gd name="connsiteY1" fmla="*/ 52388 h 1042252"/>
              <a:gd name="connsiteX2" fmla="*/ 381000 w 1269207"/>
              <a:gd name="connsiteY2" fmla="*/ 52388 h 1042252"/>
              <a:gd name="connsiteX3" fmla="*/ 554832 w 1269207"/>
              <a:gd name="connsiteY3" fmla="*/ 171450 h 1042252"/>
              <a:gd name="connsiteX4" fmla="*/ 1021557 w 1269207"/>
              <a:gd name="connsiteY4" fmla="*/ 990600 h 1042252"/>
              <a:gd name="connsiteX5" fmla="*/ 1216820 w 1269207"/>
              <a:gd name="connsiteY5" fmla="*/ 981075 h 1042252"/>
              <a:gd name="connsiteX6" fmla="*/ 1269207 w 1269207"/>
              <a:gd name="connsiteY6" fmla="*/ 745332 h 1042252"/>
              <a:gd name="connsiteX7" fmla="*/ 1207294 w 1269207"/>
              <a:gd name="connsiteY7" fmla="*/ 735807 h 1042252"/>
              <a:gd name="connsiteX8" fmla="*/ 1171575 w 1269207"/>
              <a:gd name="connsiteY8" fmla="*/ 935832 h 1042252"/>
              <a:gd name="connsiteX9" fmla="*/ 1050132 w 1269207"/>
              <a:gd name="connsiteY9" fmla="*/ 931069 h 1042252"/>
              <a:gd name="connsiteX10" fmla="*/ 614363 w 1269207"/>
              <a:gd name="connsiteY10" fmla="*/ 147638 h 1042252"/>
              <a:gd name="connsiteX11" fmla="*/ 426244 w 1269207"/>
              <a:gd name="connsiteY11" fmla="*/ 7144 h 1042252"/>
              <a:gd name="connsiteX12" fmla="*/ 0 w 1269207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07294 w 1283494"/>
              <a:gd name="connsiteY7" fmla="*/ 735807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14363 w 1283494"/>
              <a:gd name="connsiteY10" fmla="*/ 147638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02456 w 1283494"/>
              <a:gd name="connsiteY10" fmla="*/ 157163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50132 w 1283494"/>
              <a:gd name="connsiteY9" fmla="*/ 931069 h 1042252"/>
              <a:gd name="connsiteX10" fmla="*/ 602456 w 1283494"/>
              <a:gd name="connsiteY10" fmla="*/ 157163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26319 w 1283494"/>
              <a:gd name="connsiteY9" fmla="*/ 923926 h 1042252"/>
              <a:gd name="connsiteX10" fmla="*/ 602456 w 1283494"/>
              <a:gd name="connsiteY10" fmla="*/ 157163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171575 w 1283494"/>
              <a:gd name="connsiteY8" fmla="*/ 935832 h 1042252"/>
              <a:gd name="connsiteX9" fmla="*/ 1026319 w 1283494"/>
              <a:gd name="connsiteY9" fmla="*/ 923926 h 1042252"/>
              <a:gd name="connsiteX10" fmla="*/ 602456 w 1283494"/>
              <a:gd name="connsiteY10" fmla="*/ 157163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283494"/>
              <a:gd name="connsiteY0" fmla="*/ 0 h 1042252"/>
              <a:gd name="connsiteX1" fmla="*/ 0 w 1283494"/>
              <a:gd name="connsiteY1" fmla="*/ 52388 h 1042252"/>
              <a:gd name="connsiteX2" fmla="*/ 381000 w 1283494"/>
              <a:gd name="connsiteY2" fmla="*/ 52388 h 1042252"/>
              <a:gd name="connsiteX3" fmla="*/ 554832 w 1283494"/>
              <a:gd name="connsiteY3" fmla="*/ 171450 h 1042252"/>
              <a:gd name="connsiteX4" fmla="*/ 1021557 w 1283494"/>
              <a:gd name="connsiteY4" fmla="*/ 990600 h 1042252"/>
              <a:gd name="connsiteX5" fmla="*/ 1216820 w 1283494"/>
              <a:gd name="connsiteY5" fmla="*/ 981075 h 1042252"/>
              <a:gd name="connsiteX6" fmla="*/ 1283494 w 1283494"/>
              <a:gd name="connsiteY6" fmla="*/ 742951 h 1042252"/>
              <a:gd name="connsiteX7" fmla="*/ 1231107 w 1283494"/>
              <a:gd name="connsiteY7" fmla="*/ 745332 h 1042252"/>
              <a:gd name="connsiteX8" fmla="*/ 1200150 w 1283494"/>
              <a:gd name="connsiteY8" fmla="*/ 933450 h 1042252"/>
              <a:gd name="connsiteX9" fmla="*/ 1026319 w 1283494"/>
              <a:gd name="connsiteY9" fmla="*/ 923926 h 1042252"/>
              <a:gd name="connsiteX10" fmla="*/ 602456 w 1283494"/>
              <a:gd name="connsiteY10" fmla="*/ 157163 h 1042252"/>
              <a:gd name="connsiteX11" fmla="*/ 426244 w 1283494"/>
              <a:gd name="connsiteY11" fmla="*/ 7144 h 1042252"/>
              <a:gd name="connsiteX12" fmla="*/ 0 w 1283494"/>
              <a:gd name="connsiteY12" fmla="*/ 0 h 1042252"/>
              <a:gd name="connsiteX0" fmla="*/ 0 w 1309688"/>
              <a:gd name="connsiteY0" fmla="*/ 0 h 1042252"/>
              <a:gd name="connsiteX1" fmla="*/ 0 w 1309688"/>
              <a:gd name="connsiteY1" fmla="*/ 52388 h 1042252"/>
              <a:gd name="connsiteX2" fmla="*/ 381000 w 1309688"/>
              <a:gd name="connsiteY2" fmla="*/ 52388 h 1042252"/>
              <a:gd name="connsiteX3" fmla="*/ 554832 w 1309688"/>
              <a:gd name="connsiteY3" fmla="*/ 171450 h 1042252"/>
              <a:gd name="connsiteX4" fmla="*/ 1021557 w 1309688"/>
              <a:gd name="connsiteY4" fmla="*/ 990600 h 1042252"/>
              <a:gd name="connsiteX5" fmla="*/ 1216820 w 1309688"/>
              <a:gd name="connsiteY5" fmla="*/ 981075 h 1042252"/>
              <a:gd name="connsiteX6" fmla="*/ 1309688 w 1309688"/>
              <a:gd name="connsiteY6" fmla="*/ 752476 h 1042252"/>
              <a:gd name="connsiteX7" fmla="*/ 1231107 w 1309688"/>
              <a:gd name="connsiteY7" fmla="*/ 745332 h 1042252"/>
              <a:gd name="connsiteX8" fmla="*/ 1200150 w 1309688"/>
              <a:gd name="connsiteY8" fmla="*/ 933450 h 1042252"/>
              <a:gd name="connsiteX9" fmla="*/ 1026319 w 1309688"/>
              <a:gd name="connsiteY9" fmla="*/ 923926 h 1042252"/>
              <a:gd name="connsiteX10" fmla="*/ 602456 w 1309688"/>
              <a:gd name="connsiteY10" fmla="*/ 157163 h 1042252"/>
              <a:gd name="connsiteX11" fmla="*/ 426244 w 1309688"/>
              <a:gd name="connsiteY11" fmla="*/ 7144 h 1042252"/>
              <a:gd name="connsiteX12" fmla="*/ 0 w 1309688"/>
              <a:gd name="connsiteY12" fmla="*/ 0 h 1042252"/>
              <a:gd name="connsiteX0" fmla="*/ 0 w 1309688"/>
              <a:gd name="connsiteY0" fmla="*/ 0 h 1045941"/>
              <a:gd name="connsiteX1" fmla="*/ 0 w 1309688"/>
              <a:gd name="connsiteY1" fmla="*/ 52388 h 1045941"/>
              <a:gd name="connsiteX2" fmla="*/ 381000 w 1309688"/>
              <a:gd name="connsiteY2" fmla="*/ 52388 h 1045941"/>
              <a:gd name="connsiteX3" fmla="*/ 554832 w 1309688"/>
              <a:gd name="connsiteY3" fmla="*/ 171450 h 1045941"/>
              <a:gd name="connsiteX4" fmla="*/ 1021557 w 1309688"/>
              <a:gd name="connsiteY4" fmla="*/ 990600 h 1045941"/>
              <a:gd name="connsiteX5" fmla="*/ 1233489 w 1309688"/>
              <a:gd name="connsiteY5" fmla="*/ 990600 h 1045941"/>
              <a:gd name="connsiteX6" fmla="*/ 1309688 w 1309688"/>
              <a:gd name="connsiteY6" fmla="*/ 752476 h 1045941"/>
              <a:gd name="connsiteX7" fmla="*/ 1231107 w 1309688"/>
              <a:gd name="connsiteY7" fmla="*/ 745332 h 1045941"/>
              <a:gd name="connsiteX8" fmla="*/ 1200150 w 1309688"/>
              <a:gd name="connsiteY8" fmla="*/ 933450 h 1045941"/>
              <a:gd name="connsiteX9" fmla="*/ 1026319 w 1309688"/>
              <a:gd name="connsiteY9" fmla="*/ 923926 h 1045941"/>
              <a:gd name="connsiteX10" fmla="*/ 602456 w 1309688"/>
              <a:gd name="connsiteY10" fmla="*/ 157163 h 1045941"/>
              <a:gd name="connsiteX11" fmla="*/ 426244 w 1309688"/>
              <a:gd name="connsiteY11" fmla="*/ 7144 h 1045941"/>
              <a:gd name="connsiteX12" fmla="*/ 0 w 1309688"/>
              <a:gd name="connsiteY12" fmla="*/ 0 h 1045941"/>
              <a:gd name="connsiteX0" fmla="*/ 0 w 1331119"/>
              <a:gd name="connsiteY0" fmla="*/ 0 h 1045941"/>
              <a:gd name="connsiteX1" fmla="*/ 0 w 1331119"/>
              <a:gd name="connsiteY1" fmla="*/ 52388 h 1045941"/>
              <a:gd name="connsiteX2" fmla="*/ 381000 w 1331119"/>
              <a:gd name="connsiteY2" fmla="*/ 52388 h 1045941"/>
              <a:gd name="connsiteX3" fmla="*/ 554832 w 1331119"/>
              <a:gd name="connsiteY3" fmla="*/ 171450 h 1045941"/>
              <a:gd name="connsiteX4" fmla="*/ 1021557 w 1331119"/>
              <a:gd name="connsiteY4" fmla="*/ 990600 h 1045941"/>
              <a:gd name="connsiteX5" fmla="*/ 1233489 w 1331119"/>
              <a:gd name="connsiteY5" fmla="*/ 990600 h 1045941"/>
              <a:gd name="connsiteX6" fmla="*/ 1331119 w 1331119"/>
              <a:gd name="connsiteY6" fmla="*/ 783432 h 1045941"/>
              <a:gd name="connsiteX7" fmla="*/ 1231107 w 1331119"/>
              <a:gd name="connsiteY7" fmla="*/ 745332 h 1045941"/>
              <a:gd name="connsiteX8" fmla="*/ 1200150 w 1331119"/>
              <a:gd name="connsiteY8" fmla="*/ 933450 h 1045941"/>
              <a:gd name="connsiteX9" fmla="*/ 1026319 w 1331119"/>
              <a:gd name="connsiteY9" fmla="*/ 923926 h 1045941"/>
              <a:gd name="connsiteX10" fmla="*/ 602456 w 1331119"/>
              <a:gd name="connsiteY10" fmla="*/ 157163 h 1045941"/>
              <a:gd name="connsiteX11" fmla="*/ 426244 w 1331119"/>
              <a:gd name="connsiteY11" fmla="*/ 7144 h 1045941"/>
              <a:gd name="connsiteX12" fmla="*/ 0 w 1331119"/>
              <a:gd name="connsiteY12" fmla="*/ 0 h 1045941"/>
              <a:gd name="connsiteX0" fmla="*/ 0 w 1331119"/>
              <a:gd name="connsiteY0" fmla="*/ 0 h 1045941"/>
              <a:gd name="connsiteX1" fmla="*/ 0 w 1331119"/>
              <a:gd name="connsiteY1" fmla="*/ 52388 h 1045941"/>
              <a:gd name="connsiteX2" fmla="*/ 381000 w 1331119"/>
              <a:gd name="connsiteY2" fmla="*/ 52388 h 1045941"/>
              <a:gd name="connsiteX3" fmla="*/ 554832 w 1331119"/>
              <a:gd name="connsiteY3" fmla="*/ 171450 h 1045941"/>
              <a:gd name="connsiteX4" fmla="*/ 1021557 w 1331119"/>
              <a:gd name="connsiteY4" fmla="*/ 990600 h 1045941"/>
              <a:gd name="connsiteX5" fmla="*/ 1233489 w 1331119"/>
              <a:gd name="connsiteY5" fmla="*/ 990600 h 1045941"/>
              <a:gd name="connsiteX6" fmla="*/ 1331119 w 1331119"/>
              <a:gd name="connsiteY6" fmla="*/ 783432 h 1045941"/>
              <a:gd name="connsiteX7" fmla="*/ 1264444 w 1331119"/>
              <a:gd name="connsiteY7" fmla="*/ 764382 h 1045941"/>
              <a:gd name="connsiteX8" fmla="*/ 1200150 w 1331119"/>
              <a:gd name="connsiteY8" fmla="*/ 933450 h 1045941"/>
              <a:gd name="connsiteX9" fmla="*/ 1026319 w 1331119"/>
              <a:gd name="connsiteY9" fmla="*/ 923926 h 1045941"/>
              <a:gd name="connsiteX10" fmla="*/ 602456 w 1331119"/>
              <a:gd name="connsiteY10" fmla="*/ 157163 h 1045941"/>
              <a:gd name="connsiteX11" fmla="*/ 426244 w 1331119"/>
              <a:gd name="connsiteY11" fmla="*/ 7144 h 1045941"/>
              <a:gd name="connsiteX12" fmla="*/ 0 w 1331119"/>
              <a:gd name="connsiteY12" fmla="*/ 0 h 1045941"/>
              <a:gd name="connsiteX0" fmla="*/ 0 w 1331119"/>
              <a:gd name="connsiteY0" fmla="*/ 0 h 1045941"/>
              <a:gd name="connsiteX1" fmla="*/ 0 w 1331119"/>
              <a:gd name="connsiteY1" fmla="*/ 52388 h 1045941"/>
              <a:gd name="connsiteX2" fmla="*/ 381000 w 1331119"/>
              <a:gd name="connsiteY2" fmla="*/ 52388 h 1045941"/>
              <a:gd name="connsiteX3" fmla="*/ 554832 w 1331119"/>
              <a:gd name="connsiteY3" fmla="*/ 171450 h 1045941"/>
              <a:gd name="connsiteX4" fmla="*/ 1021557 w 1331119"/>
              <a:gd name="connsiteY4" fmla="*/ 990600 h 1045941"/>
              <a:gd name="connsiteX5" fmla="*/ 1233489 w 1331119"/>
              <a:gd name="connsiteY5" fmla="*/ 990600 h 1045941"/>
              <a:gd name="connsiteX6" fmla="*/ 1331119 w 1331119"/>
              <a:gd name="connsiteY6" fmla="*/ 783432 h 1045941"/>
              <a:gd name="connsiteX7" fmla="*/ 1264444 w 1331119"/>
              <a:gd name="connsiteY7" fmla="*/ 764382 h 1045941"/>
              <a:gd name="connsiteX8" fmla="*/ 1200150 w 1331119"/>
              <a:gd name="connsiteY8" fmla="*/ 933450 h 1045941"/>
              <a:gd name="connsiteX9" fmla="*/ 1026319 w 1331119"/>
              <a:gd name="connsiteY9" fmla="*/ 907257 h 1045941"/>
              <a:gd name="connsiteX10" fmla="*/ 602456 w 1331119"/>
              <a:gd name="connsiteY10" fmla="*/ 157163 h 1045941"/>
              <a:gd name="connsiteX11" fmla="*/ 426244 w 1331119"/>
              <a:gd name="connsiteY11" fmla="*/ 7144 h 1045941"/>
              <a:gd name="connsiteX12" fmla="*/ 0 w 1331119"/>
              <a:gd name="connsiteY12" fmla="*/ 0 h 1045941"/>
              <a:gd name="connsiteX0" fmla="*/ 0 w 1331119"/>
              <a:gd name="connsiteY0" fmla="*/ 0 h 1045941"/>
              <a:gd name="connsiteX1" fmla="*/ 0 w 1331119"/>
              <a:gd name="connsiteY1" fmla="*/ 52388 h 1045941"/>
              <a:gd name="connsiteX2" fmla="*/ 381000 w 1331119"/>
              <a:gd name="connsiteY2" fmla="*/ 52388 h 1045941"/>
              <a:gd name="connsiteX3" fmla="*/ 554832 w 1331119"/>
              <a:gd name="connsiteY3" fmla="*/ 171450 h 1045941"/>
              <a:gd name="connsiteX4" fmla="*/ 1021557 w 1331119"/>
              <a:gd name="connsiteY4" fmla="*/ 990600 h 1045941"/>
              <a:gd name="connsiteX5" fmla="*/ 1233489 w 1331119"/>
              <a:gd name="connsiteY5" fmla="*/ 990600 h 1045941"/>
              <a:gd name="connsiteX6" fmla="*/ 1331119 w 1331119"/>
              <a:gd name="connsiteY6" fmla="*/ 783432 h 1045941"/>
              <a:gd name="connsiteX7" fmla="*/ 1264444 w 1331119"/>
              <a:gd name="connsiteY7" fmla="*/ 764382 h 1045941"/>
              <a:gd name="connsiteX8" fmla="*/ 1200150 w 1331119"/>
              <a:gd name="connsiteY8" fmla="*/ 933450 h 1045941"/>
              <a:gd name="connsiteX9" fmla="*/ 1026319 w 1331119"/>
              <a:gd name="connsiteY9" fmla="*/ 907257 h 1045941"/>
              <a:gd name="connsiteX10" fmla="*/ 602456 w 1331119"/>
              <a:gd name="connsiteY10" fmla="*/ 157163 h 1045941"/>
              <a:gd name="connsiteX11" fmla="*/ 426244 w 1331119"/>
              <a:gd name="connsiteY11" fmla="*/ 7144 h 1045941"/>
              <a:gd name="connsiteX12" fmla="*/ 0 w 1331119"/>
              <a:gd name="connsiteY12" fmla="*/ 0 h 1045941"/>
              <a:gd name="connsiteX0" fmla="*/ 0 w 1331119"/>
              <a:gd name="connsiteY0" fmla="*/ 0 h 1045941"/>
              <a:gd name="connsiteX1" fmla="*/ 0 w 1331119"/>
              <a:gd name="connsiteY1" fmla="*/ 52388 h 1045941"/>
              <a:gd name="connsiteX2" fmla="*/ 381000 w 1331119"/>
              <a:gd name="connsiteY2" fmla="*/ 52388 h 1045941"/>
              <a:gd name="connsiteX3" fmla="*/ 554832 w 1331119"/>
              <a:gd name="connsiteY3" fmla="*/ 171450 h 1045941"/>
              <a:gd name="connsiteX4" fmla="*/ 1021557 w 1331119"/>
              <a:gd name="connsiteY4" fmla="*/ 990600 h 1045941"/>
              <a:gd name="connsiteX5" fmla="*/ 1219201 w 1331119"/>
              <a:gd name="connsiteY5" fmla="*/ 990600 h 1045941"/>
              <a:gd name="connsiteX6" fmla="*/ 1331119 w 1331119"/>
              <a:gd name="connsiteY6" fmla="*/ 783432 h 1045941"/>
              <a:gd name="connsiteX7" fmla="*/ 1264444 w 1331119"/>
              <a:gd name="connsiteY7" fmla="*/ 764382 h 1045941"/>
              <a:gd name="connsiteX8" fmla="*/ 1200150 w 1331119"/>
              <a:gd name="connsiteY8" fmla="*/ 933450 h 1045941"/>
              <a:gd name="connsiteX9" fmla="*/ 1026319 w 1331119"/>
              <a:gd name="connsiteY9" fmla="*/ 907257 h 1045941"/>
              <a:gd name="connsiteX10" fmla="*/ 602456 w 1331119"/>
              <a:gd name="connsiteY10" fmla="*/ 157163 h 1045941"/>
              <a:gd name="connsiteX11" fmla="*/ 426244 w 1331119"/>
              <a:gd name="connsiteY11" fmla="*/ 7144 h 1045941"/>
              <a:gd name="connsiteX12" fmla="*/ 0 w 1331119"/>
              <a:gd name="connsiteY12" fmla="*/ 0 h 1045941"/>
              <a:gd name="connsiteX0" fmla="*/ 0 w 1331119"/>
              <a:gd name="connsiteY0" fmla="*/ 0 h 1041491"/>
              <a:gd name="connsiteX1" fmla="*/ 0 w 1331119"/>
              <a:gd name="connsiteY1" fmla="*/ 52388 h 1041491"/>
              <a:gd name="connsiteX2" fmla="*/ 381000 w 1331119"/>
              <a:gd name="connsiteY2" fmla="*/ 52388 h 1041491"/>
              <a:gd name="connsiteX3" fmla="*/ 554832 w 1331119"/>
              <a:gd name="connsiteY3" fmla="*/ 171450 h 1041491"/>
              <a:gd name="connsiteX4" fmla="*/ 1021557 w 1331119"/>
              <a:gd name="connsiteY4" fmla="*/ 990600 h 1041491"/>
              <a:gd name="connsiteX5" fmla="*/ 1219201 w 1331119"/>
              <a:gd name="connsiteY5" fmla="*/ 990600 h 1041491"/>
              <a:gd name="connsiteX6" fmla="*/ 1331119 w 1331119"/>
              <a:gd name="connsiteY6" fmla="*/ 783432 h 1041491"/>
              <a:gd name="connsiteX7" fmla="*/ 1264444 w 1331119"/>
              <a:gd name="connsiteY7" fmla="*/ 764382 h 1041491"/>
              <a:gd name="connsiteX8" fmla="*/ 1200150 w 1331119"/>
              <a:gd name="connsiteY8" fmla="*/ 933450 h 1041491"/>
              <a:gd name="connsiteX9" fmla="*/ 1026319 w 1331119"/>
              <a:gd name="connsiteY9" fmla="*/ 907257 h 1041491"/>
              <a:gd name="connsiteX10" fmla="*/ 602456 w 1331119"/>
              <a:gd name="connsiteY10" fmla="*/ 157163 h 1041491"/>
              <a:gd name="connsiteX11" fmla="*/ 426244 w 1331119"/>
              <a:gd name="connsiteY11" fmla="*/ 7144 h 1041491"/>
              <a:gd name="connsiteX12" fmla="*/ 0 w 1331119"/>
              <a:gd name="connsiteY12" fmla="*/ 0 h 1041491"/>
              <a:gd name="connsiteX0" fmla="*/ 0 w 1323976"/>
              <a:gd name="connsiteY0" fmla="*/ 0 h 1041491"/>
              <a:gd name="connsiteX1" fmla="*/ 0 w 1323976"/>
              <a:gd name="connsiteY1" fmla="*/ 52388 h 1041491"/>
              <a:gd name="connsiteX2" fmla="*/ 381000 w 1323976"/>
              <a:gd name="connsiteY2" fmla="*/ 52388 h 1041491"/>
              <a:gd name="connsiteX3" fmla="*/ 554832 w 1323976"/>
              <a:gd name="connsiteY3" fmla="*/ 171450 h 1041491"/>
              <a:gd name="connsiteX4" fmla="*/ 1021557 w 1323976"/>
              <a:gd name="connsiteY4" fmla="*/ 990600 h 1041491"/>
              <a:gd name="connsiteX5" fmla="*/ 1219201 w 1323976"/>
              <a:gd name="connsiteY5" fmla="*/ 990600 h 1041491"/>
              <a:gd name="connsiteX6" fmla="*/ 1323976 w 1323976"/>
              <a:gd name="connsiteY6" fmla="*/ 790576 h 1041491"/>
              <a:gd name="connsiteX7" fmla="*/ 1264444 w 1323976"/>
              <a:gd name="connsiteY7" fmla="*/ 764382 h 1041491"/>
              <a:gd name="connsiteX8" fmla="*/ 1200150 w 1323976"/>
              <a:gd name="connsiteY8" fmla="*/ 933450 h 1041491"/>
              <a:gd name="connsiteX9" fmla="*/ 1026319 w 1323976"/>
              <a:gd name="connsiteY9" fmla="*/ 907257 h 1041491"/>
              <a:gd name="connsiteX10" fmla="*/ 602456 w 1323976"/>
              <a:gd name="connsiteY10" fmla="*/ 157163 h 1041491"/>
              <a:gd name="connsiteX11" fmla="*/ 426244 w 1323976"/>
              <a:gd name="connsiteY11" fmla="*/ 7144 h 1041491"/>
              <a:gd name="connsiteX12" fmla="*/ 0 w 1323976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26319 w 1321594"/>
              <a:gd name="connsiteY9" fmla="*/ 907257 h 1041491"/>
              <a:gd name="connsiteX10" fmla="*/ 602456 w 1321594"/>
              <a:gd name="connsiteY10" fmla="*/ 157163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26319 w 1321594"/>
              <a:gd name="connsiteY9" fmla="*/ 907257 h 1041491"/>
              <a:gd name="connsiteX10" fmla="*/ 602456 w 1321594"/>
              <a:gd name="connsiteY10" fmla="*/ 157163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26319 w 1321594"/>
              <a:gd name="connsiteY9" fmla="*/ 907257 h 1041491"/>
              <a:gd name="connsiteX10" fmla="*/ 602456 w 1321594"/>
              <a:gd name="connsiteY10" fmla="*/ 157163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26319 w 1321594"/>
              <a:gd name="connsiteY9" fmla="*/ 907257 h 1041491"/>
              <a:gd name="connsiteX10" fmla="*/ 595313 w 1321594"/>
              <a:gd name="connsiteY10" fmla="*/ 159544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7144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64444 w 1321594"/>
              <a:gd name="connsiteY7" fmla="*/ 764382 h 1041491"/>
              <a:gd name="connsiteX8" fmla="*/ 1200150 w 1321594"/>
              <a:gd name="connsiteY8" fmla="*/ 93345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78731 w 1321594"/>
              <a:gd name="connsiteY7" fmla="*/ 757238 h 1041491"/>
              <a:gd name="connsiteX8" fmla="*/ 1200150 w 1321594"/>
              <a:gd name="connsiteY8" fmla="*/ 93345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78731 w 1321594"/>
              <a:gd name="connsiteY7" fmla="*/ 757238 h 1041491"/>
              <a:gd name="connsiteX8" fmla="*/ 1200150 w 1321594"/>
              <a:gd name="connsiteY8" fmla="*/ 95250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78731 w 1321594"/>
              <a:gd name="connsiteY7" fmla="*/ 757238 h 1041491"/>
              <a:gd name="connsiteX8" fmla="*/ 1200150 w 1321594"/>
              <a:gd name="connsiteY8" fmla="*/ 95250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78731 w 1321594"/>
              <a:gd name="connsiteY7" fmla="*/ 757238 h 1041491"/>
              <a:gd name="connsiteX8" fmla="*/ 1200150 w 1321594"/>
              <a:gd name="connsiteY8" fmla="*/ 95250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85874 w 1321594"/>
              <a:gd name="connsiteY7" fmla="*/ 759619 h 1041491"/>
              <a:gd name="connsiteX8" fmla="*/ 1200150 w 1321594"/>
              <a:gd name="connsiteY8" fmla="*/ 95250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1491"/>
              <a:gd name="connsiteX1" fmla="*/ 0 w 1321594"/>
              <a:gd name="connsiteY1" fmla="*/ 52388 h 1041491"/>
              <a:gd name="connsiteX2" fmla="*/ 381000 w 1321594"/>
              <a:gd name="connsiteY2" fmla="*/ 52388 h 1041491"/>
              <a:gd name="connsiteX3" fmla="*/ 554832 w 1321594"/>
              <a:gd name="connsiteY3" fmla="*/ 171450 h 1041491"/>
              <a:gd name="connsiteX4" fmla="*/ 1021557 w 1321594"/>
              <a:gd name="connsiteY4" fmla="*/ 990600 h 1041491"/>
              <a:gd name="connsiteX5" fmla="*/ 1219201 w 1321594"/>
              <a:gd name="connsiteY5" fmla="*/ 990600 h 1041491"/>
              <a:gd name="connsiteX6" fmla="*/ 1321594 w 1321594"/>
              <a:gd name="connsiteY6" fmla="*/ 783432 h 1041491"/>
              <a:gd name="connsiteX7" fmla="*/ 1285874 w 1321594"/>
              <a:gd name="connsiteY7" fmla="*/ 759619 h 1041491"/>
              <a:gd name="connsiteX8" fmla="*/ 1200150 w 1321594"/>
              <a:gd name="connsiteY8" fmla="*/ 952500 h 1041491"/>
              <a:gd name="connsiteX9" fmla="*/ 1031082 w 1321594"/>
              <a:gd name="connsiteY9" fmla="*/ 931070 h 1041491"/>
              <a:gd name="connsiteX10" fmla="*/ 595313 w 1321594"/>
              <a:gd name="connsiteY10" fmla="*/ 159544 h 1041491"/>
              <a:gd name="connsiteX11" fmla="*/ 426244 w 1321594"/>
              <a:gd name="connsiteY11" fmla="*/ 4762 h 1041491"/>
              <a:gd name="connsiteX12" fmla="*/ 0 w 1321594"/>
              <a:gd name="connsiteY12" fmla="*/ 0 h 1041491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6244 w 1321594"/>
              <a:gd name="connsiteY11" fmla="*/ 4762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200150 w 1321594"/>
              <a:gd name="connsiteY8" fmla="*/ 952500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3533"/>
              <a:gd name="connsiteX1" fmla="*/ 0 w 1321594"/>
              <a:gd name="connsiteY1" fmla="*/ 52388 h 1043533"/>
              <a:gd name="connsiteX2" fmla="*/ 381000 w 1321594"/>
              <a:gd name="connsiteY2" fmla="*/ 52388 h 1043533"/>
              <a:gd name="connsiteX3" fmla="*/ 554832 w 1321594"/>
              <a:gd name="connsiteY3" fmla="*/ 171450 h 1043533"/>
              <a:gd name="connsiteX4" fmla="*/ 1021557 w 1321594"/>
              <a:gd name="connsiteY4" fmla="*/ 990600 h 1043533"/>
              <a:gd name="connsiteX5" fmla="*/ 1219201 w 1321594"/>
              <a:gd name="connsiteY5" fmla="*/ 990600 h 1043533"/>
              <a:gd name="connsiteX6" fmla="*/ 1321594 w 1321594"/>
              <a:gd name="connsiteY6" fmla="*/ 783432 h 1043533"/>
              <a:gd name="connsiteX7" fmla="*/ 1285874 w 1321594"/>
              <a:gd name="connsiteY7" fmla="*/ 759619 h 1043533"/>
              <a:gd name="connsiteX8" fmla="*/ 1190625 w 1321594"/>
              <a:gd name="connsiteY8" fmla="*/ 947738 h 1043533"/>
              <a:gd name="connsiteX9" fmla="*/ 1031082 w 1321594"/>
              <a:gd name="connsiteY9" fmla="*/ 931070 h 1043533"/>
              <a:gd name="connsiteX10" fmla="*/ 595313 w 1321594"/>
              <a:gd name="connsiteY10" fmla="*/ 159544 h 1043533"/>
              <a:gd name="connsiteX11" fmla="*/ 423863 w 1321594"/>
              <a:gd name="connsiteY11" fmla="*/ 11906 h 1043533"/>
              <a:gd name="connsiteX12" fmla="*/ 0 w 1321594"/>
              <a:gd name="connsiteY12" fmla="*/ 0 h 1043533"/>
              <a:gd name="connsiteX0" fmla="*/ 0 w 1321594"/>
              <a:gd name="connsiteY0" fmla="*/ 0 h 1041050"/>
              <a:gd name="connsiteX1" fmla="*/ 0 w 1321594"/>
              <a:gd name="connsiteY1" fmla="*/ 52388 h 1041050"/>
              <a:gd name="connsiteX2" fmla="*/ 381000 w 1321594"/>
              <a:gd name="connsiteY2" fmla="*/ 52388 h 1041050"/>
              <a:gd name="connsiteX3" fmla="*/ 554832 w 1321594"/>
              <a:gd name="connsiteY3" fmla="*/ 171450 h 1041050"/>
              <a:gd name="connsiteX4" fmla="*/ 1021557 w 1321594"/>
              <a:gd name="connsiteY4" fmla="*/ 990600 h 1041050"/>
              <a:gd name="connsiteX5" fmla="*/ 1219201 w 1321594"/>
              <a:gd name="connsiteY5" fmla="*/ 983457 h 1041050"/>
              <a:gd name="connsiteX6" fmla="*/ 1321594 w 1321594"/>
              <a:gd name="connsiteY6" fmla="*/ 783432 h 1041050"/>
              <a:gd name="connsiteX7" fmla="*/ 1285874 w 1321594"/>
              <a:gd name="connsiteY7" fmla="*/ 759619 h 1041050"/>
              <a:gd name="connsiteX8" fmla="*/ 1190625 w 1321594"/>
              <a:gd name="connsiteY8" fmla="*/ 947738 h 1041050"/>
              <a:gd name="connsiteX9" fmla="*/ 1031082 w 1321594"/>
              <a:gd name="connsiteY9" fmla="*/ 931070 h 1041050"/>
              <a:gd name="connsiteX10" fmla="*/ 595313 w 1321594"/>
              <a:gd name="connsiteY10" fmla="*/ 159544 h 1041050"/>
              <a:gd name="connsiteX11" fmla="*/ 423863 w 1321594"/>
              <a:gd name="connsiteY11" fmla="*/ 11906 h 1041050"/>
              <a:gd name="connsiteX12" fmla="*/ 0 w 1321594"/>
              <a:gd name="connsiteY12" fmla="*/ 0 h 1041050"/>
              <a:gd name="connsiteX0" fmla="*/ 0 w 1321594"/>
              <a:gd name="connsiteY0" fmla="*/ 0 h 1038974"/>
              <a:gd name="connsiteX1" fmla="*/ 0 w 1321594"/>
              <a:gd name="connsiteY1" fmla="*/ 52388 h 1038974"/>
              <a:gd name="connsiteX2" fmla="*/ 381000 w 1321594"/>
              <a:gd name="connsiteY2" fmla="*/ 52388 h 1038974"/>
              <a:gd name="connsiteX3" fmla="*/ 554832 w 1321594"/>
              <a:gd name="connsiteY3" fmla="*/ 171450 h 1038974"/>
              <a:gd name="connsiteX4" fmla="*/ 1021557 w 1321594"/>
              <a:gd name="connsiteY4" fmla="*/ 990600 h 1038974"/>
              <a:gd name="connsiteX5" fmla="*/ 1219201 w 1321594"/>
              <a:gd name="connsiteY5" fmla="*/ 983457 h 1038974"/>
              <a:gd name="connsiteX6" fmla="*/ 1321594 w 1321594"/>
              <a:gd name="connsiteY6" fmla="*/ 783432 h 1038974"/>
              <a:gd name="connsiteX7" fmla="*/ 1285874 w 1321594"/>
              <a:gd name="connsiteY7" fmla="*/ 759619 h 1038974"/>
              <a:gd name="connsiteX8" fmla="*/ 1190625 w 1321594"/>
              <a:gd name="connsiteY8" fmla="*/ 947738 h 1038974"/>
              <a:gd name="connsiteX9" fmla="*/ 1031082 w 1321594"/>
              <a:gd name="connsiteY9" fmla="*/ 931070 h 1038974"/>
              <a:gd name="connsiteX10" fmla="*/ 595313 w 1321594"/>
              <a:gd name="connsiteY10" fmla="*/ 159544 h 1038974"/>
              <a:gd name="connsiteX11" fmla="*/ 423863 w 1321594"/>
              <a:gd name="connsiteY11" fmla="*/ 11906 h 1038974"/>
              <a:gd name="connsiteX12" fmla="*/ 0 w 1321594"/>
              <a:gd name="connsiteY12" fmla="*/ 0 h 1038974"/>
              <a:gd name="connsiteX0" fmla="*/ 0 w 1321594"/>
              <a:gd name="connsiteY0" fmla="*/ 0 h 1013423"/>
              <a:gd name="connsiteX1" fmla="*/ 0 w 1321594"/>
              <a:gd name="connsiteY1" fmla="*/ 52388 h 1013423"/>
              <a:gd name="connsiteX2" fmla="*/ 381000 w 1321594"/>
              <a:gd name="connsiteY2" fmla="*/ 52388 h 1013423"/>
              <a:gd name="connsiteX3" fmla="*/ 554832 w 1321594"/>
              <a:gd name="connsiteY3" fmla="*/ 171450 h 1013423"/>
              <a:gd name="connsiteX4" fmla="*/ 1021557 w 1321594"/>
              <a:gd name="connsiteY4" fmla="*/ 990600 h 1013423"/>
              <a:gd name="connsiteX5" fmla="*/ 1321594 w 1321594"/>
              <a:gd name="connsiteY5" fmla="*/ 783432 h 1013423"/>
              <a:gd name="connsiteX6" fmla="*/ 1285874 w 1321594"/>
              <a:gd name="connsiteY6" fmla="*/ 759619 h 1013423"/>
              <a:gd name="connsiteX7" fmla="*/ 1190625 w 1321594"/>
              <a:gd name="connsiteY7" fmla="*/ 947738 h 1013423"/>
              <a:gd name="connsiteX8" fmla="*/ 1031082 w 1321594"/>
              <a:gd name="connsiteY8" fmla="*/ 931070 h 1013423"/>
              <a:gd name="connsiteX9" fmla="*/ 595313 w 1321594"/>
              <a:gd name="connsiteY9" fmla="*/ 159544 h 1013423"/>
              <a:gd name="connsiteX10" fmla="*/ 423863 w 1321594"/>
              <a:gd name="connsiteY10" fmla="*/ 11906 h 1013423"/>
              <a:gd name="connsiteX11" fmla="*/ 0 w 1321594"/>
              <a:gd name="connsiteY11" fmla="*/ 0 h 1013423"/>
              <a:gd name="connsiteX0" fmla="*/ 0 w 1321594"/>
              <a:gd name="connsiteY0" fmla="*/ 0 h 1038197"/>
              <a:gd name="connsiteX1" fmla="*/ 0 w 1321594"/>
              <a:gd name="connsiteY1" fmla="*/ 52388 h 1038197"/>
              <a:gd name="connsiteX2" fmla="*/ 381000 w 1321594"/>
              <a:gd name="connsiteY2" fmla="*/ 52388 h 1038197"/>
              <a:gd name="connsiteX3" fmla="*/ 554832 w 1321594"/>
              <a:gd name="connsiteY3" fmla="*/ 171450 h 1038197"/>
              <a:gd name="connsiteX4" fmla="*/ 1021557 w 1321594"/>
              <a:gd name="connsiteY4" fmla="*/ 990600 h 1038197"/>
              <a:gd name="connsiteX5" fmla="*/ 1321594 w 1321594"/>
              <a:gd name="connsiteY5" fmla="*/ 783432 h 1038197"/>
              <a:gd name="connsiteX6" fmla="*/ 1285874 w 1321594"/>
              <a:gd name="connsiteY6" fmla="*/ 759619 h 1038197"/>
              <a:gd name="connsiteX7" fmla="*/ 1190625 w 1321594"/>
              <a:gd name="connsiteY7" fmla="*/ 947738 h 1038197"/>
              <a:gd name="connsiteX8" fmla="*/ 1031082 w 1321594"/>
              <a:gd name="connsiteY8" fmla="*/ 931070 h 1038197"/>
              <a:gd name="connsiteX9" fmla="*/ 595313 w 1321594"/>
              <a:gd name="connsiteY9" fmla="*/ 159544 h 1038197"/>
              <a:gd name="connsiteX10" fmla="*/ 423863 w 1321594"/>
              <a:gd name="connsiteY10" fmla="*/ 11906 h 1038197"/>
              <a:gd name="connsiteX11" fmla="*/ 0 w 1321594"/>
              <a:gd name="connsiteY11" fmla="*/ 0 h 1038197"/>
              <a:gd name="connsiteX0" fmla="*/ 0 w 1321594"/>
              <a:gd name="connsiteY0" fmla="*/ 0 h 1038197"/>
              <a:gd name="connsiteX1" fmla="*/ 0 w 1321594"/>
              <a:gd name="connsiteY1" fmla="*/ 52388 h 1038197"/>
              <a:gd name="connsiteX2" fmla="*/ 381000 w 1321594"/>
              <a:gd name="connsiteY2" fmla="*/ 52388 h 1038197"/>
              <a:gd name="connsiteX3" fmla="*/ 554832 w 1321594"/>
              <a:gd name="connsiteY3" fmla="*/ 171450 h 1038197"/>
              <a:gd name="connsiteX4" fmla="*/ 1021557 w 1321594"/>
              <a:gd name="connsiteY4" fmla="*/ 990600 h 1038197"/>
              <a:gd name="connsiteX5" fmla="*/ 1321594 w 1321594"/>
              <a:gd name="connsiteY5" fmla="*/ 783432 h 1038197"/>
              <a:gd name="connsiteX6" fmla="*/ 1285874 w 1321594"/>
              <a:gd name="connsiteY6" fmla="*/ 759619 h 1038197"/>
              <a:gd name="connsiteX7" fmla="*/ 1190625 w 1321594"/>
              <a:gd name="connsiteY7" fmla="*/ 947738 h 1038197"/>
              <a:gd name="connsiteX8" fmla="*/ 1031082 w 1321594"/>
              <a:gd name="connsiteY8" fmla="*/ 931070 h 1038197"/>
              <a:gd name="connsiteX9" fmla="*/ 595313 w 1321594"/>
              <a:gd name="connsiteY9" fmla="*/ 159544 h 1038197"/>
              <a:gd name="connsiteX10" fmla="*/ 423863 w 1321594"/>
              <a:gd name="connsiteY10" fmla="*/ 11906 h 1038197"/>
              <a:gd name="connsiteX11" fmla="*/ 0 w 1321594"/>
              <a:gd name="connsiteY11" fmla="*/ 0 h 1038197"/>
              <a:gd name="connsiteX0" fmla="*/ 0 w 1321594"/>
              <a:gd name="connsiteY0" fmla="*/ 0 h 1043764"/>
              <a:gd name="connsiteX1" fmla="*/ 0 w 1321594"/>
              <a:gd name="connsiteY1" fmla="*/ 52388 h 1043764"/>
              <a:gd name="connsiteX2" fmla="*/ 381000 w 1321594"/>
              <a:gd name="connsiteY2" fmla="*/ 52388 h 1043764"/>
              <a:gd name="connsiteX3" fmla="*/ 554832 w 1321594"/>
              <a:gd name="connsiteY3" fmla="*/ 171450 h 1043764"/>
              <a:gd name="connsiteX4" fmla="*/ 1033463 w 1321594"/>
              <a:gd name="connsiteY4" fmla="*/ 997744 h 1043764"/>
              <a:gd name="connsiteX5" fmla="*/ 1321594 w 1321594"/>
              <a:gd name="connsiteY5" fmla="*/ 783432 h 1043764"/>
              <a:gd name="connsiteX6" fmla="*/ 1285874 w 1321594"/>
              <a:gd name="connsiteY6" fmla="*/ 759619 h 1043764"/>
              <a:gd name="connsiteX7" fmla="*/ 1190625 w 1321594"/>
              <a:gd name="connsiteY7" fmla="*/ 947738 h 1043764"/>
              <a:gd name="connsiteX8" fmla="*/ 1031082 w 1321594"/>
              <a:gd name="connsiteY8" fmla="*/ 931070 h 1043764"/>
              <a:gd name="connsiteX9" fmla="*/ 595313 w 1321594"/>
              <a:gd name="connsiteY9" fmla="*/ 159544 h 1043764"/>
              <a:gd name="connsiteX10" fmla="*/ 423863 w 1321594"/>
              <a:gd name="connsiteY10" fmla="*/ 11906 h 1043764"/>
              <a:gd name="connsiteX11" fmla="*/ 0 w 1321594"/>
              <a:gd name="connsiteY11" fmla="*/ 0 h 1043764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190625 w 1321594"/>
              <a:gd name="connsiteY7" fmla="*/ 947738 h 1035375"/>
              <a:gd name="connsiteX8" fmla="*/ 1031082 w 1321594"/>
              <a:gd name="connsiteY8" fmla="*/ 931070 h 1035375"/>
              <a:gd name="connsiteX9" fmla="*/ 595313 w 1321594"/>
              <a:gd name="connsiteY9" fmla="*/ 159544 h 1035375"/>
              <a:gd name="connsiteX10" fmla="*/ 423863 w 1321594"/>
              <a:gd name="connsiteY10" fmla="*/ 11906 h 1035375"/>
              <a:gd name="connsiteX11" fmla="*/ 0 w 1321594"/>
              <a:gd name="connsiteY11" fmla="*/ 0 h 1035375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031082 w 1321594"/>
              <a:gd name="connsiteY7" fmla="*/ 931070 h 1035375"/>
              <a:gd name="connsiteX8" fmla="*/ 595313 w 1321594"/>
              <a:gd name="connsiteY8" fmla="*/ 159544 h 1035375"/>
              <a:gd name="connsiteX9" fmla="*/ 423863 w 1321594"/>
              <a:gd name="connsiteY9" fmla="*/ 11906 h 1035375"/>
              <a:gd name="connsiteX10" fmla="*/ 0 w 1321594"/>
              <a:gd name="connsiteY10" fmla="*/ 0 h 1035375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031082 w 1321594"/>
              <a:gd name="connsiteY7" fmla="*/ 931070 h 1035375"/>
              <a:gd name="connsiteX8" fmla="*/ 595313 w 1321594"/>
              <a:gd name="connsiteY8" fmla="*/ 159544 h 1035375"/>
              <a:gd name="connsiteX9" fmla="*/ 423863 w 1321594"/>
              <a:gd name="connsiteY9" fmla="*/ 11906 h 1035375"/>
              <a:gd name="connsiteX10" fmla="*/ 0 w 1321594"/>
              <a:gd name="connsiteY10" fmla="*/ 0 h 1035375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031082 w 1321594"/>
              <a:gd name="connsiteY7" fmla="*/ 931070 h 1035375"/>
              <a:gd name="connsiteX8" fmla="*/ 595313 w 1321594"/>
              <a:gd name="connsiteY8" fmla="*/ 159544 h 1035375"/>
              <a:gd name="connsiteX9" fmla="*/ 423863 w 1321594"/>
              <a:gd name="connsiteY9" fmla="*/ 11906 h 1035375"/>
              <a:gd name="connsiteX10" fmla="*/ 0 w 1321594"/>
              <a:gd name="connsiteY10" fmla="*/ 0 h 1035375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031082 w 1321594"/>
              <a:gd name="connsiteY7" fmla="*/ 931070 h 1035375"/>
              <a:gd name="connsiteX8" fmla="*/ 595313 w 1321594"/>
              <a:gd name="connsiteY8" fmla="*/ 159544 h 1035375"/>
              <a:gd name="connsiteX9" fmla="*/ 423863 w 1321594"/>
              <a:gd name="connsiteY9" fmla="*/ 11906 h 1035375"/>
              <a:gd name="connsiteX10" fmla="*/ 0 w 1321594"/>
              <a:gd name="connsiteY10" fmla="*/ 0 h 1035375"/>
              <a:gd name="connsiteX0" fmla="*/ 0 w 1321594"/>
              <a:gd name="connsiteY0" fmla="*/ 0 h 1035375"/>
              <a:gd name="connsiteX1" fmla="*/ 0 w 1321594"/>
              <a:gd name="connsiteY1" fmla="*/ 52388 h 1035375"/>
              <a:gd name="connsiteX2" fmla="*/ 381000 w 1321594"/>
              <a:gd name="connsiteY2" fmla="*/ 52388 h 1035375"/>
              <a:gd name="connsiteX3" fmla="*/ 554832 w 1321594"/>
              <a:gd name="connsiteY3" fmla="*/ 171450 h 1035375"/>
              <a:gd name="connsiteX4" fmla="*/ 1033463 w 1321594"/>
              <a:gd name="connsiteY4" fmla="*/ 997744 h 1035375"/>
              <a:gd name="connsiteX5" fmla="*/ 1321594 w 1321594"/>
              <a:gd name="connsiteY5" fmla="*/ 783432 h 1035375"/>
              <a:gd name="connsiteX6" fmla="*/ 1285874 w 1321594"/>
              <a:gd name="connsiteY6" fmla="*/ 759619 h 1035375"/>
              <a:gd name="connsiteX7" fmla="*/ 1031082 w 1321594"/>
              <a:gd name="connsiteY7" fmla="*/ 931070 h 1035375"/>
              <a:gd name="connsiteX8" fmla="*/ 595313 w 1321594"/>
              <a:gd name="connsiteY8" fmla="*/ 159544 h 1035375"/>
              <a:gd name="connsiteX9" fmla="*/ 423863 w 1321594"/>
              <a:gd name="connsiteY9" fmla="*/ 11906 h 1035375"/>
              <a:gd name="connsiteX10" fmla="*/ 0 w 1321594"/>
              <a:gd name="connsiteY10" fmla="*/ 0 h 1035375"/>
              <a:gd name="connsiteX0" fmla="*/ 0 w 1321594"/>
              <a:gd name="connsiteY0" fmla="*/ 0 h 1040616"/>
              <a:gd name="connsiteX1" fmla="*/ 0 w 1321594"/>
              <a:gd name="connsiteY1" fmla="*/ 52388 h 1040616"/>
              <a:gd name="connsiteX2" fmla="*/ 381000 w 1321594"/>
              <a:gd name="connsiteY2" fmla="*/ 52388 h 1040616"/>
              <a:gd name="connsiteX3" fmla="*/ 554832 w 1321594"/>
              <a:gd name="connsiteY3" fmla="*/ 171450 h 1040616"/>
              <a:gd name="connsiteX4" fmla="*/ 1033463 w 1321594"/>
              <a:gd name="connsiteY4" fmla="*/ 997744 h 1040616"/>
              <a:gd name="connsiteX5" fmla="*/ 1321594 w 1321594"/>
              <a:gd name="connsiteY5" fmla="*/ 783432 h 1040616"/>
              <a:gd name="connsiteX6" fmla="*/ 1285874 w 1321594"/>
              <a:gd name="connsiteY6" fmla="*/ 759619 h 1040616"/>
              <a:gd name="connsiteX7" fmla="*/ 1031082 w 1321594"/>
              <a:gd name="connsiteY7" fmla="*/ 931070 h 1040616"/>
              <a:gd name="connsiteX8" fmla="*/ 595313 w 1321594"/>
              <a:gd name="connsiteY8" fmla="*/ 159544 h 1040616"/>
              <a:gd name="connsiteX9" fmla="*/ 423863 w 1321594"/>
              <a:gd name="connsiteY9" fmla="*/ 11906 h 1040616"/>
              <a:gd name="connsiteX10" fmla="*/ 0 w 1321594"/>
              <a:gd name="connsiteY10" fmla="*/ 0 h 1040616"/>
              <a:gd name="connsiteX0" fmla="*/ 0 w 1321594"/>
              <a:gd name="connsiteY0" fmla="*/ 0 h 1048786"/>
              <a:gd name="connsiteX1" fmla="*/ 0 w 1321594"/>
              <a:gd name="connsiteY1" fmla="*/ 52388 h 1048786"/>
              <a:gd name="connsiteX2" fmla="*/ 381000 w 1321594"/>
              <a:gd name="connsiteY2" fmla="*/ 52388 h 1048786"/>
              <a:gd name="connsiteX3" fmla="*/ 554832 w 1321594"/>
              <a:gd name="connsiteY3" fmla="*/ 171450 h 1048786"/>
              <a:gd name="connsiteX4" fmla="*/ 1033463 w 1321594"/>
              <a:gd name="connsiteY4" fmla="*/ 997744 h 1048786"/>
              <a:gd name="connsiteX5" fmla="*/ 1321594 w 1321594"/>
              <a:gd name="connsiteY5" fmla="*/ 783432 h 1048786"/>
              <a:gd name="connsiteX6" fmla="*/ 1235868 w 1321594"/>
              <a:gd name="connsiteY6" fmla="*/ 871538 h 1048786"/>
              <a:gd name="connsiteX7" fmla="*/ 1031082 w 1321594"/>
              <a:gd name="connsiteY7" fmla="*/ 931070 h 1048786"/>
              <a:gd name="connsiteX8" fmla="*/ 595313 w 1321594"/>
              <a:gd name="connsiteY8" fmla="*/ 159544 h 1048786"/>
              <a:gd name="connsiteX9" fmla="*/ 423863 w 1321594"/>
              <a:gd name="connsiteY9" fmla="*/ 11906 h 1048786"/>
              <a:gd name="connsiteX10" fmla="*/ 0 w 1321594"/>
              <a:gd name="connsiteY10" fmla="*/ 0 h 1048786"/>
              <a:gd name="connsiteX0" fmla="*/ 0 w 1271587"/>
              <a:gd name="connsiteY0" fmla="*/ 0 h 1068633"/>
              <a:gd name="connsiteX1" fmla="*/ 0 w 1271587"/>
              <a:gd name="connsiteY1" fmla="*/ 52388 h 1068633"/>
              <a:gd name="connsiteX2" fmla="*/ 381000 w 1271587"/>
              <a:gd name="connsiteY2" fmla="*/ 52388 h 1068633"/>
              <a:gd name="connsiteX3" fmla="*/ 554832 w 1271587"/>
              <a:gd name="connsiteY3" fmla="*/ 171450 h 1068633"/>
              <a:gd name="connsiteX4" fmla="*/ 1033463 w 1271587"/>
              <a:gd name="connsiteY4" fmla="*/ 997744 h 1068633"/>
              <a:gd name="connsiteX5" fmla="*/ 1271587 w 1271587"/>
              <a:gd name="connsiteY5" fmla="*/ 876301 h 1068633"/>
              <a:gd name="connsiteX6" fmla="*/ 1235868 w 1271587"/>
              <a:gd name="connsiteY6" fmla="*/ 871538 h 1068633"/>
              <a:gd name="connsiteX7" fmla="*/ 1031082 w 1271587"/>
              <a:gd name="connsiteY7" fmla="*/ 931070 h 1068633"/>
              <a:gd name="connsiteX8" fmla="*/ 595313 w 1271587"/>
              <a:gd name="connsiteY8" fmla="*/ 159544 h 1068633"/>
              <a:gd name="connsiteX9" fmla="*/ 423863 w 1271587"/>
              <a:gd name="connsiteY9" fmla="*/ 11906 h 1068633"/>
              <a:gd name="connsiteX10" fmla="*/ 0 w 1271587"/>
              <a:gd name="connsiteY10" fmla="*/ 0 h 1068633"/>
              <a:gd name="connsiteX0" fmla="*/ 0 w 1271587"/>
              <a:gd name="connsiteY0" fmla="*/ 0 h 1068633"/>
              <a:gd name="connsiteX1" fmla="*/ 0 w 1271587"/>
              <a:gd name="connsiteY1" fmla="*/ 52388 h 1068633"/>
              <a:gd name="connsiteX2" fmla="*/ 381000 w 1271587"/>
              <a:gd name="connsiteY2" fmla="*/ 52388 h 1068633"/>
              <a:gd name="connsiteX3" fmla="*/ 554832 w 1271587"/>
              <a:gd name="connsiteY3" fmla="*/ 171450 h 1068633"/>
              <a:gd name="connsiteX4" fmla="*/ 1033463 w 1271587"/>
              <a:gd name="connsiteY4" fmla="*/ 997744 h 1068633"/>
              <a:gd name="connsiteX5" fmla="*/ 1271587 w 1271587"/>
              <a:gd name="connsiteY5" fmla="*/ 876301 h 1068633"/>
              <a:gd name="connsiteX6" fmla="*/ 1235868 w 1271587"/>
              <a:gd name="connsiteY6" fmla="*/ 871538 h 1068633"/>
              <a:gd name="connsiteX7" fmla="*/ 1031082 w 1271587"/>
              <a:gd name="connsiteY7" fmla="*/ 931070 h 1068633"/>
              <a:gd name="connsiteX8" fmla="*/ 595313 w 1271587"/>
              <a:gd name="connsiteY8" fmla="*/ 159544 h 1068633"/>
              <a:gd name="connsiteX9" fmla="*/ 423863 w 1271587"/>
              <a:gd name="connsiteY9" fmla="*/ 11906 h 1068633"/>
              <a:gd name="connsiteX10" fmla="*/ 0 w 1271587"/>
              <a:gd name="connsiteY10" fmla="*/ 0 h 1068633"/>
              <a:gd name="connsiteX0" fmla="*/ 0 w 1271587"/>
              <a:gd name="connsiteY0" fmla="*/ 0 h 1068633"/>
              <a:gd name="connsiteX1" fmla="*/ 0 w 1271587"/>
              <a:gd name="connsiteY1" fmla="*/ 52388 h 1068633"/>
              <a:gd name="connsiteX2" fmla="*/ 381000 w 1271587"/>
              <a:gd name="connsiteY2" fmla="*/ 52388 h 1068633"/>
              <a:gd name="connsiteX3" fmla="*/ 554832 w 1271587"/>
              <a:gd name="connsiteY3" fmla="*/ 171450 h 1068633"/>
              <a:gd name="connsiteX4" fmla="*/ 1033463 w 1271587"/>
              <a:gd name="connsiteY4" fmla="*/ 997744 h 1068633"/>
              <a:gd name="connsiteX5" fmla="*/ 1271587 w 1271587"/>
              <a:gd name="connsiteY5" fmla="*/ 876301 h 1068633"/>
              <a:gd name="connsiteX6" fmla="*/ 1235868 w 1271587"/>
              <a:gd name="connsiteY6" fmla="*/ 871538 h 1068633"/>
              <a:gd name="connsiteX7" fmla="*/ 1031082 w 1271587"/>
              <a:gd name="connsiteY7" fmla="*/ 931070 h 1068633"/>
              <a:gd name="connsiteX8" fmla="*/ 595313 w 1271587"/>
              <a:gd name="connsiteY8" fmla="*/ 159544 h 1068633"/>
              <a:gd name="connsiteX9" fmla="*/ 423863 w 1271587"/>
              <a:gd name="connsiteY9" fmla="*/ 11906 h 1068633"/>
              <a:gd name="connsiteX10" fmla="*/ 0 w 1271587"/>
              <a:gd name="connsiteY10" fmla="*/ 0 h 1068633"/>
              <a:gd name="connsiteX0" fmla="*/ 0 w 1271587"/>
              <a:gd name="connsiteY0" fmla="*/ 0 h 1040945"/>
              <a:gd name="connsiteX1" fmla="*/ 0 w 1271587"/>
              <a:gd name="connsiteY1" fmla="*/ 52388 h 1040945"/>
              <a:gd name="connsiteX2" fmla="*/ 381000 w 1271587"/>
              <a:gd name="connsiteY2" fmla="*/ 52388 h 1040945"/>
              <a:gd name="connsiteX3" fmla="*/ 554832 w 1271587"/>
              <a:gd name="connsiteY3" fmla="*/ 171450 h 1040945"/>
              <a:gd name="connsiteX4" fmla="*/ 1033463 w 1271587"/>
              <a:gd name="connsiteY4" fmla="*/ 997744 h 1040945"/>
              <a:gd name="connsiteX5" fmla="*/ 1271587 w 1271587"/>
              <a:gd name="connsiteY5" fmla="*/ 876301 h 1040945"/>
              <a:gd name="connsiteX6" fmla="*/ 1235868 w 1271587"/>
              <a:gd name="connsiteY6" fmla="*/ 871538 h 1040945"/>
              <a:gd name="connsiteX7" fmla="*/ 1031082 w 1271587"/>
              <a:gd name="connsiteY7" fmla="*/ 931070 h 1040945"/>
              <a:gd name="connsiteX8" fmla="*/ 595313 w 1271587"/>
              <a:gd name="connsiteY8" fmla="*/ 159544 h 1040945"/>
              <a:gd name="connsiteX9" fmla="*/ 423863 w 1271587"/>
              <a:gd name="connsiteY9" fmla="*/ 11906 h 1040945"/>
              <a:gd name="connsiteX10" fmla="*/ 0 w 1271587"/>
              <a:gd name="connsiteY10" fmla="*/ 0 h 1040945"/>
              <a:gd name="connsiteX0" fmla="*/ 0 w 1271587"/>
              <a:gd name="connsiteY0" fmla="*/ 0 h 1040945"/>
              <a:gd name="connsiteX1" fmla="*/ 0 w 1271587"/>
              <a:gd name="connsiteY1" fmla="*/ 52388 h 1040945"/>
              <a:gd name="connsiteX2" fmla="*/ 381000 w 1271587"/>
              <a:gd name="connsiteY2" fmla="*/ 52388 h 1040945"/>
              <a:gd name="connsiteX3" fmla="*/ 554832 w 1271587"/>
              <a:gd name="connsiteY3" fmla="*/ 171450 h 1040945"/>
              <a:gd name="connsiteX4" fmla="*/ 1033463 w 1271587"/>
              <a:gd name="connsiteY4" fmla="*/ 997744 h 1040945"/>
              <a:gd name="connsiteX5" fmla="*/ 1271587 w 1271587"/>
              <a:gd name="connsiteY5" fmla="*/ 876301 h 1040945"/>
              <a:gd name="connsiteX6" fmla="*/ 1235868 w 1271587"/>
              <a:gd name="connsiteY6" fmla="*/ 871538 h 1040945"/>
              <a:gd name="connsiteX7" fmla="*/ 1031082 w 1271587"/>
              <a:gd name="connsiteY7" fmla="*/ 931070 h 1040945"/>
              <a:gd name="connsiteX8" fmla="*/ 595313 w 1271587"/>
              <a:gd name="connsiteY8" fmla="*/ 159544 h 1040945"/>
              <a:gd name="connsiteX9" fmla="*/ 423863 w 1271587"/>
              <a:gd name="connsiteY9" fmla="*/ 11906 h 1040945"/>
              <a:gd name="connsiteX10" fmla="*/ 0 w 1271587"/>
              <a:gd name="connsiteY10" fmla="*/ 0 h 1040945"/>
              <a:gd name="connsiteX0" fmla="*/ 0 w 1271587"/>
              <a:gd name="connsiteY0" fmla="*/ 0 h 1040945"/>
              <a:gd name="connsiteX1" fmla="*/ 0 w 1271587"/>
              <a:gd name="connsiteY1" fmla="*/ 52388 h 1040945"/>
              <a:gd name="connsiteX2" fmla="*/ 381000 w 1271587"/>
              <a:gd name="connsiteY2" fmla="*/ 52388 h 1040945"/>
              <a:gd name="connsiteX3" fmla="*/ 554832 w 1271587"/>
              <a:gd name="connsiteY3" fmla="*/ 171450 h 1040945"/>
              <a:gd name="connsiteX4" fmla="*/ 1033463 w 1271587"/>
              <a:gd name="connsiteY4" fmla="*/ 997744 h 1040945"/>
              <a:gd name="connsiteX5" fmla="*/ 1271587 w 1271587"/>
              <a:gd name="connsiteY5" fmla="*/ 876301 h 1040945"/>
              <a:gd name="connsiteX6" fmla="*/ 1235868 w 1271587"/>
              <a:gd name="connsiteY6" fmla="*/ 871538 h 1040945"/>
              <a:gd name="connsiteX7" fmla="*/ 1031082 w 1271587"/>
              <a:gd name="connsiteY7" fmla="*/ 931070 h 1040945"/>
              <a:gd name="connsiteX8" fmla="*/ 595313 w 1271587"/>
              <a:gd name="connsiteY8" fmla="*/ 159544 h 1040945"/>
              <a:gd name="connsiteX9" fmla="*/ 423863 w 1271587"/>
              <a:gd name="connsiteY9" fmla="*/ 11906 h 1040945"/>
              <a:gd name="connsiteX10" fmla="*/ 0 w 1271587"/>
              <a:gd name="connsiteY10" fmla="*/ 0 h 1040945"/>
              <a:gd name="connsiteX0" fmla="*/ 0 w 1273969"/>
              <a:gd name="connsiteY0" fmla="*/ 0 h 1031420"/>
              <a:gd name="connsiteX1" fmla="*/ 2382 w 1273969"/>
              <a:gd name="connsiteY1" fmla="*/ 42863 h 1031420"/>
              <a:gd name="connsiteX2" fmla="*/ 383382 w 1273969"/>
              <a:gd name="connsiteY2" fmla="*/ 42863 h 1031420"/>
              <a:gd name="connsiteX3" fmla="*/ 557214 w 1273969"/>
              <a:gd name="connsiteY3" fmla="*/ 161925 h 1031420"/>
              <a:gd name="connsiteX4" fmla="*/ 1035845 w 1273969"/>
              <a:gd name="connsiteY4" fmla="*/ 988219 h 1031420"/>
              <a:gd name="connsiteX5" fmla="*/ 1273969 w 1273969"/>
              <a:gd name="connsiteY5" fmla="*/ 866776 h 1031420"/>
              <a:gd name="connsiteX6" fmla="*/ 1238250 w 1273969"/>
              <a:gd name="connsiteY6" fmla="*/ 862013 h 1031420"/>
              <a:gd name="connsiteX7" fmla="*/ 1033464 w 1273969"/>
              <a:gd name="connsiteY7" fmla="*/ 921545 h 1031420"/>
              <a:gd name="connsiteX8" fmla="*/ 597695 w 1273969"/>
              <a:gd name="connsiteY8" fmla="*/ 150019 h 1031420"/>
              <a:gd name="connsiteX9" fmla="*/ 426245 w 1273969"/>
              <a:gd name="connsiteY9" fmla="*/ 2381 h 1031420"/>
              <a:gd name="connsiteX10" fmla="*/ 0 w 1273969"/>
              <a:gd name="connsiteY10" fmla="*/ 0 h 1031420"/>
              <a:gd name="connsiteX0" fmla="*/ 0 w 1273969"/>
              <a:gd name="connsiteY0" fmla="*/ 0 h 1031420"/>
              <a:gd name="connsiteX1" fmla="*/ 2382 w 1273969"/>
              <a:gd name="connsiteY1" fmla="*/ 42863 h 1031420"/>
              <a:gd name="connsiteX2" fmla="*/ 383382 w 1273969"/>
              <a:gd name="connsiteY2" fmla="*/ 42863 h 1031420"/>
              <a:gd name="connsiteX3" fmla="*/ 557214 w 1273969"/>
              <a:gd name="connsiteY3" fmla="*/ 161925 h 1031420"/>
              <a:gd name="connsiteX4" fmla="*/ 1035845 w 1273969"/>
              <a:gd name="connsiteY4" fmla="*/ 988219 h 1031420"/>
              <a:gd name="connsiteX5" fmla="*/ 1273969 w 1273969"/>
              <a:gd name="connsiteY5" fmla="*/ 866776 h 1031420"/>
              <a:gd name="connsiteX6" fmla="*/ 1238250 w 1273969"/>
              <a:gd name="connsiteY6" fmla="*/ 862013 h 1031420"/>
              <a:gd name="connsiteX7" fmla="*/ 1033464 w 1273969"/>
              <a:gd name="connsiteY7" fmla="*/ 921545 h 1031420"/>
              <a:gd name="connsiteX8" fmla="*/ 597695 w 1273969"/>
              <a:gd name="connsiteY8" fmla="*/ 150019 h 1031420"/>
              <a:gd name="connsiteX9" fmla="*/ 426245 w 1273969"/>
              <a:gd name="connsiteY9" fmla="*/ 2381 h 1031420"/>
              <a:gd name="connsiteX10" fmla="*/ 0 w 1273969"/>
              <a:gd name="connsiteY10" fmla="*/ 0 h 1031420"/>
              <a:gd name="connsiteX0" fmla="*/ 0 w 1273969"/>
              <a:gd name="connsiteY0" fmla="*/ 0 h 1031420"/>
              <a:gd name="connsiteX1" fmla="*/ 2382 w 1273969"/>
              <a:gd name="connsiteY1" fmla="*/ 42863 h 1031420"/>
              <a:gd name="connsiteX2" fmla="*/ 385764 w 1273969"/>
              <a:gd name="connsiteY2" fmla="*/ 38100 h 1031420"/>
              <a:gd name="connsiteX3" fmla="*/ 557214 w 1273969"/>
              <a:gd name="connsiteY3" fmla="*/ 161925 h 1031420"/>
              <a:gd name="connsiteX4" fmla="*/ 1035845 w 1273969"/>
              <a:gd name="connsiteY4" fmla="*/ 988219 h 1031420"/>
              <a:gd name="connsiteX5" fmla="*/ 1273969 w 1273969"/>
              <a:gd name="connsiteY5" fmla="*/ 866776 h 1031420"/>
              <a:gd name="connsiteX6" fmla="*/ 1238250 w 1273969"/>
              <a:gd name="connsiteY6" fmla="*/ 862013 h 1031420"/>
              <a:gd name="connsiteX7" fmla="*/ 1033464 w 1273969"/>
              <a:gd name="connsiteY7" fmla="*/ 921545 h 1031420"/>
              <a:gd name="connsiteX8" fmla="*/ 597695 w 1273969"/>
              <a:gd name="connsiteY8" fmla="*/ 150019 h 1031420"/>
              <a:gd name="connsiteX9" fmla="*/ 426245 w 1273969"/>
              <a:gd name="connsiteY9" fmla="*/ 2381 h 1031420"/>
              <a:gd name="connsiteX10" fmla="*/ 0 w 1273969"/>
              <a:gd name="connsiteY10" fmla="*/ 0 h 1031420"/>
              <a:gd name="connsiteX0" fmla="*/ 0 w 1273969"/>
              <a:gd name="connsiteY0" fmla="*/ 0 h 1031420"/>
              <a:gd name="connsiteX1" fmla="*/ 2382 w 1273969"/>
              <a:gd name="connsiteY1" fmla="*/ 42863 h 1031420"/>
              <a:gd name="connsiteX2" fmla="*/ 385764 w 1273969"/>
              <a:gd name="connsiteY2" fmla="*/ 38100 h 1031420"/>
              <a:gd name="connsiteX3" fmla="*/ 557214 w 1273969"/>
              <a:gd name="connsiteY3" fmla="*/ 161925 h 1031420"/>
              <a:gd name="connsiteX4" fmla="*/ 1035845 w 1273969"/>
              <a:gd name="connsiteY4" fmla="*/ 988219 h 1031420"/>
              <a:gd name="connsiteX5" fmla="*/ 1273969 w 1273969"/>
              <a:gd name="connsiteY5" fmla="*/ 866776 h 1031420"/>
              <a:gd name="connsiteX6" fmla="*/ 1238250 w 1273969"/>
              <a:gd name="connsiteY6" fmla="*/ 862013 h 1031420"/>
              <a:gd name="connsiteX7" fmla="*/ 1033464 w 1273969"/>
              <a:gd name="connsiteY7" fmla="*/ 921545 h 1031420"/>
              <a:gd name="connsiteX8" fmla="*/ 597695 w 1273969"/>
              <a:gd name="connsiteY8" fmla="*/ 150019 h 1031420"/>
              <a:gd name="connsiteX9" fmla="*/ 419101 w 1273969"/>
              <a:gd name="connsiteY9" fmla="*/ 9525 h 1031420"/>
              <a:gd name="connsiteX10" fmla="*/ 0 w 1273969"/>
              <a:gd name="connsiteY10" fmla="*/ 0 h 1031420"/>
              <a:gd name="connsiteX0" fmla="*/ 0 w 1273969"/>
              <a:gd name="connsiteY0" fmla="*/ 0 h 1031420"/>
              <a:gd name="connsiteX1" fmla="*/ 2382 w 1273969"/>
              <a:gd name="connsiteY1" fmla="*/ 42863 h 1031420"/>
              <a:gd name="connsiteX2" fmla="*/ 385764 w 1273969"/>
              <a:gd name="connsiteY2" fmla="*/ 38100 h 1031420"/>
              <a:gd name="connsiteX3" fmla="*/ 557214 w 1273969"/>
              <a:gd name="connsiteY3" fmla="*/ 161925 h 1031420"/>
              <a:gd name="connsiteX4" fmla="*/ 1035845 w 1273969"/>
              <a:gd name="connsiteY4" fmla="*/ 988219 h 1031420"/>
              <a:gd name="connsiteX5" fmla="*/ 1273969 w 1273969"/>
              <a:gd name="connsiteY5" fmla="*/ 866776 h 1031420"/>
              <a:gd name="connsiteX6" fmla="*/ 1238250 w 1273969"/>
              <a:gd name="connsiteY6" fmla="*/ 862013 h 1031420"/>
              <a:gd name="connsiteX7" fmla="*/ 1033464 w 1273969"/>
              <a:gd name="connsiteY7" fmla="*/ 921545 h 1031420"/>
              <a:gd name="connsiteX8" fmla="*/ 597695 w 1273969"/>
              <a:gd name="connsiteY8" fmla="*/ 150019 h 1031420"/>
              <a:gd name="connsiteX9" fmla="*/ 419101 w 1273969"/>
              <a:gd name="connsiteY9" fmla="*/ 9525 h 1031420"/>
              <a:gd name="connsiteX10" fmla="*/ 0 w 1273969"/>
              <a:gd name="connsiteY10" fmla="*/ 0 h 1031420"/>
              <a:gd name="connsiteX0" fmla="*/ 0 w 1273969"/>
              <a:gd name="connsiteY0" fmla="*/ 0 h 1026144"/>
              <a:gd name="connsiteX1" fmla="*/ 2382 w 1273969"/>
              <a:gd name="connsiteY1" fmla="*/ 42863 h 1026144"/>
              <a:gd name="connsiteX2" fmla="*/ 385764 w 1273969"/>
              <a:gd name="connsiteY2" fmla="*/ 38100 h 1026144"/>
              <a:gd name="connsiteX3" fmla="*/ 557214 w 1273969"/>
              <a:gd name="connsiteY3" fmla="*/ 161925 h 1026144"/>
              <a:gd name="connsiteX4" fmla="*/ 1035845 w 1273969"/>
              <a:gd name="connsiteY4" fmla="*/ 988219 h 1026144"/>
              <a:gd name="connsiteX5" fmla="*/ 1273969 w 1273969"/>
              <a:gd name="connsiteY5" fmla="*/ 866776 h 1026144"/>
              <a:gd name="connsiteX6" fmla="*/ 1238250 w 1273969"/>
              <a:gd name="connsiteY6" fmla="*/ 862013 h 1026144"/>
              <a:gd name="connsiteX7" fmla="*/ 1033464 w 1273969"/>
              <a:gd name="connsiteY7" fmla="*/ 921545 h 1026144"/>
              <a:gd name="connsiteX8" fmla="*/ 597695 w 1273969"/>
              <a:gd name="connsiteY8" fmla="*/ 150019 h 1026144"/>
              <a:gd name="connsiteX9" fmla="*/ 419101 w 1273969"/>
              <a:gd name="connsiteY9" fmla="*/ 9525 h 1026144"/>
              <a:gd name="connsiteX10" fmla="*/ 0 w 1273969"/>
              <a:gd name="connsiteY10" fmla="*/ 0 h 1026144"/>
              <a:gd name="connsiteX0" fmla="*/ 0 w 1273969"/>
              <a:gd name="connsiteY0" fmla="*/ 0 h 1031419"/>
              <a:gd name="connsiteX1" fmla="*/ 2382 w 1273969"/>
              <a:gd name="connsiteY1" fmla="*/ 42863 h 1031419"/>
              <a:gd name="connsiteX2" fmla="*/ 385764 w 1273969"/>
              <a:gd name="connsiteY2" fmla="*/ 38100 h 1031419"/>
              <a:gd name="connsiteX3" fmla="*/ 557214 w 1273969"/>
              <a:gd name="connsiteY3" fmla="*/ 161925 h 1031419"/>
              <a:gd name="connsiteX4" fmla="*/ 1035845 w 1273969"/>
              <a:gd name="connsiteY4" fmla="*/ 988219 h 1031419"/>
              <a:gd name="connsiteX5" fmla="*/ 1273969 w 1273969"/>
              <a:gd name="connsiteY5" fmla="*/ 866776 h 1031419"/>
              <a:gd name="connsiteX6" fmla="*/ 1238250 w 1273969"/>
              <a:gd name="connsiteY6" fmla="*/ 862013 h 1031419"/>
              <a:gd name="connsiteX7" fmla="*/ 1033464 w 1273969"/>
              <a:gd name="connsiteY7" fmla="*/ 921545 h 1031419"/>
              <a:gd name="connsiteX8" fmla="*/ 597695 w 1273969"/>
              <a:gd name="connsiteY8" fmla="*/ 150019 h 1031419"/>
              <a:gd name="connsiteX9" fmla="*/ 419101 w 1273969"/>
              <a:gd name="connsiteY9" fmla="*/ 9525 h 1031419"/>
              <a:gd name="connsiteX10" fmla="*/ 0 w 1273969"/>
              <a:gd name="connsiteY10" fmla="*/ 0 h 1031419"/>
              <a:gd name="connsiteX0" fmla="*/ 0 w 1273969"/>
              <a:gd name="connsiteY0" fmla="*/ 4763 h 1036182"/>
              <a:gd name="connsiteX1" fmla="*/ 2382 w 1273969"/>
              <a:gd name="connsiteY1" fmla="*/ 47626 h 1036182"/>
              <a:gd name="connsiteX2" fmla="*/ 385764 w 1273969"/>
              <a:gd name="connsiteY2" fmla="*/ 42863 h 1036182"/>
              <a:gd name="connsiteX3" fmla="*/ 557214 w 1273969"/>
              <a:gd name="connsiteY3" fmla="*/ 166688 h 1036182"/>
              <a:gd name="connsiteX4" fmla="*/ 1035845 w 1273969"/>
              <a:gd name="connsiteY4" fmla="*/ 992982 h 1036182"/>
              <a:gd name="connsiteX5" fmla="*/ 1273969 w 1273969"/>
              <a:gd name="connsiteY5" fmla="*/ 871539 h 1036182"/>
              <a:gd name="connsiteX6" fmla="*/ 1238250 w 1273969"/>
              <a:gd name="connsiteY6" fmla="*/ 866776 h 1036182"/>
              <a:gd name="connsiteX7" fmla="*/ 1033464 w 1273969"/>
              <a:gd name="connsiteY7" fmla="*/ 926308 h 1036182"/>
              <a:gd name="connsiteX8" fmla="*/ 597695 w 1273969"/>
              <a:gd name="connsiteY8" fmla="*/ 154782 h 1036182"/>
              <a:gd name="connsiteX9" fmla="*/ 414338 w 1273969"/>
              <a:gd name="connsiteY9" fmla="*/ 0 h 1036182"/>
              <a:gd name="connsiteX10" fmla="*/ 0 w 1273969"/>
              <a:gd name="connsiteY10" fmla="*/ 4763 h 1036182"/>
              <a:gd name="connsiteX0" fmla="*/ 0 w 1273969"/>
              <a:gd name="connsiteY0" fmla="*/ 1 h 1031420"/>
              <a:gd name="connsiteX1" fmla="*/ 2382 w 1273969"/>
              <a:gd name="connsiteY1" fmla="*/ 42864 h 1031420"/>
              <a:gd name="connsiteX2" fmla="*/ 385764 w 1273969"/>
              <a:gd name="connsiteY2" fmla="*/ 38101 h 1031420"/>
              <a:gd name="connsiteX3" fmla="*/ 557214 w 1273969"/>
              <a:gd name="connsiteY3" fmla="*/ 161926 h 1031420"/>
              <a:gd name="connsiteX4" fmla="*/ 1035845 w 1273969"/>
              <a:gd name="connsiteY4" fmla="*/ 988220 h 1031420"/>
              <a:gd name="connsiteX5" fmla="*/ 1273969 w 1273969"/>
              <a:gd name="connsiteY5" fmla="*/ 866777 h 1031420"/>
              <a:gd name="connsiteX6" fmla="*/ 1238250 w 1273969"/>
              <a:gd name="connsiteY6" fmla="*/ 862014 h 1031420"/>
              <a:gd name="connsiteX7" fmla="*/ 1033464 w 1273969"/>
              <a:gd name="connsiteY7" fmla="*/ 921546 h 1031420"/>
              <a:gd name="connsiteX8" fmla="*/ 597695 w 1273969"/>
              <a:gd name="connsiteY8" fmla="*/ 150020 h 1031420"/>
              <a:gd name="connsiteX9" fmla="*/ 423863 w 1273969"/>
              <a:gd name="connsiteY9" fmla="*/ 0 h 1031420"/>
              <a:gd name="connsiteX10" fmla="*/ 0 w 1273969"/>
              <a:gd name="connsiteY10" fmla="*/ 1 h 1031420"/>
              <a:gd name="connsiteX0" fmla="*/ 0 w 1273969"/>
              <a:gd name="connsiteY0" fmla="*/ 1 h 1031420"/>
              <a:gd name="connsiteX1" fmla="*/ 2382 w 1273969"/>
              <a:gd name="connsiteY1" fmla="*/ 42864 h 1031420"/>
              <a:gd name="connsiteX2" fmla="*/ 385764 w 1273969"/>
              <a:gd name="connsiteY2" fmla="*/ 38101 h 1031420"/>
              <a:gd name="connsiteX3" fmla="*/ 557214 w 1273969"/>
              <a:gd name="connsiteY3" fmla="*/ 161926 h 1031420"/>
              <a:gd name="connsiteX4" fmla="*/ 1035845 w 1273969"/>
              <a:gd name="connsiteY4" fmla="*/ 988220 h 1031420"/>
              <a:gd name="connsiteX5" fmla="*/ 1273969 w 1273969"/>
              <a:gd name="connsiteY5" fmla="*/ 866777 h 1031420"/>
              <a:gd name="connsiteX6" fmla="*/ 1238250 w 1273969"/>
              <a:gd name="connsiteY6" fmla="*/ 862014 h 1031420"/>
              <a:gd name="connsiteX7" fmla="*/ 1033464 w 1273969"/>
              <a:gd name="connsiteY7" fmla="*/ 921546 h 1031420"/>
              <a:gd name="connsiteX8" fmla="*/ 597695 w 1273969"/>
              <a:gd name="connsiteY8" fmla="*/ 150020 h 1031420"/>
              <a:gd name="connsiteX9" fmla="*/ 423863 w 1273969"/>
              <a:gd name="connsiteY9" fmla="*/ 0 h 1031420"/>
              <a:gd name="connsiteX10" fmla="*/ 0 w 1273969"/>
              <a:gd name="connsiteY10" fmla="*/ 1 h 1031420"/>
              <a:gd name="connsiteX0" fmla="*/ 0 w 1273969"/>
              <a:gd name="connsiteY0" fmla="*/ 1 h 1031420"/>
              <a:gd name="connsiteX1" fmla="*/ 2382 w 1273969"/>
              <a:gd name="connsiteY1" fmla="*/ 42864 h 1031420"/>
              <a:gd name="connsiteX2" fmla="*/ 385764 w 1273969"/>
              <a:gd name="connsiteY2" fmla="*/ 38101 h 1031420"/>
              <a:gd name="connsiteX3" fmla="*/ 557214 w 1273969"/>
              <a:gd name="connsiteY3" fmla="*/ 161926 h 1031420"/>
              <a:gd name="connsiteX4" fmla="*/ 1035845 w 1273969"/>
              <a:gd name="connsiteY4" fmla="*/ 988220 h 1031420"/>
              <a:gd name="connsiteX5" fmla="*/ 1273969 w 1273969"/>
              <a:gd name="connsiteY5" fmla="*/ 866777 h 1031420"/>
              <a:gd name="connsiteX6" fmla="*/ 1238250 w 1273969"/>
              <a:gd name="connsiteY6" fmla="*/ 862014 h 1031420"/>
              <a:gd name="connsiteX7" fmla="*/ 1033464 w 1273969"/>
              <a:gd name="connsiteY7" fmla="*/ 921546 h 1031420"/>
              <a:gd name="connsiteX8" fmla="*/ 597695 w 1273969"/>
              <a:gd name="connsiteY8" fmla="*/ 150020 h 1031420"/>
              <a:gd name="connsiteX9" fmla="*/ 423863 w 1273969"/>
              <a:gd name="connsiteY9" fmla="*/ 0 h 1031420"/>
              <a:gd name="connsiteX10" fmla="*/ 0 w 1273969"/>
              <a:gd name="connsiteY10" fmla="*/ 1 h 1031420"/>
              <a:gd name="connsiteX0" fmla="*/ 896 w 1274865"/>
              <a:gd name="connsiteY0" fmla="*/ 1 h 1031420"/>
              <a:gd name="connsiteX1" fmla="*/ 0 w 1274865"/>
              <a:gd name="connsiteY1" fmla="*/ 42864 h 1031420"/>
              <a:gd name="connsiteX2" fmla="*/ 386660 w 1274865"/>
              <a:gd name="connsiteY2" fmla="*/ 38101 h 1031420"/>
              <a:gd name="connsiteX3" fmla="*/ 558110 w 1274865"/>
              <a:gd name="connsiteY3" fmla="*/ 161926 h 1031420"/>
              <a:gd name="connsiteX4" fmla="*/ 1036741 w 1274865"/>
              <a:gd name="connsiteY4" fmla="*/ 988220 h 1031420"/>
              <a:gd name="connsiteX5" fmla="*/ 1274865 w 1274865"/>
              <a:gd name="connsiteY5" fmla="*/ 866777 h 1031420"/>
              <a:gd name="connsiteX6" fmla="*/ 1239146 w 1274865"/>
              <a:gd name="connsiteY6" fmla="*/ 862014 h 1031420"/>
              <a:gd name="connsiteX7" fmla="*/ 1034360 w 1274865"/>
              <a:gd name="connsiteY7" fmla="*/ 921546 h 1031420"/>
              <a:gd name="connsiteX8" fmla="*/ 598591 w 1274865"/>
              <a:gd name="connsiteY8" fmla="*/ 150020 h 1031420"/>
              <a:gd name="connsiteX9" fmla="*/ 424759 w 1274865"/>
              <a:gd name="connsiteY9" fmla="*/ 0 h 1031420"/>
              <a:gd name="connsiteX10" fmla="*/ 896 w 1274865"/>
              <a:gd name="connsiteY10" fmla="*/ 1 h 1031420"/>
              <a:gd name="connsiteX0" fmla="*/ 896 w 1274865"/>
              <a:gd name="connsiteY0" fmla="*/ 1 h 1031420"/>
              <a:gd name="connsiteX1" fmla="*/ 0 w 1274865"/>
              <a:gd name="connsiteY1" fmla="*/ 42864 h 1031420"/>
              <a:gd name="connsiteX2" fmla="*/ 386660 w 1274865"/>
              <a:gd name="connsiteY2" fmla="*/ 38101 h 1031420"/>
              <a:gd name="connsiteX3" fmla="*/ 558110 w 1274865"/>
              <a:gd name="connsiteY3" fmla="*/ 161926 h 1031420"/>
              <a:gd name="connsiteX4" fmla="*/ 1036741 w 1274865"/>
              <a:gd name="connsiteY4" fmla="*/ 988220 h 1031420"/>
              <a:gd name="connsiteX5" fmla="*/ 1274865 w 1274865"/>
              <a:gd name="connsiteY5" fmla="*/ 866777 h 1031420"/>
              <a:gd name="connsiteX6" fmla="*/ 1239146 w 1274865"/>
              <a:gd name="connsiteY6" fmla="*/ 862014 h 1031420"/>
              <a:gd name="connsiteX7" fmla="*/ 1034360 w 1274865"/>
              <a:gd name="connsiteY7" fmla="*/ 921546 h 1031420"/>
              <a:gd name="connsiteX8" fmla="*/ 598591 w 1274865"/>
              <a:gd name="connsiteY8" fmla="*/ 150020 h 1031420"/>
              <a:gd name="connsiteX9" fmla="*/ 424759 w 1274865"/>
              <a:gd name="connsiteY9" fmla="*/ 0 h 1031420"/>
              <a:gd name="connsiteX10" fmla="*/ 896 w 1274865"/>
              <a:gd name="connsiteY10" fmla="*/ 1 h 1031420"/>
              <a:gd name="connsiteX0" fmla="*/ 29 w 1273998"/>
              <a:gd name="connsiteY0" fmla="*/ 1 h 1031420"/>
              <a:gd name="connsiteX1" fmla="*/ 1591 w 1273998"/>
              <a:gd name="connsiteY1" fmla="*/ 36639 h 1031420"/>
              <a:gd name="connsiteX2" fmla="*/ 385793 w 1273998"/>
              <a:gd name="connsiteY2" fmla="*/ 38101 h 1031420"/>
              <a:gd name="connsiteX3" fmla="*/ 557243 w 1273998"/>
              <a:gd name="connsiteY3" fmla="*/ 161926 h 1031420"/>
              <a:gd name="connsiteX4" fmla="*/ 1035874 w 1273998"/>
              <a:gd name="connsiteY4" fmla="*/ 988220 h 1031420"/>
              <a:gd name="connsiteX5" fmla="*/ 1273998 w 1273998"/>
              <a:gd name="connsiteY5" fmla="*/ 866777 h 1031420"/>
              <a:gd name="connsiteX6" fmla="*/ 1238279 w 1273998"/>
              <a:gd name="connsiteY6" fmla="*/ 862014 h 1031420"/>
              <a:gd name="connsiteX7" fmla="*/ 1033493 w 1273998"/>
              <a:gd name="connsiteY7" fmla="*/ 921546 h 1031420"/>
              <a:gd name="connsiteX8" fmla="*/ 597724 w 1273998"/>
              <a:gd name="connsiteY8" fmla="*/ 150020 h 1031420"/>
              <a:gd name="connsiteX9" fmla="*/ 423892 w 1273998"/>
              <a:gd name="connsiteY9" fmla="*/ 0 h 1031420"/>
              <a:gd name="connsiteX10" fmla="*/ 29 w 1273998"/>
              <a:gd name="connsiteY10" fmla="*/ 1 h 1031420"/>
              <a:gd name="connsiteX0" fmla="*/ 29 w 1273998"/>
              <a:gd name="connsiteY0" fmla="*/ 1 h 1031420"/>
              <a:gd name="connsiteX1" fmla="*/ 1591 w 1273998"/>
              <a:gd name="connsiteY1" fmla="*/ 36639 h 1031420"/>
              <a:gd name="connsiteX2" fmla="*/ 385793 w 1273998"/>
              <a:gd name="connsiteY2" fmla="*/ 38101 h 1031420"/>
              <a:gd name="connsiteX3" fmla="*/ 557243 w 1273998"/>
              <a:gd name="connsiteY3" fmla="*/ 161926 h 1031420"/>
              <a:gd name="connsiteX4" fmla="*/ 1035874 w 1273998"/>
              <a:gd name="connsiteY4" fmla="*/ 988220 h 1031420"/>
              <a:gd name="connsiteX5" fmla="*/ 1273998 w 1273998"/>
              <a:gd name="connsiteY5" fmla="*/ 866777 h 1031420"/>
              <a:gd name="connsiteX6" fmla="*/ 1238279 w 1273998"/>
              <a:gd name="connsiteY6" fmla="*/ 862014 h 1031420"/>
              <a:gd name="connsiteX7" fmla="*/ 1033493 w 1273998"/>
              <a:gd name="connsiteY7" fmla="*/ 921546 h 1031420"/>
              <a:gd name="connsiteX8" fmla="*/ 597724 w 1273998"/>
              <a:gd name="connsiteY8" fmla="*/ 150020 h 1031420"/>
              <a:gd name="connsiteX9" fmla="*/ 423892 w 1273998"/>
              <a:gd name="connsiteY9" fmla="*/ 0 h 1031420"/>
              <a:gd name="connsiteX10" fmla="*/ 29 w 1273998"/>
              <a:gd name="connsiteY10" fmla="*/ 1 h 1031420"/>
              <a:gd name="connsiteX0" fmla="*/ 29 w 1273998"/>
              <a:gd name="connsiteY0" fmla="*/ 1 h 1039701"/>
              <a:gd name="connsiteX1" fmla="*/ 1591 w 1273998"/>
              <a:gd name="connsiteY1" fmla="*/ 36639 h 1039701"/>
              <a:gd name="connsiteX2" fmla="*/ 385793 w 1273998"/>
              <a:gd name="connsiteY2" fmla="*/ 38101 h 1039701"/>
              <a:gd name="connsiteX3" fmla="*/ 557243 w 1273998"/>
              <a:gd name="connsiteY3" fmla="*/ 161926 h 1039701"/>
              <a:gd name="connsiteX4" fmla="*/ 1035874 w 1273998"/>
              <a:gd name="connsiteY4" fmla="*/ 988220 h 1039701"/>
              <a:gd name="connsiteX5" fmla="*/ 1273998 w 1273998"/>
              <a:gd name="connsiteY5" fmla="*/ 866777 h 1039701"/>
              <a:gd name="connsiteX6" fmla="*/ 1238279 w 1273998"/>
              <a:gd name="connsiteY6" fmla="*/ 862014 h 1039701"/>
              <a:gd name="connsiteX7" fmla="*/ 1033493 w 1273998"/>
              <a:gd name="connsiteY7" fmla="*/ 921546 h 1039701"/>
              <a:gd name="connsiteX8" fmla="*/ 597724 w 1273998"/>
              <a:gd name="connsiteY8" fmla="*/ 150020 h 1039701"/>
              <a:gd name="connsiteX9" fmla="*/ 423892 w 1273998"/>
              <a:gd name="connsiteY9" fmla="*/ 0 h 1039701"/>
              <a:gd name="connsiteX10" fmla="*/ 29 w 1273998"/>
              <a:gd name="connsiteY10" fmla="*/ 1 h 1039701"/>
              <a:gd name="connsiteX0" fmla="*/ 29 w 1276457"/>
              <a:gd name="connsiteY0" fmla="*/ 1 h 1044443"/>
              <a:gd name="connsiteX1" fmla="*/ 1591 w 1276457"/>
              <a:gd name="connsiteY1" fmla="*/ 36639 h 1044443"/>
              <a:gd name="connsiteX2" fmla="*/ 385793 w 1276457"/>
              <a:gd name="connsiteY2" fmla="*/ 38101 h 1044443"/>
              <a:gd name="connsiteX3" fmla="*/ 557243 w 1276457"/>
              <a:gd name="connsiteY3" fmla="*/ 161926 h 1044443"/>
              <a:gd name="connsiteX4" fmla="*/ 1035874 w 1276457"/>
              <a:gd name="connsiteY4" fmla="*/ 988220 h 1044443"/>
              <a:gd name="connsiteX5" fmla="*/ 1276457 w 1276457"/>
              <a:gd name="connsiteY5" fmla="*/ 885453 h 1044443"/>
              <a:gd name="connsiteX6" fmla="*/ 1238279 w 1276457"/>
              <a:gd name="connsiteY6" fmla="*/ 862014 h 1044443"/>
              <a:gd name="connsiteX7" fmla="*/ 1033493 w 1276457"/>
              <a:gd name="connsiteY7" fmla="*/ 921546 h 1044443"/>
              <a:gd name="connsiteX8" fmla="*/ 597724 w 1276457"/>
              <a:gd name="connsiteY8" fmla="*/ 150020 h 1044443"/>
              <a:gd name="connsiteX9" fmla="*/ 423892 w 1276457"/>
              <a:gd name="connsiteY9" fmla="*/ 0 h 1044443"/>
              <a:gd name="connsiteX10" fmla="*/ 29 w 1276457"/>
              <a:gd name="connsiteY10" fmla="*/ 1 h 1044443"/>
              <a:gd name="connsiteX0" fmla="*/ 29 w 1276457"/>
              <a:gd name="connsiteY0" fmla="*/ 1 h 1051326"/>
              <a:gd name="connsiteX1" fmla="*/ 1591 w 1276457"/>
              <a:gd name="connsiteY1" fmla="*/ 36639 h 1051326"/>
              <a:gd name="connsiteX2" fmla="*/ 385793 w 1276457"/>
              <a:gd name="connsiteY2" fmla="*/ 38101 h 1051326"/>
              <a:gd name="connsiteX3" fmla="*/ 557243 w 1276457"/>
              <a:gd name="connsiteY3" fmla="*/ 161926 h 1051326"/>
              <a:gd name="connsiteX4" fmla="*/ 1035874 w 1276457"/>
              <a:gd name="connsiteY4" fmla="*/ 997558 h 1051326"/>
              <a:gd name="connsiteX5" fmla="*/ 1276457 w 1276457"/>
              <a:gd name="connsiteY5" fmla="*/ 885453 h 1051326"/>
              <a:gd name="connsiteX6" fmla="*/ 1238279 w 1276457"/>
              <a:gd name="connsiteY6" fmla="*/ 862014 h 1051326"/>
              <a:gd name="connsiteX7" fmla="*/ 1033493 w 1276457"/>
              <a:gd name="connsiteY7" fmla="*/ 921546 h 1051326"/>
              <a:gd name="connsiteX8" fmla="*/ 597724 w 1276457"/>
              <a:gd name="connsiteY8" fmla="*/ 150020 h 1051326"/>
              <a:gd name="connsiteX9" fmla="*/ 423892 w 1276457"/>
              <a:gd name="connsiteY9" fmla="*/ 0 h 1051326"/>
              <a:gd name="connsiteX10" fmla="*/ 29 w 1276457"/>
              <a:gd name="connsiteY10" fmla="*/ 1 h 1051326"/>
              <a:gd name="connsiteX0" fmla="*/ 29 w 1276457"/>
              <a:gd name="connsiteY0" fmla="*/ 1 h 1051326"/>
              <a:gd name="connsiteX1" fmla="*/ 1591 w 1276457"/>
              <a:gd name="connsiteY1" fmla="*/ 36639 h 1051326"/>
              <a:gd name="connsiteX2" fmla="*/ 385793 w 1276457"/>
              <a:gd name="connsiteY2" fmla="*/ 38101 h 1051326"/>
              <a:gd name="connsiteX3" fmla="*/ 557243 w 1276457"/>
              <a:gd name="connsiteY3" fmla="*/ 161926 h 1051326"/>
              <a:gd name="connsiteX4" fmla="*/ 1035874 w 1276457"/>
              <a:gd name="connsiteY4" fmla="*/ 997558 h 1051326"/>
              <a:gd name="connsiteX5" fmla="*/ 1276457 w 1276457"/>
              <a:gd name="connsiteY5" fmla="*/ 885453 h 1051326"/>
              <a:gd name="connsiteX6" fmla="*/ 1238279 w 1276457"/>
              <a:gd name="connsiteY6" fmla="*/ 862014 h 1051326"/>
              <a:gd name="connsiteX7" fmla="*/ 1033493 w 1276457"/>
              <a:gd name="connsiteY7" fmla="*/ 921546 h 1051326"/>
              <a:gd name="connsiteX8" fmla="*/ 590348 w 1276457"/>
              <a:gd name="connsiteY8" fmla="*/ 162470 h 1051326"/>
              <a:gd name="connsiteX9" fmla="*/ 423892 w 1276457"/>
              <a:gd name="connsiteY9" fmla="*/ 0 h 1051326"/>
              <a:gd name="connsiteX10" fmla="*/ 29 w 1276457"/>
              <a:gd name="connsiteY10" fmla="*/ 1 h 1051326"/>
              <a:gd name="connsiteX0" fmla="*/ 29 w 1276457"/>
              <a:gd name="connsiteY0" fmla="*/ 1 h 1051326"/>
              <a:gd name="connsiteX1" fmla="*/ 1591 w 1276457"/>
              <a:gd name="connsiteY1" fmla="*/ 36639 h 1051326"/>
              <a:gd name="connsiteX2" fmla="*/ 385793 w 1276457"/>
              <a:gd name="connsiteY2" fmla="*/ 38101 h 1051326"/>
              <a:gd name="connsiteX3" fmla="*/ 557243 w 1276457"/>
              <a:gd name="connsiteY3" fmla="*/ 161926 h 1051326"/>
              <a:gd name="connsiteX4" fmla="*/ 1035874 w 1276457"/>
              <a:gd name="connsiteY4" fmla="*/ 997558 h 1051326"/>
              <a:gd name="connsiteX5" fmla="*/ 1276457 w 1276457"/>
              <a:gd name="connsiteY5" fmla="*/ 885453 h 1051326"/>
              <a:gd name="connsiteX6" fmla="*/ 1238279 w 1276457"/>
              <a:gd name="connsiteY6" fmla="*/ 862014 h 1051326"/>
              <a:gd name="connsiteX7" fmla="*/ 1028576 w 1276457"/>
              <a:gd name="connsiteY7" fmla="*/ 924659 h 1051326"/>
              <a:gd name="connsiteX8" fmla="*/ 590348 w 1276457"/>
              <a:gd name="connsiteY8" fmla="*/ 162470 h 1051326"/>
              <a:gd name="connsiteX9" fmla="*/ 423892 w 1276457"/>
              <a:gd name="connsiteY9" fmla="*/ 0 h 1051326"/>
              <a:gd name="connsiteX10" fmla="*/ 29 w 1276457"/>
              <a:gd name="connsiteY10" fmla="*/ 1 h 1051326"/>
              <a:gd name="connsiteX0" fmla="*/ 29 w 1276457"/>
              <a:gd name="connsiteY0" fmla="*/ 0 h 1051325"/>
              <a:gd name="connsiteX1" fmla="*/ 1591 w 1276457"/>
              <a:gd name="connsiteY1" fmla="*/ 36638 h 1051325"/>
              <a:gd name="connsiteX2" fmla="*/ 385793 w 1276457"/>
              <a:gd name="connsiteY2" fmla="*/ 38100 h 1051325"/>
              <a:gd name="connsiteX3" fmla="*/ 557243 w 1276457"/>
              <a:gd name="connsiteY3" fmla="*/ 161925 h 1051325"/>
              <a:gd name="connsiteX4" fmla="*/ 1035874 w 1276457"/>
              <a:gd name="connsiteY4" fmla="*/ 997557 h 1051325"/>
              <a:gd name="connsiteX5" fmla="*/ 1276457 w 1276457"/>
              <a:gd name="connsiteY5" fmla="*/ 885452 h 1051325"/>
              <a:gd name="connsiteX6" fmla="*/ 1238279 w 1276457"/>
              <a:gd name="connsiteY6" fmla="*/ 862013 h 1051325"/>
              <a:gd name="connsiteX7" fmla="*/ 1028576 w 1276457"/>
              <a:gd name="connsiteY7" fmla="*/ 924658 h 1051325"/>
              <a:gd name="connsiteX8" fmla="*/ 590348 w 1276457"/>
              <a:gd name="connsiteY8" fmla="*/ 162469 h 1051325"/>
              <a:gd name="connsiteX9" fmla="*/ 423892 w 1276457"/>
              <a:gd name="connsiteY9" fmla="*/ 9336 h 1051325"/>
              <a:gd name="connsiteX10" fmla="*/ 29 w 1276457"/>
              <a:gd name="connsiteY10" fmla="*/ 0 h 1051325"/>
              <a:gd name="connsiteX0" fmla="*/ 29 w 1276457"/>
              <a:gd name="connsiteY0" fmla="*/ 0 h 1041642"/>
              <a:gd name="connsiteX1" fmla="*/ 1591 w 1276457"/>
              <a:gd name="connsiteY1" fmla="*/ 36638 h 1041642"/>
              <a:gd name="connsiteX2" fmla="*/ 385793 w 1276457"/>
              <a:gd name="connsiteY2" fmla="*/ 38100 h 1041642"/>
              <a:gd name="connsiteX3" fmla="*/ 557243 w 1276457"/>
              <a:gd name="connsiteY3" fmla="*/ 161925 h 1041642"/>
              <a:gd name="connsiteX4" fmla="*/ 1035874 w 1276457"/>
              <a:gd name="connsiteY4" fmla="*/ 997557 h 1041642"/>
              <a:gd name="connsiteX5" fmla="*/ 1276457 w 1276457"/>
              <a:gd name="connsiteY5" fmla="*/ 885452 h 1041642"/>
              <a:gd name="connsiteX6" fmla="*/ 1238279 w 1276457"/>
              <a:gd name="connsiteY6" fmla="*/ 862013 h 1041642"/>
              <a:gd name="connsiteX7" fmla="*/ 1028576 w 1276457"/>
              <a:gd name="connsiteY7" fmla="*/ 924658 h 1041642"/>
              <a:gd name="connsiteX8" fmla="*/ 590348 w 1276457"/>
              <a:gd name="connsiteY8" fmla="*/ 162469 h 1041642"/>
              <a:gd name="connsiteX9" fmla="*/ 423892 w 1276457"/>
              <a:gd name="connsiteY9" fmla="*/ 9336 h 1041642"/>
              <a:gd name="connsiteX10" fmla="*/ 29 w 1276457"/>
              <a:gd name="connsiteY10" fmla="*/ 0 h 1041642"/>
              <a:gd name="connsiteX0" fmla="*/ 29 w 1276457"/>
              <a:gd name="connsiteY0" fmla="*/ 2 h 1041644"/>
              <a:gd name="connsiteX1" fmla="*/ 1591 w 1276457"/>
              <a:gd name="connsiteY1" fmla="*/ 36640 h 1041644"/>
              <a:gd name="connsiteX2" fmla="*/ 385793 w 1276457"/>
              <a:gd name="connsiteY2" fmla="*/ 38102 h 1041644"/>
              <a:gd name="connsiteX3" fmla="*/ 557243 w 1276457"/>
              <a:gd name="connsiteY3" fmla="*/ 161927 h 1041644"/>
              <a:gd name="connsiteX4" fmla="*/ 1035874 w 1276457"/>
              <a:gd name="connsiteY4" fmla="*/ 997559 h 1041644"/>
              <a:gd name="connsiteX5" fmla="*/ 1276457 w 1276457"/>
              <a:gd name="connsiteY5" fmla="*/ 885454 h 1041644"/>
              <a:gd name="connsiteX6" fmla="*/ 1238279 w 1276457"/>
              <a:gd name="connsiteY6" fmla="*/ 862015 h 1041644"/>
              <a:gd name="connsiteX7" fmla="*/ 1028576 w 1276457"/>
              <a:gd name="connsiteY7" fmla="*/ 924660 h 1041644"/>
              <a:gd name="connsiteX8" fmla="*/ 590348 w 1276457"/>
              <a:gd name="connsiteY8" fmla="*/ 162471 h 1041644"/>
              <a:gd name="connsiteX9" fmla="*/ 411600 w 1276457"/>
              <a:gd name="connsiteY9" fmla="*/ 0 h 1041644"/>
              <a:gd name="connsiteX10" fmla="*/ 29 w 1276457"/>
              <a:gd name="connsiteY10" fmla="*/ 2 h 1041644"/>
              <a:gd name="connsiteX0" fmla="*/ 29 w 1276457"/>
              <a:gd name="connsiteY0" fmla="*/ 2 h 1040388"/>
              <a:gd name="connsiteX1" fmla="*/ 1591 w 1276457"/>
              <a:gd name="connsiteY1" fmla="*/ 36640 h 1040388"/>
              <a:gd name="connsiteX2" fmla="*/ 385793 w 1276457"/>
              <a:gd name="connsiteY2" fmla="*/ 38102 h 1040388"/>
              <a:gd name="connsiteX3" fmla="*/ 557243 w 1276457"/>
              <a:gd name="connsiteY3" fmla="*/ 161927 h 1040388"/>
              <a:gd name="connsiteX4" fmla="*/ 1035874 w 1276457"/>
              <a:gd name="connsiteY4" fmla="*/ 997559 h 1040388"/>
              <a:gd name="connsiteX5" fmla="*/ 1276457 w 1276457"/>
              <a:gd name="connsiteY5" fmla="*/ 885454 h 1040388"/>
              <a:gd name="connsiteX6" fmla="*/ 1238279 w 1276457"/>
              <a:gd name="connsiteY6" fmla="*/ 862015 h 1040388"/>
              <a:gd name="connsiteX7" fmla="*/ 1028576 w 1276457"/>
              <a:gd name="connsiteY7" fmla="*/ 924660 h 1040388"/>
              <a:gd name="connsiteX8" fmla="*/ 590348 w 1276457"/>
              <a:gd name="connsiteY8" fmla="*/ 162471 h 1040388"/>
              <a:gd name="connsiteX9" fmla="*/ 411600 w 1276457"/>
              <a:gd name="connsiteY9" fmla="*/ 0 h 1040388"/>
              <a:gd name="connsiteX10" fmla="*/ 29 w 1276457"/>
              <a:gd name="connsiteY10" fmla="*/ 2 h 1040388"/>
              <a:gd name="connsiteX0" fmla="*/ 29 w 1276457"/>
              <a:gd name="connsiteY0" fmla="*/ 2 h 1040388"/>
              <a:gd name="connsiteX1" fmla="*/ 1591 w 1276457"/>
              <a:gd name="connsiteY1" fmla="*/ 36640 h 1040388"/>
              <a:gd name="connsiteX2" fmla="*/ 385793 w 1276457"/>
              <a:gd name="connsiteY2" fmla="*/ 38102 h 1040388"/>
              <a:gd name="connsiteX3" fmla="*/ 557243 w 1276457"/>
              <a:gd name="connsiteY3" fmla="*/ 161927 h 1040388"/>
              <a:gd name="connsiteX4" fmla="*/ 1035874 w 1276457"/>
              <a:gd name="connsiteY4" fmla="*/ 997559 h 1040388"/>
              <a:gd name="connsiteX5" fmla="*/ 1276457 w 1276457"/>
              <a:gd name="connsiteY5" fmla="*/ 885454 h 1040388"/>
              <a:gd name="connsiteX6" fmla="*/ 1240620 w 1276457"/>
              <a:gd name="connsiteY6" fmla="*/ 867672 h 1040388"/>
              <a:gd name="connsiteX7" fmla="*/ 1028576 w 1276457"/>
              <a:gd name="connsiteY7" fmla="*/ 924660 h 1040388"/>
              <a:gd name="connsiteX8" fmla="*/ 590348 w 1276457"/>
              <a:gd name="connsiteY8" fmla="*/ 162471 h 1040388"/>
              <a:gd name="connsiteX9" fmla="*/ 411600 w 1276457"/>
              <a:gd name="connsiteY9" fmla="*/ 0 h 1040388"/>
              <a:gd name="connsiteX10" fmla="*/ 29 w 1276457"/>
              <a:gd name="connsiteY10" fmla="*/ 2 h 1040388"/>
              <a:gd name="connsiteX0" fmla="*/ 29 w 1276457"/>
              <a:gd name="connsiteY0" fmla="*/ 2 h 1040388"/>
              <a:gd name="connsiteX1" fmla="*/ 1591 w 1276457"/>
              <a:gd name="connsiteY1" fmla="*/ 36640 h 1040388"/>
              <a:gd name="connsiteX2" fmla="*/ 385793 w 1276457"/>
              <a:gd name="connsiteY2" fmla="*/ 38102 h 1040388"/>
              <a:gd name="connsiteX3" fmla="*/ 557243 w 1276457"/>
              <a:gd name="connsiteY3" fmla="*/ 161927 h 1040388"/>
              <a:gd name="connsiteX4" fmla="*/ 1035874 w 1276457"/>
              <a:gd name="connsiteY4" fmla="*/ 997559 h 1040388"/>
              <a:gd name="connsiteX5" fmla="*/ 1276457 w 1276457"/>
              <a:gd name="connsiteY5" fmla="*/ 885454 h 1040388"/>
              <a:gd name="connsiteX6" fmla="*/ 1240620 w 1276457"/>
              <a:gd name="connsiteY6" fmla="*/ 867672 h 1040388"/>
              <a:gd name="connsiteX7" fmla="*/ 1028576 w 1276457"/>
              <a:gd name="connsiteY7" fmla="*/ 924660 h 1040388"/>
              <a:gd name="connsiteX8" fmla="*/ 590348 w 1276457"/>
              <a:gd name="connsiteY8" fmla="*/ 153984 h 1040388"/>
              <a:gd name="connsiteX9" fmla="*/ 411600 w 1276457"/>
              <a:gd name="connsiteY9" fmla="*/ 0 h 1040388"/>
              <a:gd name="connsiteX10" fmla="*/ 29 w 1276457"/>
              <a:gd name="connsiteY10" fmla="*/ 2 h 1040388"/>
              <a:gd name="connsiteX0" fmla="*/ 29 w 1276457"/>
              <a:gd name="connsiteY0" fmla="*/ 2 h 1049187"/>
              <a:gd name="connsiteX1" fmla="*/ 1591 w 1276457"/>
              <a:gd name="connsiteY1" fmla="*/ 36640 h 1049187"/>
              <a:gd name="connsiteX2" fmla="*/ 385793 w 1276457"/>
              <a:gd name="connsiteY2" fmla="*/ 38102 h 1049187"/>
              <a:gd name="connsiteX3" fmla="*/ 557243 w 1276457"/>
              <a:gd name="connsiteY3" fmla="*/ 161927 h 1049187"/>
              <a:gd name="connsiteX4" fmla="*/ 1035874 w 1276457"/>
              <a:gd name="connsiteY4" fmla="*/ 997559 h 1049187"/>
              <a:gd name="connsiteX5" fmla="*/ 1276457 w 1276457"/>
              <a:gd name="connsiteY5" fmla="*/ 885454 h 1049187"/>
              <a:gd name="connsiteX6" fmla="*/ 1240620 w 1276457"/>
              <a:gd name="connsiteY6" fmla="*/ 867672 h 1049187"/>
              <a:gd name="connsiteX7" fmla="*/ 1028576 w 1276457"/>
              <a:gd name="connsiteY7" fmla="*/ 924660 h 1049187"/>
              <a:gd name="connsiteX8" fmla="*/ 590348 w 1276457"/>
              <a:gd name="connsiteY8" fmla="*/ 153984 h 1049187"/>
              <a:gd name="connsiteX9" fmla="*/ 411600 w 1276457"/>
              <a:gd name="connsiteY9" fmla="*/ 0 h 1049187"/>
              <a:gd name="connsiteX10" fmla="*/ 29 w 1276457"/>
              <a:gd name="connsiteY10" fmla="*/ 2 h 1049187"/>
              <a:gd name="connsiteX0" fmla="*/ 29 w 1276457"/>
              <a:gd name="connsiteY0" fmla="*/ 2 h 1049187"/>
              <a:gd name="connsiteX1" fmla="*/ 1591 w 1276457"/>
              <a:gd name="connsiteY1" fmla="*/ 36640 h 1049187"/>
              <a:gd name="connsiteX2" fmla="*/ 385793 w 1276457"/>
              <a:gd name="connsiteY2" fmla="*/ 38102 h 1049187"/>
              <a:gd name="connsiteX3" fmla="*/ 557243 w 1276457"/>
              <a:gd name="connsiteY3" fmla="*/ 161927 h 1049187"/>
              <a:gd name="connsiteX4" fmla="*/ 1035874 w 1276457"/>
              <a:gd name="connsiteY4" fmla="*/ 997559 h 1049187"/>
              <a:gd name="connsiteX5" fmla="*/ 1276457 w 1276457"/>
              <a:gd name="connsiteY5" fmla="*/ 885454 h 1049187"/>
              <a:gd name="connsiteX6" fmla="*/ 1240620 w 1276457"/>
              <a:gd name="connsiteY6" fmla="*/ 867672 h 1049187"/>
              <a:gd name="connsiteX7" fmla="*/ 1028576 w 1276457"/>
              <a:gd name="connsiteY7" fmla="*/ 924660 h 1049187"/>
              <a:gd name="connsiteX8" fmla="*/ 590348 w 1276457"/>
              <a:gd name="connsiteY8" fmla="*/ 153984 h 1049187"/>
              <a:gd name="connsiteX9" fmla="*/ 411600 w 1276457"/>
              <a:gd name="connsiteY9" fmla="*/ 0 h 1049187"/>
              <a:gd name="connsiteX10" fmla="*/ 29 w 1276457"/>
              <a:gd name="connsiteY10" fmla="*/ 2 h 1049187"/>
              <a:gd name="connsiteX0" fmla="*/ 29 w 1276457"/>
              <a:gd name="connsiteY0" fmla="*/ 2 h 1044159"/>
              <a:gd name="connsiteX1" fmla="*/ 1591 w 1276457"/>
              <a:gd name="connsiteY1" fmla="*/ 36640 h 1044159"/>
              <a:gd name="connsiteX2" fmla="*/ 385793 w 1276457"/>
              <a:gd name="connsiteY2" fmla="*/ 38102 h 1044159"/>
              <a:gd name="connsiteX3" fmla="*/ 557243 w 1276457"/>
              <a:gd name="connsiteY3" fmla="*/ 161927 h 1044159"/>
              <a:gd name="connsiteX4" fmla="*/ 1035874 w 1276457"/>
              <a:gd name="connsiteY4" fmla="*/ 997559 h 1044159"/>
              <a:gd name="connsiteX5" fmla="*/ 1276457 w 1276457"/>
              <a:gd name="connsiteY5" fmla="*/ 885454 h 1044159"/>
              <a:gd name="connsiteX6" fmla="*/ 1240620 w 1276457"/>
              <a:gd name="connsiteY6" fmla="*/ 867672 h 1044159"/>
              <a:gd name="connsiteX7" fmla="*/ 1028576 w 1276457"/>
              <a:gd name="connsiteY7" fmla="*/ 924660 h 1044159"/>
              <a:gd name="connsiteX8" fmla="*/ 590348 w 1276457"/>
              <a:gd name="connsiteY8" fmla="*/ 153984 h 1044159"/>
              <a:gd name="connsiteX9" fmla="*/ 411600 w 1276457"/>
              <a:gd name="connsiteY9" fmla="*/ 0 h 1044159"/>
              <a:gd name="connsiteX10" fmla="*/ 29 w 1276457"/>
              <a:gd name="connsiteY10" fmla="*/ 2 h 1044159"/>
              <a:gd name="connsiteX0" fmla="*/ 29 w 1276457"/>
              <a:gd name="connsiteY0" fmla="*/ 2 h 996772"/>
              <a:gd name="connsiteX1" fmla="*/ 1591 w 1276457"/>
              <a:gd name="connsiteY1" fmla="*/ 36640 h 996772"/>
              <a:gd name="connsiteX2" fmla="*/ 385793 w 1276457"/>
              <a:gd name="connsiteY2" fmla="*/ 38102 h 996772"/>
              <a:gd name="connsiteX3" fmla="*/ 557243 w 1276457"/>
              <a:gd name="connsiteY3" fmla="*/ 161927 h 996772"/>
              <a:gd name="connsiteX4" fmla="*/ 1276457 w 1276457"/>
              <a:gd name="connsiteY4" fmla="*/ 885454 h 996772"/>
              <a:gd name="connsiteX5" fmla="*/ 1240620 w 1276457"/>
              <a:gd name="connsiteY5" fmla="*/ 867672 h 996772"/>
              <a:gd name="connsiteX6" fmla="*/ 1028576 w 1276457"/>
              <a:gd name="connsiteY6" fmla="*/ 924660 h 996772"/>
              <a:gd name="connsiteX7" fmla="*/ 590348 w 1276457"/>
              <a:gd name="connsiteY7" fmla="*/ 153984 h 996772"/>
              <a:gd name="connsiteX8" fmla="*/ 411600 w 1276457"/>
              <a:gd name="connsiteY8" fmla="*/ 0 h 996772"/>
              <a:gd name="connsiteX9" fmla="*/ 29 w 1276457"/>
              <a:gd name="connsiteY9" fmla="*/ 2 h 996772"/>
              <a:gd name="connsiteX0" fmla="*/ 29 w 1276457"/>
              <a:gd name="connsiteY0" fmla="*/ 2 h 1044992"/>
              <a:gd name="connsiteX1" fmla="*/ 1591 w 1276457"/>
              <a:gd name="connsiteY1" fmla="*/ 36640 h 1044992"/>
              <a:gd name="connsiteX2" fmla="*/ 385793 w 1276457"/>
              <a:gd name="connsiteY2" fmla="*/ 38102 h 1044992"/>
              <a:gd name="connsiteX3" fmla="*/ 557243 w 1276457"/>
              <a:gd name="connsiteY3" fmla="*/ 161927 h 1044992"/>
              <a:gd name="connsiteX4" fmla="*/ 1276457 w 1276457"/>
              <a:gd name="connsiteY4" fmla="*/ 885454 h 1044992"/>
              <a:gd name="connsiteX5" fmla="*/ 1240620 w 1276457"/>
              <a:gd name="connsiteY5" fmla="*/ 867672 h 1044992"/>
              <a:gd name="connsiteX6" fmla="*/ 1028576 w 1276457"/>
              <a:gd name="connsiteY6" fmla="*/ 924660 h 1044992"/>
              <a:gd name="connsiteX7" fmla="*/ 590348 w 1276457"/>
              <a:gd name="connsiteY7" fmla="*/ 153984 h 1044992"/>
              <a:gd name="connsiteX8" fmla="*/ 411600 w 1276457"/>
              <a:gd name="connsiteY8" fmla="*/ 0 h 1044992"/>
              <a:gd name="connsiteX9" fmla="*/ 29 w 1276457"/>
              <a:gd name="connsiteY9" fmla="*/ 2 h 1044992"/>
              <a:gd name="connsiteX0" fmla="*/ 29 w 1276457"/>
              <a:gd name="connsiteY0" fmla="*/ 2 h 996772"/>
              <a:gd name="connsiteX1" fmla="*/ 1591 w 1276457"/>
              <a:gd name="connsiteY1" fmla="*/ 36640 h 996772"/>
              <a:gd name="connsiteX2" fmla="*/ 385793 w 1276457"/>
              <a:gd name="connsiteY2" fmla="*/ 38102 h 996772"/>
              <a:gd name="connsiteX3" fmla="*/ 1276457 w 1276457"/>
              <a:gd name="connsiteY3" fmla="*/ 885454 h 996772"/>
              <a:gd name="connsiteX4" fmla="*/ 1240620 w 1276457"/>
              <a:gd name="connsiteY4" fmla="*/ 867672 h 996772"/>
              <a:gd name="connsiteX5" fmla="*/ 1028576 w 1276457"/>
              <a:gd name="connsiteY5" fmla="*/ 924660 h 996772"/>
              <a:gd name="connsiteX6" fmla="*/ 590348 w 1276457"/>
              <a:gd name="connsiteY6" fmla="*/ 153984 h 996772"/>
              <a:gd name="connsiteX7" fmla="*/ 411600 w 1276457"/>
              <a:gd name="connsiteY7" fmla="*/ 0 h 996772"/>
              <a:gd name="connsiteX8" fmla="*/ 29 w 1276457"/>
              <a:gd name="connsiteY8" fmla="*/ 2 h 996772"/>
              <a:gd name="connsiteX0" fmla="*/ 29 w 1276457"/>
              <a:gd name="connsiteY0" fmla="*/ 2 h 996772"/>
              <a:gd name="connsiteX1" fmla="*/ 1591 w 1276457"/>
              <a:gd name="connsiteY1" fmla="*/ 36640 h 996772"/>
              <a:gd name="connsiteX2" fmla="*/ 385793 w 1276457"/>
              <a:gd name="connsiteY2" fmla="*/ 38102 h 996772"/>
              <a:gd name="connsiteX3" fmla="*/ 1276457 w 1276457"/>
              <a:gd name="connsiteY3" fmla="*/ 885454 h 996772"/>
              <a:gd name="connsiteX4" fmla="*/ 1240620 w 1276457"/>
              <a:gd name="connsiteY4" fmla="*/ 867672 h 996772"/>
              <a:gd name="connsiteX5" fmla="*/ 1028576 w 1276457"/>
              <a:gd name="connsiteY5" fmla="*/ 924660 h 996772"/>
              <a:gd name="connsiteX6" fmla="*/ 590348 w 1276457"/>
              <a:gd name="connsiteY6" fmla="*/ 153984 h 996772"/>
              <a:gd name="connsiteX7" fmla="*/ 411600 w 1276457"/>
              <a:gd name="connsiteY7" fmla="*/ 0 h 996772"/>
              <a:gd name="connsiteX8" fmla="*/ 29 w 1276457"/>
              <a:gd name="connsiteY8" fmla="*/ 2 h 996772"/>
              <a:gd name="connsiteX0" fmla="*/ 29 w 1276457"/>
              <a:gd name="connsiteY0" fmla="*/ 2 h 1053468"/>
              <a:gd name="connsiteX1" fmla="*/ 1591 w 1276457"/>
              <a:gd name="connsiteY1" fmla="*/ 36640 h 1053468"/>
              <a:gd name="connsiteX2" fmla="*/ 385793 w 1276457"/>
              <a:gd name="connsiteY2" fmla="*/ 38102 h 1053468"/>
              <a:gd name="connsiteX3" fmla="*/ 1276457 w 1276457"/>
              <a:gd name="connsiteY3" fmla="*/ 885454 h 1053468"/>
              <a:gd name="connsiteX4" fmla="*/ 1240620 w 1276457"/>
              <a:gd name="connsiteY4" fmla="*/ 867672 h 1053468"/>
              <a:gd name="connsiteX5" fmla="*/ 1028576 w 1276457"/>
              <a:gd name="connsiteY5" fmla="*/ 924660 h 1053468"/>
              <a:gd name="connsiteX6" fmla="*/ 590348 w 1276457"/>
              <a:gd name="connsiteY6" fmla="*/ 153984 h 1053468"/>
              <a:gd name="connsiteX7" fmla="*/ 411600 w 1276457"/>
              <a:gd name="connsiteY7" fmla="*/ 0 h 1053468"/>
              <a:gd name="connsiteX8" fmla="*/ 29 w 1276457"/>
              <a:gd name="connsiteY8" fmla="*/ 2 h 1053468"/>
              <a:gd name="connsiteX0" fmla="*/ 29 w 1276457"/>
              <a:gd name="connsiteY0" fmla="*/ 2 h 1057687"/>
              <a:gd name="connsiteX1" fmla="*/ 1591 w 1276457"/>
              <a:gd name="connsiteY1" fmla="*/ 36640 h 1057687"/>
              <a:gd name="connsiteX2" fmla="*/ 454393 w 1276457"/>
              <a:gd name="connsiteY2" fmla="*/ 60732 h 1057687"/>
              <a:gd name="connsiteX3" fmla="*/ 1276457 w 1276457"/>
              <a:gd name="connsiteY3" fmla="*/ 885454 h 1057687"/>
              <a:gd name="connsiteX4" fmla="*/ 1240620 w 1276457"/>
              <a:gd name="connsiteY4" fmla="*/ 867672 h 1057687"/>
              <a:gd name="connsiteX5" fmla="*/ 1028576 w 1276457"/>
              <a:gd name="connsiteY5" fmla="*/ 924660 h 1057687"/>
              <a:gd name="connsiteX6" fmla="*/ 590348 w 1276457"/>
              <a:gd name="connsiteY6" fmla="*/ 153984 h 1057687"/>
              <a:gd name="connsiteX7" fmla="*/ 411600 w 1276457"/>
              <a:gd name="connsiteY7" fmla="*/ 0 h 1057687"/>
              <a:gd name="connsiteX8" fmla="*/ 29 w 1276457"/>
              <a:gd name="connsiteY8" fmla="*/ 2 h 1057687"/>
              <a:gd name="connsiteX0" fmla="*/ 29 w 1276457"/>
              <a:gd name="connsiteY0" fmla="*/ 2 h 1054507"/>
              <a:gd name="connsiteX1" fmla="*/ 1591 w 1276457"/>
              <a:gd name="connsiteY1" fmla="*/ 36640 h 1054507"/>
              <a:gd name="connsiteX2" fmla="*/ 447297 w 1276457"/>
              <a:gd name="connsiteY2" fmla="*/ 43760 h 1054507"/>
              <a:gd name="connsiteX3" fmla="*/ 1276457 w 1276457"/>
              <a:gd name="connsiteY3" fmla="*/ 885454 h 1054507"/>
              <a:gd name="connsiteX4" fmla="*/ 1240620 w 1276457"/>
              <a:gd name="connsiteY4" fmla="*/ 867672 h 1054507"/>
              <a:gd name="connsiteX5" fmla="*/ 1028576 w 1276457"/>
              <a:gd name="connsiteY5" fmla="*/ 924660 h 1054507"/>
              <a:gd name="connsiteX6" fmla="*/ 590348 w 1276457"/>
              <a:gd name="connsiteY6" fmla="*/ 153984 h 1054507"/>
              <a:gd name="connsiteX7" fmla="*/ 411600 w 1276457"/>
              <a:gd name="connsiteY7" fmla="*/ 0 h 1054507"/>
              <a:gd name="connsiteX8" fmla="*/ 29 w 1276457"/>
              <a:gd name="connsiteY8" fmla="*/ 2 h 1054507"/>
              <a:gd name="connsiteX0" fmla="*/ 29 w 1276457"/>
              <a:gd name="connsiteY0" fmla="*/ 2 h 1054507"/>
              <a:gd name="connsiteX1" fmla="*/ 1591 w 1276457"/>
              <a:gd name="connsiteY1" fmla="*/ 36640 h 1054507"/>
              <a:gd name="connsiteX2" fmla="*/ 456759 w 1276457"/>
              <a:gd name="connsiteY2" fmla="*/ 43760 h 1054507"/>
              <a:gd name="connsiteX3" fmla="*/ 1276457 w 1276457"/>
              <a:gd name="connsiteY3" fmla="*/ 885454 h 1054507"/>
              <a:gd name="connsiteX4" fmla="*/ 1240620 w 1276457"/>
              <a:gd name="connsiteY4" fmla="*/ 867672 h 1054507"/>
              <a:gd name="connsiteX5" fmla="*/ 1028576 w 1276457"/>
              <a:gd name="connsiteY5" fmla="*/ 924660 h 1054507"/>
              <a:gd name="connsiteX6" fmla="*/ 590348 w 1276457"/>
              <a:gd name="connsiteY6" fmla="*/ 153984 h 1054507"/>
              <a:gd name="connsiteX7" fmla="*/ 411600 w 1276457"/>
              <a:gd name="connsiteY7" fmla="*/ 0 h 1054507"/>
              <a:gd name="connsiteX8" fmla="*/ 29 w 1276457"/>
              <a:gd name="connsiteY8" fmla="*/ 2 h 1054507"/>
              <a:gd name="connsiteX0" fmla="*/ 29 w 1276457"/>
              <a:gd name="connsiteY0" fmla="*/ 2 h 1055030"/>
              <a:gd name="connsiteX1" fmla="*/ 1591 w 1276457"/>
              <a:gd name="connsiteY1" fmla="*/ 36640 h 1055030"/>
              <a:gd name="connsiteX2" fmla="*/ 466221 w 1276457"/>
              <a:gd name="connsiteY2" fmla="*/ 46589 h 1055030"/>
              <a:gd name="connsiteX3" fmla="*/ 1276457 w 1276457"/>
              <a:gd name="connsiteY3" fmla="*/ 885454 h 1055030"/>
              <a:gd name="connsiteX4" fmla="*/ 1240620 w 1276457"/>
              <a:gd name="connsiteY4" fmla="*/ 867672 h 1055030"/>
              <a:gd name="connsiteX5" fmla="*/ 1028576 w 1276457"/>
              <a:gd name="connsiteY5" fmla="*/ 924660 h 1055030"/>
              <a:gd name="connsiteX6" fmla="*/ 590348 w 1276457"/>
              <a:gd name="connsiteY6" fmla="*/ 153984 h 1055030"/>
              <a:gd name="connsiteX7" fmla="*/ 411600 w 1276457"/>
              <a:gd name="connsiteY7" fmla="*/ 0 h 1055030"/>
              <a:gd name="connsiteX8" fmla="*/ 29 w 1276457"/>
              <a:gd name="connsiteY8" fmla="*/ 2 h 1055030"/>
              <a:gd name="connsiteX0" fmla="*/ 803 w 1277231"/>
              <a:gd name="connsiteY0" fmla="*/ 2 h 1055030"/>
              <a:gd name="connsiteX1" fmla="*/ 0 w 1277231"/>
              <a:gd name="connsiteY1" fmla="*/ 47955 h 1055030"/>
              <a:gd name="connsiteX2" fmla="*/ 466995 w 1277231"/>
              <a:gd name="connsiteY2" fmla="*/ 46589 h 1055030"/>
              <a:gd name="connsiteX3" fmla="*/ 1277231 w 1277231"/>
              <a:gd name="connsiteY3" fmla="*/ 885454 h 1055030"/>
              <a:gd name="connsiteX4" fmla="*/ 1241394 w 1277231"/>
              <a:gd name="connsiteY4" fmla="*/ 867672 h 1055030"/>
              <a:gd name="connsiteX5" fmla="*/ 1029350 w 1277231"/>
              <a:gd name="connsiteY5" fmla="*/ 924660 h 1055030"/>
              <a:gd name="connsiteX6" fmla="*/ 591122 w 1277231"/>
              <a:gd name="connsiteY6" fmla="*/ 153984 h 1055030"/>
              <a:gd name="connsiteX7" fmla="*/ 412374 w 1277231"/>
              <a:gd name="connsiteY7" fmla="*/ 0 h 1055030"/>
              <a:gd name="connsiteX8" fmla="*/ 803 w 1277231"/>
              <a:gd name="connsiteY8" fmla="*/ 2 h 1055030"/>
              <a:gd name="connsiteX0" fmla="*/ 803 w 1277231"/>
              <a:gd name="connsiteY0" fmla="*/ 2 h 1055030"/>
              <a:gd name="connsiteX1" fmla="*/ 0 w 1277231"/>
              <a:gd name="connsiteY1" fmla="*/ 47955 h 1055030"/>
              <a:gd name="connsiteX2" fmla="*/ 466995 w 1277231"/>
              <a:gd name="connsiteY2" fmla="*/ 46589 h 1055030"/>
              <a:gd name="connsiteX3" fmla="*/ 1277231 w 1277231"/>
              <a:gd name="connsiteY3" fmla="*/ 885454 h 1055030"/>
              <a:gd name="connsiteX4" fmla="*/ 1241394 w 1277231"/>
              <a:gd name="connsiteY4" fmla="*/ 867672 h 1055030"/>
              <a:gd name="connsiteX5" fmla="*/ 1029350 w 1277231"/>
              <a:gd name="connsiteY5" fmla="*/ 924660 h 1055030"/>
              <a:gd name="connsiteX6" fmla="*/ 574564 w 1277231"/>
              <a:gd name="connsiteY6" fmla="*/ 156812 h 1055030"/>
              <a:gd name="connsiteX7" fmla="*/ 412374 w 1277231"/>
              <a:gd name="connsiteY7" fmla="*/ 0 h 1055030"/>
              <a:gd name="connsiteX8" fmla="*/ 803 w 1277231"/>
              <a:gd name="connsiteY8" fmla="*/ 2 h 1055030"/>
              <a:gd name="connsiteX0" fmla="*/ 803 w 1277231"/>
              <a:gd name="connsiteY0" fmla="*/ 2 h 1055030"/>
              <a:gd name="connsiteX1" fmla="*/ 0 w 1277231"/>
              <a:gd name="connsiteY1" fmla="*/ 47955 h 1055030"/>
              <a:gd name="connsiteX2" fmla="*/ 466995 w 1277231"/>
              <a:gd name="connsiteY2" fmla="*/ 46589 h 1055030"/>
              <a:gd name="connsiteX3" fmla="*/ 1277231 w 1277231"/>
              <a:gd name="connsiteY3" fmla="*/ 885454 h 1055030"/>
              <a:gd name="connsiteX4" fmla="*/ 1241394 w 1277231"/>
              <a:gd name="connsiteY4" fmla="*/ 867672 h 1055030"/>
              <a:gd name="connsiteX5" fmla="*/ 1024619 w 1277231"/>
              <a:gd name="connsiteY5" fmla="*/ 921831 h 1055030"/>
              <a:gd name="connsiteX6" fmla="*/ 574564 w 1277231"/>
              <a:gd name="connsiteY6" fmla="*/ 156812 h 1055030"/>
              <a:gd name="connsiteX7" fmla="*/ 412374 w 1277231"/>
              <a:gd name="connsiteY7" fmla="*/ 0 h 1055030"/>
              <a:gd name="connsiteX8" fmla="*/ 803 w 1277231"/>
              <a:gd name="connsiteY8" fmla="*/ 2 h 1055030"/>
              <a:gd name="connsiteX0" fmla="*/ 803 w 1277231"/>
              <a:gd name="connsiteY0" fmla="*/ 2 h 1055030"/>
              <a:gd name="connsiteX1" fmla="*/ 0 w 1277231"/>
              <a:gd name="connsiteY1" fmla="*/ 47955 h 1055030"/>
              <a:gd name="connsiteX2" fmla="*/ 383984 w 1277231"/>
              <a:gd name="connsiteY2" fmla="*/ 47852 h 1055030"/>
              <a:gd name="connsiteX3" fmla="*/ 466995 w 1277231"/>
              <a:gd name="connsiteY3" fmla="*/ 46589 h 1055030"/>
              <a:gd name="connsiteX4" fmla="*/ 1277231 w 1277231"/>
              <a:gd name="connsiteY4" fmla="*/ 885454 h 1055030"/>
              <a:gd name="connsiteX5" fmla="*/ 1241394 w 1277231"/>
              <a:gd name="connsiteY5" fmla="*/ 867672 h 1055030"/>
              <a:gd name="connsiteX6" fmla="*/ 1024619 w 1277231"/>
              <a:gd name="connsiteY6" fmla="*/ 921831 h 1055030"/>
              <a:gd name="connsiteX7" fmla="*/ 574564 w 1277231"/>
              <a:gd name="connsiteY7" fmla="*/ 156812 h 1055030"/>
              <a:gd name="connsiteX8" fmla="*/ 412374 w 1277231"/>
              <a:gd name="connsiteY8" fmla="*/ 0 h 1055030"/>
              <a:gd name="connsiteX9" fmla="*/ 803 w 1277231"/>
              <a:gd name="connsiteY9" fmla="*/ 2 h 1055030"/>
              <a:gd name="connsiteX0" fmla="*/ 803 w 1277231"/>
              <a:gd name="connsiteY0" fmla="*/ 2 h 995145"/>
              <a:gd name="connsiteX1" fmla="*/ 0 w 1277231"/>
              <a:gd name="connsiteY1" fmla="*/ 47955 h 995145"/>
              <a:gd name="connsiteX2" fmla="*/ 383984 w 1277231"/>
              <a:gd name="connsiteY2" fmla="*/ 47852 h 995145"/>
              <a:gd name="connsiteX3" fmla="*/ 1277231 w 1277231"/>
              <a:gd name="connsiteY3" fmla="*/ 885454 h 995145"/>
              <a:gd name="connsiteX4" fmla="*/ 1241394 w 1277231"/>
              <a:gd name="connsiteY4" fmla="*/ 867672 h 995145"/>
              <a:gd name="connsiteX5" fmla="*/ 1024619 w 1277231"/>
              <a:gd name="connsiteY5" fmla="*/ 921831 h 995145"/>
              <a:gd name="connsiteX6" fmla="*/ 574564 w 1277231"/>
              <a:gd name="connsiteY6" fmla="*/ 156812 h 995145"/>
              <a:gd name="connsiteX7" fmla="*/ 412374 w 1277231"/>
              <a:gd name="connsiteY7" fmla="*/ 0 h 995145"/>
              <a:gd name="connsiteX8" fmla="*/ 803 w 1277231"/>
              <a:gd name="connsiteY8" fmla="*/ 2 h 995145"/>
              <a:gd name="connsiteX0" fmla="*/ 803 w 1277231"/>
              <a:gd name="connsiteY0" fmla="*/ 2 h 995145"/>
              <a:gd name="connsiteX1" fmla="*/ 0 w 1277231"/>
              <a:gd name="connsiteY1" fmla="*/ 47955 h 995145"/>
              <a:gd name="connsiteX2" fmla="*/ 383984 w 1277231"/>
              <a:gd name="connsiteY2" fmla="*/ 47852 h 995145"/>
              <a:gd name="connsiteX3" fmla="*/ 1277231 w 1277231"/>
              <a:gd name="connsiteY3" fmla="*/ 885454 h 995145"/>
              <a:gd name="connsiteX4" fmla="*/ 1241394 w 1277231"/>
              <a:gd name="connsiteY4" fmla="*/ 867672 h 995145"/>
              <a:gd name="connsiteX5" fmla="*/ 1024619 w 1277231"/>
              <a:gd name="connsiteY5" fmla="*/ 921831 h 995145"/>
              <a:gd name="connsiteX6" fmla="*/ 574564 w 1277231"/>
              <a:gd name="connsiteY6" fmla="*/ 156812 h 995145"/>
              <a:gd name="connsiteX7" fmla="*/ 412374 w 1277231"/>
              <a:gd name="connsiteY7" fmla="*/ 0 h 995145"/>
              <a:gd name="connsiteX8" fmla="*/ 803 w 1277231"/>
              <a:gd name="connsiteY8" fmla="*/ 2 h 995145"/>
              <a:gd name="connsiteX0" fmla="*/ 803 w 1277231"/>
              <a:gd name="connsiteY0" fmla="*/ 2 h 1040920"/>
              <a:gd name="connsiteX1" fmla="*/ 0 w 1277231"/>
              <a:gd name="connsiteY1" fmla="*/ 47955 h 1040920"/>
              <a:gd name="connsiteX2" fmla="*/ 383984 w 1277231"/>
              <a:gd name="connsiteY2" fmla="*/ 47852 h 1040920"/>
              <a:gd name="connsiteX3" fmla="*/ 1277231 w 1277231"/>
              <a:gd name="connsiteY3" fmla="*/ 885454 h 1040920"/>
              <a:gd name="connsiteX4" fmla="*/ 1241394 w 1277231"/>
              <a:gd name="connsiteY4" fmla="*/ 867672 h 1040920"/>
              <a:gd name="connsiteX5" fmla="*/ 1024619 w 1277231"/>
              <a:gd name="connsiteY5" fmla="*/ 921831 h 1040920"/>
              <a:gd name="connsiteX6" fmla="*/ 574564 w 1277231"/>
              <a:gd name="connsiteY6" fmla="*/ 156812 h 1040920"/>
              <a:gd name="connsiteX7" fmla="*/ 412374 w 1277231"/>
              <a:gd name="connsiteY7" fmla="*/ 0 h 1040920"/>
              <a:gd name="connsiteX8" fmla="*/ 803 w 1277231"/>
              <a:gd name="connsiteY8" fmla="*/ 2 h 1040920"/>
              <a:gd name="connsiteX0" fmla="*/ 803 w 1277231"/>
              <a:gd name="connsiteY0" fmla="*/ 2 h 1044368"/>
              <a:gd name="connsiteX1" fmla="*/ 0 w 1277231"/>
              <a:gd name="connsiteY1" fmla="*/ 47955 h 1044368"/>
              <a:gd name="connsiteX2" fmla="*/ 383984 w 1277231"/>
              <a:gd name="connsiteY2" fmla="*/ 47852 h 1044368"/>
              <a:gd name="connsiteX3" fmla="*/ 1277231 w 1277231"/>
              <a:gd name="connsiteY3" fmla="*/ 885454 h 1044368"/>
              <a:gd name="connsiteX4" fmla="*/ 1241394 w 1277231"/>
              <a:gd name="connsiteY4" fmla="*/ 867672 h 1044368"/>
              <a:gd name="connsiteX5" fmla="*/ 1024619 w 1277231"/>
              <a:gd name="connsiteY5" fmla="*/ 921831 h 1044368"/>
              <a:gd name="connsiteX6" fmla="*/ 574564 w 1277231"/>
              <a:gd name="connsiteY6" fmla="*/ 156812 h 1044368"/>
              <a:gd name="connsiteX7" fmla="*/ 412374 w 1277231"/>
              <a:gd name="connsiteY7" fmla="*/ 0 h 1044368"/>
              <a:gd name="connsiteX8" fmla="*/ 803 w 1277231"/>
              <a:gd name="connsiteY8" fmla="*/ 2 h 1044368"/>
              <a:gd name="connsiteX0" fmla="*/ 803 w 1277231"/>
              <a:gd name="connsiteY0" fmla="*/ 2 h 1040920"/>
              <a:gd name="connsiteX1" fmla="*/ 0 w 1277231"/>
              <a:gd name="connsiteY1" fmla="*/ 47955 h 1040920"/>
              <a:gd name="connsiteX2" fmla="*/ 383984 w 1277231"/>
              <a:gd name="connsiteY2" fmla="*/ 47852 h 1040920"/>
              <a:gd name="connsiteX3" fmla="*/ 1277231 w 1277231"/>
              <a:gd name="connsiteY3" fmla="*/ 885454 h 1040920"/>
              <a:gd name="connsiteX4" fmla="*/ 1241394 w 1277231"/>
              <a:gd name="connsiteY4" fmla="*/ 867672 h 1040920"/>
              <a:gd name="connsiteX5" fmla="*/ 1024619 w 1277231"/>
              <a:gd name="connsiteY5" fmla="*/ 921831 h 1040920"/>
              <a:gd name="connsiteX6" fmla="*/ 574564 w 1277231"/>
              <a:gd name="connsiteY6" fmla="*/ 156812 h 1040920"/>
              <a:gd name="connsiteX7" fmla="*/ 412374 w 1277231"/>
              <a:gd name="connsiteY7" fmla="*/ 0 h 1040920"/>
              <a:gd name="connsiteX8" fmla="*/ 803 w 1277231"/>
              <a:gd name="connsiteY8" fmla="*/ 2 h 1040920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1024619 w 1277231"/>
              <a:gd name="connsiteY5" fmla="*/ 921831 h 1043943"/>
              <a:gd name="connsiteX6" fmla="*/ 574564 w 1277231"/>
              <a:gd name="connsiteY6" fmla="*/ 156812 h 1043943"/>
              <a:gd name="connsiteX7" fmla="*/ 412374 w 1277231"/>
              <a:gd name="connsiteY7" fmla="*/ 0 h 1043943"/>
              <a:gd name="connsiteX8" fmla="*/ 803 w 1277231"/>
              <a:gd name="connsiteY8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574564 w 1277231"/>
              <a:gd name="connsiteY5" fmla="*/ 156812 h 1043943"/>
              <a:gd name="connsiteX6" fmla="*/ 412374 w 1277231"/>
              <a:gd name="connsiteY6" fmla="*/ 0 h 1043943"/>
              <a:gd name="connsiteX7" fmla="*/ 803 w 1277231"/>
              <a:gd name="connsiteY7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574564 w 1277231"/>
              <a:gd name="connsiteY5" fmla="*/ 156812 h 1043943"/>
              <a:gd name="connsiteX6" fmla="*/ 412374 w 1277231"/>
              <a:gd name="connsiteY6" fmla="*/ 0 h 1043943"/>
              <a:gd name="connsiteX7" fmla="*/ 803 w 1277231"/>
              <a:gd name="connsiteY7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412374 w 1277231"/>
              <a:gd name="connsiteY5" fmla="*/ 0 h 1043943"/>
              <a:gd name="connsiteX6" fmla="*/ 803 w 1277231"/>
              <a:gd name="connsiteY6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412374 w 1277231"/>
              <a:gd name="connsiteY5" fmla="*/ 0 h 1043943"/>
              <a:gd name="connsiteX6" fmla="*/ 803 w 1277231"/>
              <a:gd name="connsiteY6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412374 w 1277231"/>
              <a:gd name="connsiteY5" fmla="*/ 0 h 1043943"/>
              <a:gd name="connsiteX6" fmla="*/ 803 w 1277231"/>
              <a:gd name="connsiteY6" fmla="*/ 2 h 1043943"/>
              <a:gd name="connsiteX0" fmla="*/ 803 w 1277231"/>
              <a:gd name="connsiteY0" fmla="*/ 2 h 1043943"/>
              <a:gd name="connsiteX1" fmla="*/ 0 w 1277231"/>
              <a:gd name="connsiteY1" fmla="*/ 47955 h 1043943"/>
              <a:gd name="connsiteX2" fmla="*/ 383984 w 1277231"/>
              <a:gd name="connsiteY2" fmla="*/ 47852 h 1043943"/>
              <a:gd name="connsiteX3" fmla="*/ 1277231 w 1277231"/>
              <a:gd name="connsiteY3" fmla="*/ 885454 h 1043943"/>
              <a:gd name="connsiteX4" fmla="*/ 1241394 w 1277231"/>
              <a:gd name="connsiteY4" fmla="*/ 867672 h 1043943"/>
              <a:gd name="connsiteX5" fmla="*/ 412374 w 1277231"/>
              <a:gd name="connsiteY5" fmla="*/ 0 h 1043943"/>
              <a:gd name="connsiteX6" fmla="*/ 803 w 1277231"/>
              <a:gd name="connsiteY6" fmla="*/ 2 h 1043943"/>
              <a:gd name="connsiteX0" fmla="*/ 803 w 1277231"/>
              <a:gd name="connsiteY0" fmla="*/ 37 h 1043978"/>
              <a:gd name="connsiteX1" fmla="*/ 0 w 1277231"/>
              <a:gd name="connsiteY1" fmla="*/ 47990 h 1043978"/>
              <a:gd name="connsiteX2" fmla="*/ 383984 w 1277231"/>
              <a:gd name="connsiteY2" fmla="*/ 47887 h 1043978"/>
              <a:gd name="connsiteX3" fmla="*/ 1277231 w 1277231"/>
              <a:gd name="connsiteY3" fmla="*/ 885489 h 1043978"/>
              <a:gd name="connsiteX4" fmla="*/ 1241394 w 1277231"/>
              <a:gd name="connsiteY4" fmla="*/ 867707 h 1043978"/>
              <a:gd name="connsiteX5" fmla="*/ 412374 w 1277231"/>
              <a:gd name="connsiteY5" fmla="*/ 35 h 1043978"/>
              <a:gd name="connsiteX6" fmla="*/ 803 w 1277231"/>
              <a:gd name="connsiteY6" fmla="*/ 37 h 1043978"/>
              <a:gd name="connsiteX0" fmla="*/ 803 w 1277231"/>
              <a:gd name="connsiteY0" fmla="*/ 37 h 1021100"/>
              <a:gd name="connsiteX1" fmla="*/ 0 w 1277231"/>
              <a:gd name="connsiteY1" fmla="*/ 47990 h 1021100"/>
              <a:gd name="connsiteX2" fmla="*/ 383984 w 1277231"/>
              <a:gd name="connsiteY2" fmla="*/ 47887 h 1021100"/>
              <a:gd name="connsiteX3" fmla="*/ 1277231 w 1277231"/>
              <a:gd name="connsiteY3" fmla="*/ 885489 h 1021100"/>
              <a:gd name="connsiteX4" fmla="*/ 1241394 w 1277231"/>
              <a:gd name="connsiteY4" fmla="*/ 867707 h 1021100"/>
              <a:gd name="connsiteX5" fmla="*/ 412374 w 1277231"/>
              <a:gd name="connsiteY5" fmla="*/ 35 h 1021100"/>
              <a:gd name="connsiteX6" fmla="*/ 803 w 1277231"/>
              <a:gd name="connsiteY6" fmla="*/ 37 h 1021100"/>
              <a:gd name="connsiteX0" fmla="*/ 803 w 1277231"/>
              <a:gd name="connsiteY0" fmla="*/ 37 h 1024044"/>
              <a:gd name="connsiteX1" fmla="*/ 0 w 1277231"/>
              <a:gd name="connsiteY1" fmla="*/ 47990 h 1024044"/>
              <a:gd name="connsiteX2" fmla="*/ 383984 w 1277231"/>
              <a:gd name="connsiteY2" fmla="*/ 47887 h 1024044"/>
              <a:gd name="connsiteX3" fmla="*/ 1277231 w 1277231"/>
              <a:gd name="connsiteY3" fmla="*/ 885489 h 1024044"/>
              <a:gd name="connsiteX4" fmla="*/ 1241394 w 1277231"/>
              <a:gd name="connsiteY4" fmla="*/ 867707 h 1024044"/>
              <a:gd name="connsiteX5" fmla="*/ 412374 w 1277231"/>
              <a:gd name="connsiteY5" fmla="*/ 35 h 1024044"/>
              <a:gd name="connsiteX6" fmla="*/ 803 w 1277231"/>
              <a:gd name="connsiteY6" fmla="*/ 37 h 1024044"/>
              <a:gd name="connsiteX0" fmla="*/ 803 w 1277231"/>
              <a:gd name="connsiteY0" fmla="*/ 38 h 1024045"/>
              <a:gd name="connsiteX1" fmla="*/ 0 w 1277231"/>
              <a:gd name="connsiteY1" fmla="*/ 47991 h 1024045"/>
              <a:gd name="connsiteX2" fmla="*/ 383984 w 1277231"/>
              <a:gd name="connsiteY2" fmla="*/ 47888 h 1024045"/>
              <a:gd name="connsiteX3" fmla="*/ 1277231 w 1277231"/>
              <a:gd name="connsiteY3" fmla="*/ 885490 h 1024045"/>
              <a:gd name="connsiteX4" fmla="*/ 1241394 w 1277231"/>
              <a:gd name="connsiteY4" fmla="*/ 867708 h 1024045"/>
              <a:gd name="connsiteX5" fmla="*/ 412374 w 1277231"/>
              <a:gd name="connsiteY5" fmla="*/ 36 h 1024045"/>
              <a:gd name="connsiteX6" fmla="*/ 803 w 1277231"/>
              <a:gd name="connsiteY6" fmla="*/ 38 h 1024045"/>
              <a:gd name="connsiteX0" fmla="*/ 803 w 1277231"/>
              <a:gd name="connsiteY0" fmla="*/ 2 h 1024009"/>
              <a:gd name="connsiteX1" fmla="*/ 0 w 1277231"/>
              <a:gd name="connsiteY1" fmla="*/ 47955 h 1024009"/>
              <a:gd name="connsiteX2" fmla="*/ 383984 w 1277231"/>
              <a:gd name="connsiteY2" fmla="*/ 47852 h 1024009"/>
              <a:gd name="connsiteX3" fmla="*/ 1277231 w 1277231"/>
              <a:gd name="connsiteY3" fmla="*/ 885454 h 1024009"/>
              <a:gd name="connsiteX4" fmla="*/ 1241394 w 1277231"/>
              <a:gd name="connsiteY4" fmla="*/ 867672 h 1024009"/>
              <a:gd name="connsiteX5" fmla="*/ 412374 w 1277231"/>
              <a:gd name="connsiteY5" fmla="*/ 0 h 1024009"/>
              <a:gd name="connsiteX6" fmla="*/ 803 w 1277231"/>
              <a:gd name="connsiteY6" fmla="*/ 2 h 1024009"/>
              <a:gd name="connsiteX0" fmla="*/ 803 w 1277231"/>
              <a:gd name="connsiteY0" fmla="*/ 2 h 1024009"/>
              <a:gd name="connsiteX1" fmla="*/ 0 w 1277231"/>
              <a:gd name="connsiteY1" fmla="*/ 47955 h 1024009"/>
              <a:gd name="connsiteX2" fmla="*/ 383984 w 1277231"/>
              <a:gd name="connsiteY2" fmla="*/ 47852 h 1024009"/>
              <a:gd name="connsiteX3" fmla="*/ 1277231 w 1277231"/>
              <a:gd name="connsiteY3" fmla="*/ 885454 h 1024009"/>
              <a:gd name="connsiteX4" fmla="*/ 1213008 w 1277231"/>
              <a:gd name="connsiteY4" fmla="*/ 852586 h 1024009"/>
              <a:gd name="connsiteX5" fmla="*/ 412374 w 1277231"/>
              <a:gd name="connsiteY5" fmla="*/ 0 h 1024009"/>
              <a:gd name="connsiteX6" fmla="*/ 803 w 1277231"/>
              <a:gd name="connsiteY6" fmla="*/ 2 h 1024009"/>
              <a:gd name="connsiteX0" fmla="*/ 803 w 1244114"/>
              <a:gd name="connsiteY0" fmla="*/ 2 h 1008309"/>
              <a:gd name="connsiteX1" fmla="*/ 0 w 1244114"/>
              <a:gd name="connsiteY1" fmla="*/ 47955 h 1008309"/>
              <a:gd name="connsiteX2" fmla="*/ 383984 w 1244114"/>
              <a:gd name="connsiteY2" fmla="*/ 47852 h 1008309"/>
              <a:gd name="connsiteX3" fmla="*/ 1244114 w 1244114"/>
              <a:gd name="connsiteY3" fmla="*/ 868482 h 1008309"/>
              <a:gd name="connsiteX4" fmla="*/ 1213008 w 1244114"/>
              <a:gd name="connsiteY4" fmla="*/ 852586 h 1008309"/>
              <a:gd name="connsiteX5" fmla="*/ 412374 w 1244114"/>
              <a:gd name="connsiteY5" fmla="*/ 0 h 1008309"/>
              <a:gd name="connsiteX6" fmla="*/ 803 w 1244114"/>
              <a:gd name="connsiteY6" fmla="*/ 2 h 1008309"/>
              <a:gd name="connsiteX0" fmla="*/ 803 w 1244114"/>
              <a:gd name="connsiteY0" fmla="*/ 2 h 1008309"/>
              <a:gd name="connsiteX1" fmla="*/ 0 w 1244114"/>
              <a:gd name="connsiteY1" fmla="*/ 47955 h 1008309"/>
              <a:gd name="connsiteX2" fmla="*/ 383984 w 1244114"/>
              <a:gd name="connsiteY2" fmla="*/ 47852 h 1008309"/>
              <a:gd name="connsiteX3" fmla="*/ 1244114 w 1244114"/>
              <a:gd name="connsiteY3" fmla="*/ 868482 h 1008309"/>
              <a:gd name="connsiteX4" fmla="*/ 1213008 w 1244114"/>
              <a:gd name="connsiteY4" fmla="*/ 852586 h 1008309"/>
              <a:gd name="connsiteX5" fmla="*/ 412374 w 1244114"/>
              <a:gd name="connsiteY5" fmla="*/ 0 h 1008309"/>
              <a:gd name="connsiteX6" fmla="*/ 803 w 1244114"/>
              <a:gd name="connsiteY6" fmla="*/ 2 h 1008309"/>
              <a:gd name="connsiteX0" fmla="*/ 803 w 1244114"/>
              <a:gd name="connsiteY0" fmla="*/ 2 h 1003383"/>
              <a:gd name="connsiteX1" fmla="*/ 0 w 1244114"/>
              <a:gd name="connsiteY1" fmla="*/ 47955 h 1003383"/>
              <a:gd name="connsiteX2" fmla="*/ 383984 w 1244114"/>
              <a:gd name="connsiteY2" fmla="*/ 47852 h 1003383"/>
              <a:gd name="connsiteX3" fmla="*/ 1244114 w 1244114"/>
              <a:gd name="connsiteY3" fmla="*/ 868482 h 1003383"/>
              <a:gd name="connsiteX4" fmla="*/ 1213008 w 1244114"/>
              <a:gd name="connsiteY4" fmla="*/ 852586 h 1003383"/>
              <a:gd name="connsiteX5" fmla="*/ 412374 w 1244114"/>
              <a:gd name="connsiteY5" fmla="*/ 0 h 1003383"/>
              <a:gd name="connsiteX6" fmla="*/ 803 w 1244114"/>
              <a:gd name="connsiteY6" fmla="*/ 2 h 1003383"/>
              <a:gd name="connsiteX0" fmla="*/ 803 w 1244114"/>
              <a:gd name="connsiteY0" fmla="*/ 2 h 1003285"/>
              <a:gd name="connsiteX1" fmla="*/ 0 w 1244114"/>
              <a:gd name="connsiteY1" fmla="*/ 47955 h 1003285"/>
              <a:gd name="connsiteX2" fmla="*/ 383984 w 1244114"/>
              <a:gd name="connsiteY2" fmla="*/ 47852 h 1003285"/>
              <a:gd name="connsiteX3" fmla="*/ 1244114 w 1244114"/>
              <a:gd name="connsiteY3" fmla="*/ 868482 h 1003285"/>
              <a:gd name="connsiteX4" fmla="*/ 1213008 w 1244114"/>
              <a:gd name="connsiteY4" fmla="*/ 852586 h 1003285"/>
              <a:gd name="connsiteX5" fmla="*/ 412374 w 1244114"/>
              <a:gd name="connsiteY5" fmla="*/ 0 h 1003285"/>
              <a:gd name="connsiteX6" fmla="*/ 803 w 1244114"/>
              <a:gd name="connsiteY6" fmla="*/ 2 h 1003285"/>
              <a:gd name="connsiteX0" fmla="*/ 803 w 1244114"/>
              <a:gd name="connsiteY0" fmla="*/ 2 h 1003285"/>
              <a:gd name="connsiteX1" fmla="*/ 0 w 1244114"/>
              <a:gd name="connsiteY1" fmla="*/ 47955 h 1003285"/>
              <a:gd name="connsiteX2" fmla="*/ 383984 w 1244114"/>
              <a:gd name="connsiteY2" fmla="*/ 47852 h 1003285"/>
              <a:gd name="connsiteX3" fmla="*/ 1244114 w 1244114"/>
              <a:gd name="connsiteY3" fmla="*/ 868482 h 1003285"/>
              <a:gd name="connsiteX4" fmla="*/ 1213008 w 1244114"/>
              <a:gd name="connsiteY4" fmla="*/ 852586 h 1003285"/>
              <a:gd name="connsiteX5" fmla="*/ 412374 w 1244114"/>
              <a:gd name="connsiteY5" fmla="*/ 0 h 1003285"/>
              <a:gd name="connsiteX6" fmla="*/ 803 w 1244114"/>
              <a:gd name="connsiteY6" fmla="*/ 2 h 1003285"/>
              <a:gd name="connsiteX0" fmla="*/ 803 w 1246479"/>
              <a:gd name="connsiteY0" fmla="*/ 2 h 1011147"/>
              <a:gd name="connsiteX1" fmla="*/ 0 w 1246479"/>
              <a:gd name="connsiteY1" fmla="*/ 47955 h 1011147"/>
              <a:gd name="connsiteX2" fmla="*/ 383984 w 1246479"/>
              <a:gd name="connsiteY2" fmla="*/ 47852 h 1011147"/>
              <a:gd name="connsiteX3" fmla="*/ 1246479 w 1246479"/>
              <a:gd name="connsiteY3" fmla="*/ 876968 h 1011147"/>
              <a:gd name="connsiteX4" fmla="*/ 1213008 w 1246479"/>
              <a:gd name="connsiteY4" fmla="*/ 852586 h 1011147"/>
              <a:gd name="connsiteX5" fmla="*/ 412374 w 1246479"/>
              <a:gd name="connsiteY5" fmla="*/ 0 h 1011147"/>
              <a:gd name="connsiteX6" fmla="*/ 803 w 1246479"/>
              <a:gd name="connsiteY6" fmla="*/ 2 h 1011147"/>
              <a:gd name="connsiteX0" fmla="*/ 803 w 1246479"/>
              <a:gd name="connsiteY0" fmla="*/ 2 h 1011147"/>
              <a:gd name="connsiteX1" fmla="*/ 0 w 1246479"/>
              <a:gd name="connsiteY1" fmla="*/ 47955 h 1011147"/>
              <a:gd name="connsiteX2" fmla="*/ 383984 w 1246479"/>
              <a:gd name="connsiteY2" fmla="*/ 47852 h 1011147"/>
              <a:gd name="connsiteX3" fmla="*/ 1246479 w 1246479"/>
              <a:gd name="connsiteY3" fmla="*/ 876968 h 1011147"/>
              <a:gd name="connsiteX4" fmla="*/ 1211825 w 1246479"/>
              <a:gd name="connsiteY4" fmla="*/ 856830 h 1011147"/>
              <a:gd name="connsiteX5" fmla="*/ 412374 w 1246479"/>
              <a:gd name="connsiteY5" fmla="*/ 0 h 1011147"/>
              <a:gd name="connsiteX6" fmla="*/ 803 w 1246479"/>
              <a:gd name="connsiteY6" fmla="*/ 2 h 1011147"/>
              <a:gd name="connsiteX0" fmla="*/ 803 w 1246479"/>
              <a:gd name="connsiteY0" fmla="*/ 2 h 1011147"/>
              <a:gd name="connsiteX1" fmla="*/ 0 w 1246479"/>
              <a:gd name="connsiteY1" fmla="*/ 47955 h 1011147"/>
              <a:gd name="connsiteX2" fmla="*/ 383984 w 1246479"/>
              <a:gd name="connsiteY2" fmla="*/ 47852 h 1011147"/>
              <a:gd name="connsiteX3" fmla="*/ 1246479 w 1246479"/>
              <a:gd name="connsiteY3" fmla="*/ 876968 h 1011147"/>
              <a:gd name="connsiteX4" fmla="*/ 1211825 w 1246479"/>
              <a:gd name="connsiteY4" fmla="*/ 856830 h 1011147"/>
              <a:gd name="connsiteX5" fmla="*/ 412374 w 1246479"/>
              <a:gd name="connsiteY5" fmla="*/ 0 h 1011147"/>
              <a:gd name="connsiteX6" fmla="*/ 803 w 1246479"/>
              <a:gd name="connsiteY6" fmla="*/ 2 h 1011147"/>
              <a:gd name="connsiteX0" fmla="*/ 803 w 1246479"/>
              <a:gd name="connsiteY0" fmla="*/ 2 h 1000476"/>
              <a:gd name="connsiteX1" fmla="*/ 0 w 1246479"/>
              <a:gd name="connsiteY1" fmla="*/ 47955 h 1000476"/>
              <a:gd name="connsiteX2" fmla="*/ 383984 w 1246479"/>
              <a:gd name="connsiteY2" fmla="*/ 47852 h 1000476"/>
              <a:gd name="connsiteX3" fmla="*/ 1246479 w 1246479"/>
              <a:gd name="connsiteY3" fmla="*/ 876968 h 1000476"/>
              <a:gd name="connsiteX4" fmla="*/ 1211825 w 1246479"/>
              <a:gd name="connsiteY4" fmla="*/ 856830 h 1000476"/>
              <a:gd name="connsiteX5" fmla="*/ 412374 w 1246479"/>
              <a:gd name="connsiteY5" fmla="*/ 0 h 1000476"/>
              <a:gd name="connsiteX6" fmla="*/ 803 w 1246479"/>
              <a:gd name="connsiteY6" fmla="*/ 2 h 1000476"/>
              <a:gd name="connsiteX0" fmla="*/ 803 w 1247662"/>
              <a:gd name="connsiteY0" fmla="*/ 2 h 1000476"/>
              <a:gd name="connsiteX1" fmla="*/ 0 w 1247662"/>
              <a:gd name="connsiteY1" fmla="*/ 47955 h 1000476"/>
              <a:gd name="connsiteX2" fmla="*/ 383984 w 1247662"/>
              <a:gd name="connsiteY2" fmla="*/ 47852 h 1000476"/>
              <a:gd name="connsiteX3" fmla="*/ 1247662 w 1247662"/>
              <a:gd name="connsiteY3" fmla="*/ 876968 h 1000476"/>
              <a:gd name="connsiteX4" fmla="*/ 1211825 w 1247662"/>
              <a:gd name="connsiteY4" fmla="*/ 856830 h 1000476"/>
              <a:gd name="connsiteX5" fmla="*/ 412374 w 1247662"/>
              <a:gd name="connsiteY5" fmla="*/ 0 h 1000476"/>
              <a:gd name="connsiteX6" fmla="*/ 803 w 1247662"/>
              <a:gd name="connsiteY6" fmla="*/ 2 h 1000476"/>
              <a:gd name="connsiteX0" fmla="*/ 803 w 1247662"/>
              <a:gd name="connsiteY0" fmla="*/ 0 h 1000474"/>
              <a:gd name="connsiteX1" fmla="*/ 0 w 1247662"/>
              <a:gd name="connsiteY1" fmla="*/ 47953 h 1000474"/>
              <a:gd name="connsiteX2" fmla="*/ 383984 w 1247662"/>
              <a:gd name="connsiteY2" fmla="*/ 47850 h 1000474"/>
              <a:gd name="connsiteX3" fmla="*/ 1247662 w 1247662"/>
              <a:gd name="connsiteY3" fmla="*/ 876966 h 1000474"/>
              <a:gd name="connsiteX4" fmla="*/ 1211825 w 1247662"/>
              <a:gd name="connsiteY4" fmla="*/ 856828 h 1000474"/>
              <a:gd name="connsiteX5" fmla="*/ 411191 w 1247662"/>
              <a:gd name="connsiteY5" fmla="*/ 5655 h 1000474"/>
              <a:gd name="connsiteX6" fmla="*/ 803 w 1247662"/>
              <a:gd name="connsiteY6" fmla="*/ 0 h 1000474"/>
              <a:gd name="connsiteX0" fmla="*/ 803 w 1247662"/>
              <a:gd name="connsiteY0" fmla="*/ 2 h 994819"/>
              <a:gd name="connsiteX1" fmla="*/ 0 w 1247662"/>
              <a:gd name="connsiteY1" fmla="*/ 42298 h 994819"/>
              <a:gd name="connsiteX2" fmla="*/ 383984 w 1247662"/>
              <a:gd name="connsiteY2" fmla="*/ 42195 h 994819"/>
              <a:gd name="connsiteX3" fmla="*/ 1247662 w 1247662"/>
              <a:gd name="connsiteY3" fmla="*/ 871311 h 994819"/>
              <a:gd name="connsiteX4" fmla="*/ 1211825 w 1247662"/>
              <a:gd name="connsiteY4" fmla="*/ 851173 h 994819"/>
              <a:gd name="connsiteX5" fmla="*/ 411191 w 1247662"/>
              <a:gd name="connsiteY5" fmla="*/ 0 h 994819"/>
              <a:gd name="connsiteX6" fmla="*/ 803 w 1247662"/>
              <a:gd name="connsiteY6" fmla="*/ 2 h 994819"/>
              <a:gd name="connsiteX0" fmla="*/ 803 w 1250049"/>
              <a:gd name="connsiteY0" fmla="*/ 2 h 980809"/>
              <a:gd name="connsiteX1" fmla="*/ 0 w 1250049"/>
              <a:gd name="connsiteY1" fmla="*/ 42298 h 980809"/>
              <a:gd name="connsiteX2" fmla="*/ 383984 w 1250049"/>
              <a:gd name="connsiteY2" fmla="*/ 42195 h 980809"/>
              <a:gd name="connsiteX3" fmla="*/ 1250049 w 1250049"/>
              <a:gd name="connsiteY3" fmla="*/ 856248 h 980809"/>
              <a:gd name="connsiteX4" fmla="*/ 1211825 w 1250049"/>
              <a:gd name="connsiteY4" fmla="*/ 851173 h 980809"/>
              <a:gd name="connsiteX5" fmla="*/ 411191 w 1250049"/>
              <a:gd name="connsiteY5" fmla="*/ 0 h 980809"/>
              <a:gd name="connsiteX6" fmla="*/ 803 w 1250049"/>
              <a:gd name="connsiteY6" fmla="*/ 2 h 980809"/>
              <a:gd name="connsiteX0" fmla="*/ 803 w 1250049"/>
              <a:gd name="connsiteY0" fmla="*/ 2 h 980809"/>
              <a:gd name="connsiteX1" fmla="*/ 0 w 1250049"/>
              <a:gd name="connsiteY1" fmla="*/ 42298 h 980809"/>
              <a:gd name="connsiteX2" fmla="*/ 383984 w 1250049"/>
              <a:gd name="connsiteY2" fmla="*/ 42195 h 980809"/>
              <a:gd name="connsiteX3" fmla="*/ 1250049 w 1250049"/>
              <a:gd name="connsiteY3" fmla="*/ 856248 h 980809"/>
              <a:gd name="connsiteX4" fmla="*/ 1209439 w 1250049"/>
              <a:gd name="connsiteY4" fmla="*/ 847065 h 980809"/>
              <a:gd name="connsiteX5" fmla="*/ 411191 w 1250049"/>
              <a:gd name="connsiteY5" fmla="*/ 0 h 980809"/>
              <a:gd name="connsiteX6" fmla="*/ 803 w 1250049"/>
              <a:gd name="connsiteY6" fmla="*/ 2 h 980809"/>
              <a:gd name="connsiteX0" fmla="*/ 803 w 1250049"/>
              <a:gd name="connsiteY0" fmla="*/ 2 h 980809"/>
              <a:gd name="connsiteX1" fmla="*/ 0 w 1250049"/>
              <a:gd name="connsiteY1" fmla="*/ 42298 h 980809"/>
              <a:gd name="connsiteX2" fmla="*/ 383984 w 1250049"/>
              <a:gd name="connsiteY2" fmla="*/ 42195 h 980809"/>
              <a:gd name="connsiteX3" fmla="*/ 1250049 w 1250049"/>
              <a:gd name="connsiteY3" fmla="*/ 856248 h 980809"/>
              <a:gd name="connsiteX4" fmla="*/ 1209439 w 1250049"/>
              <a:gd name="connsiteY4" fmla="*/ 847065 h 980809"/>
              <a:gd name="connsiteX5" fmla="*/ 411191 w 1250049"/>
              <a:gd name="connsiteY5" fmla="*/ 0 h 980809"/>
              <a:gd name="connsiteX6" fmla="*/ 803 w 1250049"/>
              <a:gd name="connsiteY6" fmla="*/ 2 h 980809"/>
              <a:gd name="connsiteX0" fmla="*/ 803 w 1250049"/>
              <a:gd name="connsiteY0" fmla="*/ 2 h 990243"/>
              <a:gd name="connsiteX1" fmla="*/ 0 w 1250049"/>
              <a:gd name="connsiteY1" fmla="*/ 42298 h 990243"/>
              <a:gd name="connsiteX2" fmla="*/ 383984 w 1250049"/>
              <a:gd name="connsiteY2" fmla="*/ 42195 h 990243"/>
              <a:gd name="connsiteX3" fmla="*/ 1250049 w 1250049"/>
              <a:gd name="connsiteY3" fmla="*/ 856248 h 990243"/>
              <a:gd name="connsiteX4" fmla="*/ 1209439 w 1250049"/>
              <a:gd name="connsiteY4" fmla="*/ 847065 h 990243"/>
              <a:gd name="connsiteX5" fmla="*/ 411191 w 1250049"/>
              <a:gd name="connsiteY5" fmla="*/ 0 h 990243"/>
              <a:gd name="connsiteX6" fmla="*/ 803 w 1250049"/>
              <a:gd name="connsiteY6" fmla="*/ 2 h 990243"/>
              <a:gd name="connsiteX0" fmla="*/ 803 w 1250049"/>
              <a:gd name="connsiteY0" fmla="*/ 2 h 990243"/>
              <a:gd name="connsiteX1" fmla="*/ 0 w 1250049"/>
              <a:gd name="connsiteY1" fmla="*/ 42298 h 990243"/>
              <a:gd name="connsiteX2" fmla="*/ 383984 w 1250049"/>
              <a:gd name="connsiteY2" fmla="*/ 42195 h 990243"/>
              <a:gd name="connsiteX3" fmla="*/ 1250049 w 1250049"/>
              <a:gd name="connsiteY3" fmla="*/ 856248 h 990243"/>
              <a:gd name="connsiteX4" fmla="*/ 1209439 w 1250049"/>
              <a:gd name="connsiteY4" fmla="*/ 847065 h 990243"/>
              <a:gd name="connsiteX5" fmla="*/ 411191 w 1250049"/>
              <a:gd name="connsiteY5" fmla="*/ 0 h 990243"/>
              <a:gd name="connsiteX6" fmla="*/ 803 w 1250049"/>
              <a:gd name="connsiteY6" fmla="*/ 2 h 990243"/>
              <a:gd name="connsiteX0" fmla="*/ 803 w 1250049"/>
              <a:gd name="connsiteY0" fmla="*/ 2 h 998851"/>
              <a:gd name="connsiteX1" fmla="*/ 0 w 1250049"/>
              <a:gd name="connsiteY1" fmla="*/ 42298 h 998851"/>
              <a:gd name="connsiteX2" fmla="*/ 383984 w 1250049"/>
              <a:gd name="connsiteY2" fmla="*/ 42195 h 998851"/>
              <a:gd name="connsiteX3" fmla="*/ 1250049 w 1250049"/>
              <a:gd name="connsiteY3" fmla="*/ 856248 h 998851"/>
              <a:gd name="connsiteX4" fmla="*/ 1209439 w 1250049"/>
              <a:gd name="connsiteY4" fmla="*/ 847065 h 998851"/>
              <a:gd name="connsiteX5" fmla="*/ 411191 w 1250049"/>
              <a:gd name="connsiteY5" fmla="*/ 0 h 998851"/>
              <a:gd name="connsiteX6" fmla="*/ 803 w 1250049"/>
              <a:gd name="connsiteY6" fmla="*/ 2 h 998851"/>
              <a:gd name="connsiteX0" fmla="*/ 803 w 1250049"/>
              <a:gd name="connsiteY0" fmla="*/ 2 h 998851"/>
              <a:gd name="connsiteX1" fmla="*/ 0 w 1250049"/>
              <a:gd name="connsiteY1" fmla="*/ 42298 h 998851"/>
              <a:gd name="connsiteX2" fmla="*/ 383984 w 1250049"/>
              <a:gd name="connsiteY2" fmla="*/ 42195 h 998851"/>
              <a:gd name="connsiteX3" fmla="*/ 1250049 w 1250049"/>
              <a:gd name="connsiteY3" fmla="*/ 856248 h 998851"/>
              <a:gd name="connsiteX4" fmla="*/ 1209439 w 1250049"/>
              <a:gd name="connsiteY4" fmla="*/ 847065 h 998851"/>
              <a:gd name="connsiteX5" fmla="*/ 411191 w 1250049"/>
              <a:gd name="connsiteY5" fmla="*/ 0 h 998851"/>
              <a:gd name="connsiteX6" fmla="*/ 803 w 1250049"/>
              <a:gd name="connsiteY6" fmla="*/ 2 h 998851"/>
              <a:gd name="connsiteX0" fmla="*/ 803 w 1250049"/>
              <a:gd name="connsiteY0" fmla="*/ 2 h 1009188"/>
              <a:gd name="connsiteX1" fmla="*/ 0 w 1250049"/>
              <a:gd name="connsiteY1" fmla="*/ 42298 h 1009188"/>
              <a:gd name="connsiteX2" fmla="*/ 383984 w 1250049"/>
              <a:gd name="connsiteY2" fmla="*/ 42195 h 1009188"/>
              <a:gd name="connsiteX3" fmla="*/ 1250049 w 1250049"/>
              <a:gd name="connsiteY3" fmla="*/ 856248 h 1009188"/>
              <a:gd name="connsiteX4" fmla="*/ 1209439 w 1250049"/>
              <a:gd name="connsiteY4" fmla="*/ 847065 h 1009188"/>
              <a:gd name="connsiteX5" fmla="*/ 411191 w 1250049"/>
              <a:gd name="connsiteY5" fmla="*/ 0 h 1009188"/>
              <a:gd name="connsiteX6" fmla="*/ 803 w 1250049"/>
              <a:gd name="connsiteY6" fmla="*/ 2 h 1009188"/>
              <a:gd name="connsiteX0" fmla="*/ 803 w 1250049"/>
              <a:gd name="connsiteY0" fmla="*/ 2 h 1009188"/>
              <a:gd name="connsiteX1" fmla="*/ 0 w 1250049"/>
              <a:gd name="connsiteY1" fmla="*/ 42298 h 1009188"/>
              <a:gd name="connsiteX2" fmla="*/ 383984 w 1250049"/>
              <a:gd name="connsiteY2" fmla="*/ 42195 h 1009188"/>
              <a:gd name="connsiteX3" fmla="*/ 1250049 w 1250049"/>
              <a:gd name="connsiteY3" fmla="*/ 856248 h 1009188"/>
              <a:gd name="connsiteX4" fmla="*/ 1209439 w 1250049"/>
              <a:gd name="connsiteY4" fmla="*/ 847065 h 1009188"/>
              <a:gd name="connsiteX5" fmla="*/ 411191 w 1250049"/>
              <a:gd name="connsiteY5" fmla="*/ 0 h 1009188"/>
              <a:gd name="connsiteX6" fmla="*/ 803 w 1250049"/>
              <a:gd name="connsiteY6" fmla="*/ 2 h 1009188"/>
              <a:gd name="connsiteX0" fmla="*/ 38993 w 1250049"/>
              <a:gd name="connsiteY0" fmla="*/ 2 h 1009188"/>
              <a:gd name="connsiteX1" fmla="*/ 0 w 1250049"/>
              <a:gd name="connsiteY1" fmla="*/ 42298 h 1009188"/>
              <a:gd name="connsiteX2" fmla="*/ 383984 w 1250049"/>
              <a:gd name="connsiteY2" fmla="*/ 42195 h 1009188"/>
              <a:gd name="connsiteX3" fmla="*/ 1250049 w 1250049"/>
              <a:gd name="connsiteY3" fmla="*/ 856248 h 1009188"/>
              <a:gd name="connsiteX4" fmla="*/ 1209439 w 1250049"/>
              <a:gd name="connsiteY4" fmla="*/ 847065 h 1009188"/>
              <a:gd name="connsiteX5" fmla="*/ 411191 w 1250049"/>
              <a:gd name="connsiteY5" fmla="*/ 0 h 1009188"/>
              <a:gd name="connsiteX6" fmla="*/ 38993 w 1250049"/>
              <a:gd name="connsiteY6" fmla="*/ 2 h 1009188"/>
              <a:gd name="connsiteX0" fmla="*/ 38993 w 1250049"/>
              <a:gd name="connsiteY0" fmla="*/ 2 h 1009188"/>
              <a:gd name="connsiteX1" fmla="*/ 0 w 1250049"/>
              <a:gd name="connsiteY1" fmla="*/ 42298 h 1009188"/>
              <a:gd name="connsiteX2" fmla="*/ 45351 w 1250049"/>
              <a:gd name="connsiteY2" fmla="*/ 42272 h 1009188"/>
              <a:gd name="connsiteX3" fmla="*/ 383984 w 1250049"/>
              <a:gd name="connsiteY3" fmla="*/ 42195 h 1009188"/>
              <a:gd name="connsiteX4" fmla="*/ 1250049 w 1250049"/>
              <a:gd name="connsiteY4" fmla="*/ 856248 h 1009188"/>
              <a:gd name="connsiteX5" fmla="*/ 1209439 w 1250049"/>
              <a:gd name="connsiteY5" fmla="*/ 847065 h 1009188"/>
              <a:gd name="connsiteX6" fmla="*/ 411191 w 1250049"/>
              <a:gd name="connsiteY6" fmla="*/ 0 h 1009188"/>
              <a:gd name="connsiteX7" fmla="*/ 38993 w 1250049"/>
              <a:gd name="connsiteY7" fmla="*/ 2 h 1009188"/>
              <a:gd name="connsiteX0" fmla="*/ 10 w 1211066"/>
              <a:gd name="connsiteY0" fmla="*/ 2 h 1009188"/>
              <a:gd name="connsiteX1" fmla="*/ 6367 w 1211066"/>
              <a:gd name="connsiteY1" fmla="*/ 42298 h 1009188"/>
              <a:gd name="connsiteX2" fmla="*/ 6368 w 1211066"/>
              <a:gd name="connsiteY2" fmla="*/ 42272 h 1009188"/>
              <a:gd name="connsiteX3" fmla="*/ 345001 w 1211066"/>
              <a:gd name="connsiteY3" fmla="*/ 42195 h 1009188"/>
              <a:gd name="connsiteX4" fmla="*/ 1211066 w 1211066"/>
              <a:gd name="connsiteY4" fmla="*/ 856248 h 1009188"/>
              <a:gd name="connsiteX5" fmla="*/ 1170456 w 1211066"/>
              <a:gd name="connsiteY5" fmla="*/ 847065 h 1009188"/>
              <a:gd name="connsiteX6" fmla="*/ 372208 w 1211066"/>
              <a:gd name="connsiteY6" fmla="*/ 0 h 1009188"/>
              <a:gd name="connsiteX7" fmla="*/ 10 w 1211066"/>
              <a:gd name="connsiteY7" fmla="*/ 2 h 1009188"/>
              <a:gd name="connsiteX0" fmla="*/ 803 w 1211859"/>
              <a:gd name="connsiteY0" fmla="*/ 2 h 1009188"/>
              <a:gd name="connsiteX1" fmla="*/ 7160 w 1211859"/>
              <a:gd name="connsiteY1" fmla="*/ 42298 h 1009188"/>
              <a:gd name="connsiteX2" fmla="*/ 0 w 1211859"/>
              <a:gd name="connsiteY2" fmla="*/ 42272 h 1009188"/>
              <a:gd name="connsiteX3" fmla="*/ 345794 w 1211859"/>
              <a:gd name="connsiteY3" fmla="*/ 42195 h 1009188"/>
              <a:gd name="connsiteX4" fmla="*/ 1211859 w 1211859"/>
              <a:gd name="connsiteY4" fmla="*/ 856248 h 1009188"/>
              <a:gd name="connsiteX5" fmla="*/ 1171249 w 1211859"/>
              <a:gd name="connsiteY5" fmla="*/ 847065 h 1009188"/>
              <a:gd name="connsiteX6" fmla="*/ 373001 w 1211859"/>
              <a:gd name="connsiteY6" fmla="*/ 0 h 1009188"/>
              <a:gd name="connsiteX7" fmla="*/ 803 w 1211859"/>
              <a:gd name="connsiteY7" fmla="*/ 2 h 1009188"/>
              <a:gd name="connsiteX0" fmla="*/ 3191 w 1214247"/>
              <a:gd name="connsiteY0" fmla="*/ 2 h 1009188"/>
              <a:gd name="connsiteX1" fmla="*/ 0 w 1214247"/>
              <a:gd name="connsiteY1" fmla="*/ 38647 h 1009188"/>
              <a:gd name="connsiteX2" fmla="*/ 2388 w 1214247"/>
              <a:gd name="connsiteY2" fmla="*/ 42272 h 1009188"/>
              <a:gd name="connsiteX3" fmla="*/ 348182 w 1214247"/>
              <a:gd name="connsiteY3" fmla="*/ 42195 h 1009188"/>
              <a:gd name="connsiteX4" fmla="*/ 1214247 w 1214247"/>
              <a:gd name="connsiteY4" fmla="*/ 856248 h 1009188"/>
              <a:gd name="connsiteX5" fmla="*/ 1173637 w 1214247"/>
              <a:gd name="connsiteY5" fmla="*/ 847065 h 1009188"/>
              <a:gd name="connsiteX6" fmla="*/ 375389 w 1214247"/>
              <a:gd name="connsiteY6" fmla="*/ 0 h 1009188"/>
              <a:gd name="connsiteX7" fmla="*/ 3191 w 1214247"/>
              <a:gd name="connsiteY7" fmla="*/ 2 h 1009188"/>
              <a:gd name="connsiteX0" fmla="*/ 30454 w 1241510"/>
              <a:gd name="connsiteY0" fmla="*/ 429 h 1009615"/>
              <a:gd name="connsiteX1" fmla="*/ 20103 w 1241510"/>
              <a:gd name="connsiteY1" fmla="*/ 3444 h 1009615"/>
              <a:gd name="connsiteX2" fmla="*/ 27263 w 1241510"/>
              <a:gd name="connsiteY2" fmla="*/ 39074 h 1009615"/>
              <a:gd name="connsiteX3" fmla="*/ 29651 w 1241510"/>
              <a:gd name="connsiteY3" fmla="*/ 42699 h 1009615"/>
              <a:gd name="connsiteX4" fmla="*/ 375445 w 1241510"/>
              <a:gd name="connsiteY4" fmla="*/ 42622 h 1009615"/>
              <a:gd name="connsiteX5" fmla="*/ 1241510 w 1241510"/>
              <a:gd name="connsiteY5" fmla="*/ 856675 h 1009615"/>
              <a:gd name="connsiteX6" fmla="*/ 1200900 w 1241510"/>
              <a:gd name="connsiteY6" fmla="*/ 847492 h 1009615"/>
              <a:gd name="connsiteX7" fmla="*/ 402652 w 1241510"/>
              <a:gd name="connsiteY7" fmla="*/ 427 h 1009615"/>
              <a:gd name="connsiteX8" fmla="*/ 30454 w 1241510"/>
              <a:gd name="connsiteY8" fmla="*/ 429 h 1009615"/>
              <a:gd name="connsiteX0" fmla="*/ 27311 w 1238367"/>
              <a:gd name="connsiteY0" fmla="*/ 1667 h 1010853"/>
              <a:gd name="connsiteX1" fmla="*/ 28099 w 1238367"/>
              <a:gd name="connsiteY1" fmla="*/ 2856 h 1010853"/>
              <a:gd name="connsiteX2" fmla="*/ 24120 w 1238367"/>
              <a:gd name="connsiteY2" fmla="*/ 40312 h 1010853"/>
              <a:gd name="connsiteX3" fmla="*/ 26508 w 1238367"/>
              <a:gd name="connsiteY3" fmla="*/ 43937 h 1010853"/>
              <a:gd name="connsiteX4" fmla="*/ 372302 w 1238367"/>
              <a:gd name="connsiteY4" fmla="*/ 43860 h 1010853"/>
              <a:gd name="connsiteX5" fmla="*/ 1238367 w 1238367"/>
              <a:gd name="connsiteY5" fmla="*/ 857913 h 1010853"/>
              <a:gd name="connsiteX6" fmla="*/ 1197757 w 1238367"/>
              <a:gd name="connsiteY6" fmla="*/ 848730 h 1010853"/>
              <a:gd name="connsiteX7" fmla="*/ 399509 w 1238367"/>
              <a:gd name="connsiteY7" fmla="*/ 1665 h 1010853"/>
              <a:gd name="connsiteX8" fmla="*/ 27311 w 1238367"/>
              <a:gd name="connsiteY8" fmla="*/ 1667 h 101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8367" h="1010853">
                <a:moveTo>
                  <a:pt x="27311" y="1667"/>
                </a:moveTo>
                <a:cubicBezTo>
                  <a:pt x="-34856" y="3083"/>
                  <a:pt x="28631" y="-3585"/>
                  <a:pt x="28099" y="2856"/>
                </a:cubicBezTo>
                <a:cubicBezTo>
                  <a:pt x="27567" y="9297"/>
                  <a:pt x="24120" y="34683"/>
                  <a:pt x="24120" y="40312"/>
                </a:cubicBezTo>
                <a:cubicBezTo>
                  <a:pt x="24120" y="40303"/>
                  <a:pt x="26508" y="43946"/>
                  <a:pt x="26508" y="43937"/>
                </a:cubicBezTo>
                <a:lnTo>
                  <a:pt x="372302" y="43860"/>
                </a:lnTo>
                <a:cubicBezTo>
                  <a:pt x="625107" y="-825"/>
                  <a:pt x="997647" y="1480280"/>
                  <a:pt x="1238367" y="857913"/>
                </a:cubicBezTo>
                <a:cubicBezTo>
                  <a:pt x="1213379" y="859441"/>
                  <a:pt x="1214147" y="862605"/>
                  <a:pt x="1197757" y="848730"/>
                </a:cubicBezTo>
                <a:cubicBezTo>
                  <a:pt x="1036624" y="1380979"/>
                  <a:pt x="663045" y="27471"/>
                  <a:pt x="399509" y="1665"/>
                </a:cubicBezTo>
                <a:lnTo>
                  <a:pt x="27311" y="1667"/>
                </a:ln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  <a:alpha val="50000"/>
                </a:schemeClr>
              </a:gs>
              <a:gs pos="100000">
                <a:schemeClr val="bg1">
                  <a:alpha val="50000"/>
                </a:schemeClr>
              </a:gs>
            </a:gsLst>
            <a:lin ang="5400000" scaled="0"/>
          </a:gra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00" name="Group 499"/>
          <p:cNvGrpSpPr/>
          <p:nvPr/>
        </p:nvGrpSpPr>
        <p:grpSpPr>
          <a:xfrm>
            <a:off x="5672137" y="3869938"/>
            <a:ext cx="404813" cy="366385"/>
            <a:chOff x="5676900" y="4158158"/>
            <a:chExt cx="404813" cy="366385"/>
          </a:xfrm>
        </p:grpSpPr>
        <p:sp>
          <p:nvSpPr>
            <p:cNvPr id="501" name="Freeform 500"/>
            <p:cNvSpPr/>
            <p:nvPr/>
          </p:nvSpPr>
          <p:spPr>
            <a:xfrm>
              <a:off x="5676900" y="4262437"/>
              <a:ext cx="404813" cy="262106"/>
            </a:xfrm>
            <a:custGeom>
              <a:avLst/>
              <a:gdLst>
                <a:gd name="connsiteX0" fmla="*/ 164306 w 404813"/>
                <a:gd name="connsiteY0" fmla="*/ 242888 h 242888"/>
                <a:gd name="connsiteX1" fmla="*/ 114300 w 404813"/>
                <a:gd name="connsiteY1" fmla="*/ 159544 h 242888"/>
                <a:gd name="connsiteX2" fmla="*/ 59531 w 404813"/>
                <a:gd name="connsiteY2" fmla="*/ 195263 h 242888"/>
                <a:gd name="connsiteX3" fmla="*/ 0 w 404813"/>
                <a:gd name="connsiteY3" fmla="*/ 150019 h 242888"/>
                <a:gd name="connsiteX4" fmla="*/ 7144 w 404813"/>
                <a:gd name="connsiteY4" fmla="*/ 0 h 242888"/>
                <a:gd name="connsiteX5" fmla="*/ 397669 w 404813"/>
                <a:gd name="connsiteY5" fmla="*/ 9525 h 242888"/>
                <a:gd name="connsiteX6" fmla="*/ 404813 w 404813"/>
                <a:gd name="connsiteY6" fmla="*/ 152400 h 242888"/>
                <a:gd name="connsiteX7" fmla="*/ 164306 w 404813"/>
                <a:gd name="connsiteY7" fmla="*/ 242888 h 242888"/>
                <a:gd name="connsiteX0" fmla="*/ 164306 w 404813"/>
                <a:gd name="connsiteY0" fmla="*/ 261938 h 261938"/>
                <a:gd name="connsiteX1" fmla="*/ 114300 w 404813"/>
                <a:gd name="connsiteY1" fmla="*/ 159544 h 261938"/>
                <a:gd name="connsiteX2" fmla="*/ 59531 w 404813"/>
                <a:gd name="connsiteY2" fmla="*/ 195263 h 261938"/>
                <a:gd name="connsiteX3" fmla="*/ 0 w 404813"/>
                <a:gd name="connsiteY3" fmla="*/ 150019 h 261938"/>
                <a:gd name="connsiteX4" fmla="*/ 7144 w 404813"/>
                <a:gd name="connsiteY4" fmla="*/ 0 h 261938"/>
                <a:gd name="connsiteX5" fmla="*/ 397669 w 404813"/>
                <a:gd name="connsiteY5" fmla="*/ 9525 h 261938"/>
                <a:gd name="connsiteX6" fmla="*/ 404813 w 404813"/>
                <a:gd name="connsiteY6" fmla="*/ 152400 h 261938"/>
                <a:gd name="connsiteX7" fmla="*/ 164306 w 404813"/>
                <a:gd name="connsiteY7" fmla="*/ 261938 h 261938"/>
                <a:gd name="connsiteX0" fmla="*/ 164306 w 404813"/>
                <a:gd name="connsiteY0" fmla="*/ 261938 h 261938"/>
                <a:gd name="connsiteX1" fmla="*/ 114300 w 404813"/>
                <a:gd name="connsiteY1" fmla="*/ 159544 h 261938"/>
                <a:gd name="connsiteX2" fmla="*/ 59531 w 404813"/>
                <a:gd name="connsiteY2" fmla="*/ 195263 h 261938"/>
                <a:gd name="connsiteX3" fmla="*/ 0 w 404813"/>
                <a:gd name="connsiteY3" fmla="*/ 150019 h 261938"/>
                <a:gd name="connsiteX4" fmla="*/ 7144 w 404813"/>
                <a:gd name="connsiteY4" fmla="*/ 0 h 261938"/>
                <a:gd name="connsiteX5" fmla="*/ 397669 w 404813"/>
                <a:gd name="connsiteY5" fmla="*/ 9525 h 261938"/>
                <a:gd name="connsiteX6" fmla="*/ 404813 w 404813"/>
                <a:gd name="connsiteY6" fmla="*/ 152400 h 261938"/>
                <a:gd name="connsiteX7" fmla="*/ 164306 w 404813"/>
                <a:gd name="connsiteY7" fmla="*/ 261938 h 261938"/>
                <a:gd name="connsiteX0" fmla="*/ 164306 w 404813"/>
                <a:gd name="connsiteY0" fmla="*/ 261938 h 261938"/>
                <a:gd name="connsiteX1" fmla="*/ 107156 w 404813"/>
                <a:gd name="connsiteY1" fmla="*/ 159544 h 261938"/>
                <a:gd name="connsiteX2" fmla="*/ 59531 w 404813"/>
                <a:gd name="connsiteY2" fmla="*/ 195263 h 261938"/>
                <a:gd name="connsiteX3" fmla="*/ 0 w 404813"/>
                <a:gd name="connsiteY3" fmla="*/ 150019 h 261938"/>
                <a:gd name="connsiteX4" fmla="*/ 7144 w 404813"/>
                <a:gd name="connsiteY4" fmla="*/ 0 h 261938"/>
                <a:gd name="connsiteX5" fmla="*/ 397669 w 404813"/>
                <a:gd name="connsiteY5" fmla="*/ 9525 h 261938"/>
                <a:gd name="connsiteX6" fmla="*/ 404813 w 404813"/>
                <a:gd name="connsiteY6" fmla="*/ 152400 h 261938"/>
                <a:gd name="connsiteX7" fmla="*/ 164306 w 404813"/>
                <a:gd name="connsiteY7" fmla="*/ 261938 h 261938"/>
                <a:gd name="connsiteX0" fmla="*/ 164306 w 404813"/>
                <a:gd name="connsiteY0" fmla="*/ 261938 h 261938"/>
                <a:gd name="connsiteX1" fmla="*/ 107156 w 404813"/>
                <a:gd name="connsiteY1" fmla="*/ 159544 h 261938"/>
                <a:gd name="connsiteX2" fmla="*/ 59531 w 404813"/>
                <a:gd name="connsiteY2" fmla="*/ 195263 h 261938"/>
                <a:gd name="connsiteX3" fmla="*/ 0 w 404813"/>
                <a:gd name="connsiteY3" fmla="*/ 150019 h 261938"/>
                <a:gd name="connsiteX4" fmla="*/ 7144 w 404813"/>
                <a:gd name="connsiteY4" fmla="*/ 0 h 261938"/>
                <a:gd name="connsiteX5" fmla="*/ 397669 w 404813"/>
                <a:gd name="connsiteY5" fmla="*/ 9525 h 261938"/>
                <a:gd name="connsiteX6" fmla="*/ 404813 w 404813"/>
                <a:gd name="connsiteY6" fmla="*/ 152400 h 261938"/>
                <a:gd name="connsiteX7" fmla="*/ 164306 w 404813"/>
                <a:gd name="connsiteY7" fmla="*/ 261938 h 261938"/>
                <a:gd name="connsiteX0" fmla="*/ 164306 w 404813"/>
                <a:gd name="connsiteY0" fmla="*/ 261938 h 261938"/>
                <a:gd name="connsiteX1" fmla="*/ 107156 w 404813"/>
                <a:gd name="connsiteY1" fmla="*/ 159544 h 261938"/>
                <a:gd name="connsiteX2" fmla="*/ 59531 w 404813"/>
                <a:gd name="connsiteY2" fmla="*/ 195263 h 261938"/>
                <a:gd name="connsiteX3" fmla="*/ 0 w 404813"/>
                <a:gd name="connsiteY3" fmla="*/ 150019 h 261938"/>
                <a:gd name="connsiteX4" fmla="*/ 7144 w 404813"/>
                <a:gd name="connsiteY4" fmla="*/ 0 h 261938"/>
                <a:gd name="connsiteX5" fmla="*/ 397669 w 404813"/>
                <a:gd name="connsiteY5" fmla="*/ 9525 h 261938"/>
                <a:gd name="connsiteX6" fmla="*/ 404813 w 404813"/>
                <a:gd name="connsiteY6" fmla="*/ 152400 h 261938"/>
                <a:gd name="connsiteX7" fmla="*/ 164306 w 404813"/>
                <a:gd name="connsiteY7" fmla="*/ 261938 h 261938"/>
                <a:gd name="connsiteX0" fmla="*/ 164306 w 404813"/>
                <a:gd name="connsiteY0" fmla="*/ 261938 h 261938"/>
                <a:gd name="connsiteX1" fmla="*/ 107156 w 404813"/>
                <a:gd name="connsiteY1" fmla="*/ 159544 h 261938"/>
                <a:gd name="connsiteX2" fmla="*/ 59531 w 404813"/>
                <a:gd name="connsiteY2" fmla="*/ 195263 h 261938"/>
                <a:gd name="connsiteX3" fmla="*/ 0 w 404813"/>
                <a:gd name="connsiteY3" fmla="*/ 150019 h 261938"/>
                <a:gd name="connsiteX4" fmla="*/ 7144 w 404813"/>
                <a:gd name="connsiteY4" fmla="*/ 0 h 261938"/>
                <a:gd name="connsiteX5" fmla="*/ 397669 w 404813"/>
                <a:gd name="connsiteY5" fmla="*/ 9525 h 261938"/>
                <a:gd name="connsiteX6" fmla="*/ 404813 w 404813"/>
                <a:gd name="connsiteY6" fmla="*/ 152400 h 261938"/>
                <a:gd name="connsiteX7" fmla="*/ 164306 w 404813"/>
                <a:gd name="connsiteY7" fmla="*/ 261938 h 261938"/>
                <a:gd name="connsiteX0" fmla="*/ 164306 w 404813"/>
                <a:gd name="connsiteY0" fmla="*/ 261938 h 261938"/>
                <a:gd name="connsiteX1" fmla="*/ 123825 w 404813"/>
                <a:gd name="connsiteY1" fmla="*/ 154781 h 261938"/>
                <a:gd name="connsiteX2" fmla="*/ 59531 w 404813"/>
                <a:gd name="connsiteY2" fmla="*/ 195263 h 261938"/>
                <a:gd name="connsiteX3" fmla="*/ 0 w 404813"/>
                <a:gd name="connsiteY3" fmla="*/ 150019 h 261938"/>
                <a:gd name="connsiteX4" fmla="*/ 7144 w 404813"/>
                <a:gd name="connsiteY4" fmla="*/ 0 h 261938"/>
                <a:gd name="connsiteX5" fmla="*/ 397669 w 404813"/>
                <a:gd name="connsiteY5" fmla="*/ 9525 h 261938"/>
                <a:gd name="connsiteX6" fmla="*/ 404813 w 404813"/>
                <a:gd name="connsiteY6" fmla="*/ 152400 h 261938"/>
                <a:gd name="connsiteX7" fmla="*/ 164306 w 404813"/>
                <a:gd name="connsiteY7" fmla="*/ 261938 h 261938"/>
                <a:gd name="connsiteX0" fmla="*/ 164306 w 404813"/>
                <a:gd name="connsiteY0" fmla="*/ 261938 h 261938"/>
                <a:gd name="connsiteX1" fmla="*/ 123825 w 404813"/>
                <a:gd name="connsiteY1" fmla="*/ 154781 h 261938"/>
                <a:gd name="connsiteX2" fmla="*/ 59531 w 404813"/>
                <a:gd name="connsiteY2" fmla="*/ 195263 h 261938"/>
                <a:gd name="connsiteX3" fmla="*/ 0 w 404813"/>
                <a:gd name="connsiteY3" fmla="*/ 150019 h 261938"/>
                <a:gd name="connsiteX4" fmla="*/ 7144 w 404813"/>
                <a:gd name="connsiteY4" fmla="*/ 0 h 261938"/>
                <a:gd name="connsiteX5" fmla="*/ 397669 w 404813"/>
                <a:gd name="connsiteY5" fmla="*/ 9525 h 261938"/>
                <a:gd name="connsiteX6" fmla="*/ 404813 w 404813"/>
                <a:gd name="connsiteY6" fmla="*/ 152400 h 261938"/>
                <a:gd name="connsiteX7" fmla="*/ 164306 w 404813"/>
                <a:gd name="connsiteY7" fmla="*/ 261938 h 261938"/>
                <a:gd name="connsiteX0" fmla="*/ 164306 w 404813"/>
                <a:gd name="connsiteY0" fmla="*/ 261938 h 262015"/>
                <a:gd name="connsiteX1" fmla="*/ 123825 w 404813"/>
                <a:gd name="connsiteY1" fmla="*/ 154781 h 262015"/>
                <a:gd name="connsiteX2" fmla="*/ 59531 w 404813"/>
                <a:gd name="connsiteY2" fmla="*/ 195263 h 262015"/>
                <a:gd name="connsiteX3" fmla="*/ 0 w 404813"/>
                <a:gd name="connsiteY3" fmla="*/ 150019 h 262015"/>
                <a:gd name="connsiteX4" fmla="*/ 7144 w 404813"/>
                <a:gd name="connsiteY4" fmla="*/ 0 h 262015"/>
                <a:gd name="connsiteX5" fmla="*/ 397669 w 404813"/>
                <a:gd name="connsiteY5" fmla="*/ 9525 h 262015"/>
                <a:gd name="connsiteX6" fmla="*/ 404813 w 404813"/>
                <a:gd name="connsiteY6" fmla="*/ 152400 h 262015"/>
                <a:gd name="connsiteX7" fmla="*/ 164306 w 404813"/>
                <a:gd name="connsiteY7" fmla="*/ 261938 h 262015"/>
                <a:gd name="connsiteX0" fmla="*/ 164306 w 404813"/>
                <a:gd name="connsiteY0" fmla="*/ 269082 h 269159"/>
                <a:gd name="connsiteX1" fmla="*/ 123825 w 404813"/>
                <a:gd name="connsiteY1" fmla="*/ 161925 h 269159"/>
                <a:gd name="connsiteX2" fmla="*/ 59531 w 404813"/>
                <a:gd name="connsiteY2" fmla="*/ 202407 h 269159"/>
                <a:gd name="connsiteX3" fmla="*/ 0 w 404813"/>
                <a:gd name="connsiteY3" fmla="*/ 157163 h 269159"/>
                <a:gd name="connsiteX4" fmla="*/ 23813 w 404813"/>
                <a:gd name="connsiteY4" fmla="*/ 0 h 269159"/>
                <a:gd name="connsiteX5" fmla="*/ 397669 w 404813"/>
                <a:gd name="connsiteY5" fmla="*/ 16669 h 269159"/>
                <a:gd name="connsiteX6" fmla="*/ 404813 w 404813"/>
                <a:gd name="connsiteY6" fmla="*/ 159544 h 269159"/>
                <a:gd name="connsiteX7" fmla="*/ 164306 w 404813"/>
                <a:gd name="connsiteY7" fmla="*/ 269082 h 269159"/>
                <a:gd name="connsiteX0" fmla="*/ 164306 w 404813"/>
                <a:gd name="connsiteY0" fmla="*/ 271463 h 271540"/>
                <a:gd name="connsiteX1" fmla="*/ 123825 w 404813"/>
                <a:gd name="connsiteY1" fmla="*/ 164306 h 271540"/>
                <a:gd name="connsiteX2" fmla="*/ 59531 w 404813"/>
                <a:gd name="connsiteY2" fmla="*/ 204788 h 271540"/>
                <a:gd name="connsiteX3" fmla="*/ 0 w 404813"/>
                <a:gd name="connsiteY3" fmla="*/ 159544 h 271540"/>
                <a:gd name="connsiteX4" fmla="*/ 23813 w 404813"/>
                <a:gd name="connsiteY4" fmla="*/ 2381 h 271540"/>
                <a:gd name="connsiteX5" fmla="*/ 404813 w 404813"/>
                <a:gd name="connsiteY5" fmla="*/ 0 h 271540"/>
                <a:gd name="connsiteX6" fmla="*/ 404813 w 404813"/>
                <a:gd name="connsiteY6" fmla="*/ 161925 h 271540"/>
                <a:gd name="connsiteX7" fmla="*/ 164306 w 404813"/>
                <a:gd name="connsiteY7" fmla="*/ 271463 h 271540"/>
                <a:gd name="connsiteX0" fmla="*/ 164306 w 404813"/>
                <a:gd name="connsiteY0" fmla="*/ 269082 h 269159"/>
                <a:gd name="connsiteX1" fmla="*/ 123825 w 404813"/>
                <a:gd name="connsiteY1" fmla="*/ 161925 h 269159"/>
                <a:gd name="connsiteX2" fmla="*/ 59531 w 404813"/>
                <a:gd name="connsiteY2" fmla="*/ 202407 h 269159"/>
                <a:gd name="connsiteX3" fmla="*/ 0 w 404813"/>
                <a:gd name="connsiteY3" fmla="*/ 157163 h 269159"/>
                <a:gd name="connsiteX4" fmla="*/ 23813 w 404813"/>
                <a:gd name="connsiteY4" fmla="*/ 0 h 269159"/>
                <a:gd name="connsiteX5" fmla="*/ 390526 w 404813"/>
                <a:gd name="connsiteY5" fmla="*/ 0 h 269159"/>
                <a:gd name="connsiteX6" fmla="*/ 404813 w 404813"/>
                <a:gd name="connsiteY6" fmla="*/ 159544 h 269159"/>
                <a:gd name="connsiteX7" fmla="*/ 164306 w 404813"/>
                <a:gd name="connsiteY7" fmla="*/ 269082 h 269159"/>
                <a:gd name="connsiteX0" fmla="*/ 164306 w 404813"/>
                <a:gd name="connsiteY0" fmla="*/ 269082 h 269159"/>
                <a:gd name="connsiteX1" fmla="*/ 123825 w 404813"/>
                <a:gd name="connsiteY1" fmla="*/ 161925 h 269159"/>
                <a:gd name="connsiteX2" fmla="*/ 59531 w 404813"/>
                <a:gd name="connsiteY2" fmla="*/ 202407 h 269159"/>
                <a:gd name="connsiteX3" fmla="*/ 0 w 404813"/>
                <a:gd name="connsiteY3" fmla="*/ 157163 h 269159"/>
                <a:gd name="connsiteX4" fmla="*/ 23813 w 404813"/>
                <a:gd name="connsiteY4" fmla="*/ 0 h 269159"/>
                <a:gd name="connsiteX5" fmla="*/ 390526 w 404813"/>
                <a:gd name="connsiteY5" fmla="*/ 0 h 269159"/>
                <a:gd name="connsiteX6" fmla="*/ 404813 w 404813"/>
                <a:gd name="connsiteY6" fmla="*/ 159544 h 269159"/>
                <a:gd name="connsiteX7" fmla="*/ 164306 w 404813"/>
                <a:gd name="connsiteY7" fmla="*/ 269082 h 269159"/>
                <a:gd name="connsiteX0" fmla="*/ 164306 w 404813"/>
                <a:gd name="connsiteY0" fmla="*/ 269082 h 269159"/>
                <a:gd name="connsiteX1" fmla="*/ 123825 w 404813"/>
                <a:gd name="connsiteY1" fmla="*/ 161925 h 269159"/>
                <a:gd name="connsiteX2" fmla="*/ 59531 w 404813"/>
                <a:gd name="connsiteY2" fmla="*/ 202407 h 269159"/>
                <a:gd name="connsiteX3" fmla="*/ 0 w 404813"/>
                <a:gd name="connsiteY3" fmla="*/ 157163 h 269159"/>
                <a:gd name="connsiteX4" fmla="*/ 23813 w 404813"/>
                <a:gd name="connsiteY4" fmla="*/ 0 h 269159"/>
                <a:gd name="connsiteX5" fmla="*/ 390526 w 404813"/>
                <a:gd name="connsiteY5" fmla="*/ 0 h 269159"/>
                <a:gd name="connsiteX6" fmla="*/ 404813 w 404813"/>
                <a:gd name="connsiteY6" fmla="*/ 159544 h 269159"/>
                <a:gd name="connsiteX7" fmla="*/ 164306 w 404813"/>
                <a:gd name="connsiteY7" fmla="*/ 269082 h 269159"/>
                <a:gd name="connsiteX0" fmla="*/ 164306 w 404813"/>
                <a:gd name="connsiteY0" fmla="*/ 269082 h 269159"/>
                <a:gd name="connsiteX1" fmla="*/ 123825 w 404813"/>
                <a:gd name="connsiteY1" fmla="*/ 161925 h 269159"/>
                <a:gd name="connsiteX2" fmla="*/ 59531 w 404813"/>
                <a:gd name="connsiteY2" fmla="*/ 202407 h 269159"/>
                <a:gd name="connsiteX3" fmla="*/ 0 w 404813"/>
                <a:gd name="connsiteY3" fmla="*/ 157163 h 269159"/>
                <a:gd name="connsiteX4" fmla="*/ 23813 w 404813"/>
                <a:gd name="connsiteY4" fmla="*/ 0 h 269159"/>
                <a:gd name="connsiteX5" fmla="*/ 390526 w 404813"/>
                <a:gd name="connsiteY5" fmla="*/ 0 h 269159"/>
                <a:gd name="connsiteX6" fmla="*/ 404813 w 404813"/>
                <a:gd name="connsiteY6" fmla="*/ 159544 h 269159"/>
                <a:gd name="connsiteX7" fmla="*/ 164306 w 404813"/>
                <a:gd name="connsiteY7" fmla="*/ 269082 h 269159"/>
                <a:gd name="connsiteX0" fmla="*/ 157162 w 404813"/>
                <a:gd name="connsiteY0" fmla="*/ 254794 h 254963"/>
                <a:gd name="connsiteX1" fmla="*/ 123825 w 404813"/>
                <a:gd name="connsiteY1" fmla="*/ 161925 h 254963"/>
                <a:gd name="connsiteX2" fmla="*/ 59531 w 404813"/>
                <a:gd name="connsiteY2" fmla="*/ 202407 h 254963"/>
                <a:gd name="connsiteX3" fmla="*/ 0 w 404813"/>
                <a:gd name="connsiteY3" fmla="*/ 157163 h 254963"/>
                <a:gd name="connsiteX4" fmla="*/ 23813 w 404813"/>
                <a:gd name="connsiteY4" fmla="*/ 0 h 254963"/>
                <a:gd name="connsiteX5" fmla="*/ 390526 w 404813"/>
                <a:gd name="connsiteY5" fmla="*/ 0 h 254963"/>
                <a:gd name="connsiteX6" fmla="*/ 404813 w 404813"/>
                <a:gd name="connsiteY6" fmla="*/ 159544 h 254963"/>
                <a:gd name="connsiteX7" fmla="*/ 157162 w 404813"/>
                <a:gd name="connsiteY7" fmla="*/ 254794 h 254963"/>
                <a:gd name="connsiteX0" fmla="*/ 157162 w 404813"/>
                <a:gd name="connsiteY0" fmla="*/ 254794 h 254963"/>
                <a:gd name="connsiteX1" fmla="*/ 123825 w 404813"/>
                <a:gd name="connsiteY1" fmla="*/ 161925 h 254963"/>
                <a:gd name="connsiteX2" fmla="*/ 59531 w 404813"/>
                <a:gd name="connsiteY2" fmla="*/ 202407 h 254963"/>
                <a:gd name="connsiteX3" fmla="*/ 0 w 404813"/>
                <a:gd name="connsiteY3" fmla="*/ 157163 h 254963"/>
                <a:gd name="connsiteX4" fmla="*/ 23813 w 404813"/>
                <a:gd name="connsiteY4" fmla="*/ 0 h 254963"/>
                <a:gd name="connsiteX5" fmla="*/ 390526 w 404813"/>
                <a:gd name="connsiteY5" fmla="*/ 0 h 254963"/>
                <a:gd name="connsiteX6" fmla="*/ 404813 w 404813"/>
                <a:gd name="connsiteY6" fmla="*/ 159544 h 254963"/>
                <a:gd name="connsiteX7" fmla="*/ 157162 w 404813"/>
                <a:gd name="connsiteY7" fmla="*/ 254794 h 254963"/>
                <a:gd name="connsiteX0" fmla="*/ 157162 w 404813"/>
                <a:gd name="connsiteY0" fmla="*/ 254794 h 254963"/>
                <a:gd name="connsiteX1" fmla="*/ 123825 w 404813"/>
                <a:gd name="connsiteY1" fmla="*/ 161925 h 254963"/>
                <a:gd name="connsiteX2" fmla="*/ 59531 w 404813"/>
                <a:gd name="connsiteY2" fmla="*/ 202407 h 254963"/>
                <a:gd name="connsiteX3" fmla="*/ 0 w 404813"/>
                <a:gd name="connsiteY3" fmla="*/ 157163 h 254963"/>
                <a:gd name="connsiteX4" fmla="*/ 23813 w 404813"/>
                <a:gd name="connsiteY4" fmla="*/ 0 h 254963"/>
                <a:gd name="connsiteX5" fmla="*/ 400051 w 404813"/>
                <a:gd name="connsiteY5" fmla="*/ 7144 h 254963"/>
                <a:gd name="connsiteX6" fmla="*/ 404813 w 404813"/>
                <a:gd name="connsiteY6" fmla="*/ 159544 h 254963"/>
                <a:gd name="connsiteX7" fmla="*/ 157162 w 404813"/>
                <a:gd name="connsiteY7" fmla="*/ 254794 h 254963"/>
                <a:gd name="connsiteX0" fmla="*/ 157162 w 404813"/>
                <a:gd name="connsiteY0" fmla="*/ 259556 h 259725"/>
                <a:gd name="connsiteX1" fmla="*/ 123825 w 404813"/>
                <a:gd name="connsiteY1" fmla="*/ 166687 h 259725"/>
                <a:gd name="connsiteX2" fmla="*/ 59531 w 404813"/>
                <a:gd name="connsiteY2" fmla="*/ 207169 h 259725"/>
                <a:gd name="connsiteX3" fmla="*/ 0 w 404813"/>
                <a:gd name="connsiteY3" fmla="*/ 161925 h 259725"/>
                <a:gd name="connsiteX4" fmla="*/ 23813 w 404813"/>
                <a:gd name="connsiteY4" fmla="*/ 4762 h 259725"/>
                <a:gd name="connsiteX5" fmla="*/ 397670 w 404813"/>
                <a:gd name="connsiteY5" fmla="*/ 0 h 259725"/>
                <a:gd name="connsiteX6" fmla="*/ 404813 w 404813"/>
                <a:gd name="connsiteY6" fmla="*/ 164306 h 259725"/>
                <a:gd name="connsiteX7" fmla="*/ 157162 w 404813"/>
                <a:gd name="connsiteY7" fmla="*/ 259556 h 259725"/>
                <a:gd name="connsiteX0" fmla="*/ 157162 w 404813"/>
                <a:gd name="connsiteY0" fmla="*/ 259556 h 259725"/>
                <a:gd name="connsiteX1" fmla="*/ 123825 w 404813"/>
                <a:gd name="connsiteY1" fmla="*/ 166687 h 259725"/>
                <a:gd name="connsiteX2" fmla="*/ 59531 w 404813"/>
                <a:gd name="connsiteY2" fmla="*/ 207169 h 259725"/>
                <a:gd name="connsiteX3" fmla="*/ 0 w 404813"/>
                <a:gd name="connsiteY3" fmla="*/ 161925 h 259725"/>
                <a:gd name="connsiteX4" fmla="*/ 23813 w 404813"/>
                <a:gd name="connsiteY4" fmla="*/ 4762 h 259725"/>
                <a:gd name="connsiteX5" fmla="*/ 397670 w 404813"/>
                <a:gd name="connsiteY5" fmla="*/ 0 h 259725"/>
                <a:gd name="connsiteX6" fmla="*/ 404813 w 404813"/>
                <a:gd name="connsiteY6" fmla="*/ 164306 h 259725"/>
                <a:gd name="connsiteX7" fmla="*/ 157162 w 404813"/>
                <a:gd name="connsiteY7" fmla="*/ 259556 h 259725"/>
                <a:gd name="connsiteX0" fmla="*/ 157162 w 404813"/>
                <a:gd name="connsiteY0" fmla="*/ 254794 h 254963"/>
                <a:gd name="connsiteX1" fmla="*/ 123825 w 404813"/>
                <a:gd name="connsiteY1" fmla="*/ 161925 h 254963"/>
                <a:gd name="connsiteX2" fmla="*/ 59531 w 404813"/>
                <a:gd name="connsiteY2" fmla="*/ 202407 h 254963"/>
                <a:gd name="connsiteX3" fmla="*/ 0 w 404813"/>
                <a:gd name="connsiteY3" fmla="*/ 157163 h 254963"/>
                <a:gd name="connsiteX4" fmla="*/ 23813 w 404813"/>
                <a:gd name="connsiteY4" fmla="*/ 0 h 254963"/>
                <a:gd name="connsiteX5" fmla="*/ 392907 w 404813"/>
                <a:gd name="connsiteY5" fmla="*/ 1 h 254963"/>
                <a:gd name="connsiteX6" fmla="*/ 404813 w 404813"/>
                <a:gd name="connsiteY6" fmla="*/ 159544 h 254963"/>
                <a:gd name="connsiteX7" fmla="*/ 157162 w 404813"/>
                <a:gd name="connsiteY7" fmla="*/ 254794 h 254963"/>
                <a:gd name="connsiteX0" fmla="*/ 157162 w 404813"/>
                <a:gd name="connsiteY0" fmla="*/ 254794 h 254963"/>
                <a:gd name="connsiteX1" fmla="*/ 123825 w 404813"/>
                <a:gd name="connsiteY1" fmla="*/ 161925 h 254963"/>
                <a:gd name="connsiteX2" fmla="*/ 59531 w 404813"/>
                <a:gd name="connsiteY2" fmla="*/ 202407 h 254963"/>
                <a:gd name="connsiteX3" fmla="*/ 0 w 404813"/>
                <a:gd name="connsiteY3" fmla="*/ 157163 h 254963"/>
                <a:gd name="connsiteX4" fmla="*/ 23813 w 404813"/>
                <a:gd name="connsiteY4" fmla="*/ 0 h 254963"/>
                <a:gd name="connsiteX5" fmla="*/ 392907 w 404813"/>
                <a:gd name="connsiteY5" fmla="*/ 1 h 254963"/>
                <a:gd name="connsiteX6" fmla="*/ 404813 w 404813"/>
                <a:gd name="connsiteY6" fmla="*/ 159544 h 254963"/>
                <a:gd name="connsiteX7" fmla="*/ 157162 w 404813"/>
                <a:gd name="connsiteY7" fmla="*/ 254794 h 254963"/>
                <a:gd name="connsiteX0" fmla="*/ 157162 w 404813"/>
                <a:gd name="connsiteY0" fmla="*/ 261937 h 262106"/>
                <a:gd name="connsiteX1" fmla="*/ 123825 w 404813"/>
                <a:gd name="connsiteY1" fmla="*/ 169068 h 262106"/>
                <a:gd name="connsiteX2" fmla="*/ 59531 w 404813"/>
                <a:gd name="connsiteY2" fmla="*/ 209550 h 262106"/>
                <a:gd name="connsiteX3" fmla="*/ 0 w 404813"/>
                <a:gd name="connsiteY3" fmla="*/ 164306 h 262106"/>
                <a:gd name="connsiteX4" fmla="*/ 23813 w 404813"/>
                <a:gd name="connsiteY4" fmla="*/ 7143 h 262106"/>
                <a:gd name="connsiteX5" fmla="*/ 390526 w 404813"/>
                <a:gd name="connsiteY5" fmla="*/ 0 h 262106"/>
                <a:gd name="connsiteX6" fmla="*/ 404813 w 404813"/>
                <a:gd name="connsiteY6" fmla="*/ 166687 h 262106"/>
                <a:gd name="connsiteX7" fmla="*/ 157162 w 404813"/>
                <a:gd name="connsiteY7" fmla="*/ 261937 h 262106"/>
                <a:gd name="connsiteX0" fmla="*/ 157162 w 404813"/>
                <a:gd name="connsiteY0" fmla="*/ 261937 h 262106"/>
                <a:gd name="connsiteX1" fmla="*/ 123825 w 404813"/>
                <a:gd name="connsiteY1" fmla="*/ 169068 h 262106"/>
                <a:gd name="connsiteX2" fmla="*/ 59531 w 404813"/>
                <a:gd name="connsiteY2" fmla="*/ 209550 h 262106"/>
                <a:gd name="connsiteX3" fmla="*/ 0 w 404813"/>
                <a:gd name="connsiteY3" fmla="*/ 164306 h 262106"/>
                <a:gd name="connsiteX4" fmla="*/ 23813 w 404813"/>
                <a:gd name="connsiteY4" fmla="*/ 7143 h 262106"/>
                <a:gd name="connsiteX5" fmla="*/ 390526 w 404813"/>
                <a:gd name="connsiteY5" fmla="*/ 0 h 262106"/>
                <a:gd name="connsiteX6" fmla="*/ 404813 w 404813"/>
                <a:gd name="connsiteY6" fmla="*/ 166687 h 262106"/>
                <a:gd name="connsiteX7" fmla="*/ 157162 w 404813"/>
                <a:gd name="connsiteY7" fmla="*/ 261937 h 26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813" h="262106">
                  <a:moveTo>
                    <a:pt x="157162" y="261937"/>
                  </a:moveTo>
                  <a:cubicBezTo>
                    <a:pt x="143668" y="226218"/>
                    <a:pt x="177800" y="200025"/>
                    <a:pt x="123825" y="169068"/>
                  </a:cubicBezTo>
                  <a:cubicBezTo>
                    <a:pt x="31750" y="130968"/>
                    <a:pt x="75406" y="197644"/>
                    <a:pt x="59531" y="209550"/>
                  </a:cubicBezTo>
                  <a:lnTo>
                    <a:pt x="0" y="164306"/>
                  </a:lnTo>
                  <a:lnTo>
                    <a:pt x="23813" y="7143"/>
                  </a:lnTo>
                  <a:cubicBezTo>
                    <a:pt x="99219" y="143668"/>
                    <a:pt x="346075" y="113507"/>
                    <a:pt x="390526" y="0"/>
                  </a:cubicBezTo>
                  <a:lnTo>
                    <a:pt x="404813" y="166687"/>
                  </a:lnTo>
                  <a:cubicBezTo>
                    <a:pt x="374651" y="255588"/>
                    <a:pt x="256381" y="263524"/>
                    <a:pt x="157162" y="261937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  <a:alpha val="4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alpha val="61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2" name="Oval 14"/>
            <p:cNvSpPr/>
            <p:nvPr/>
          </p:nvSpPr>
          <p:spPr>
            <a:xfrm>
              <a:off x="5700309" y="4158158"/>
              <a:ext cx="364738" cy="199418"/>
            </a:xfrm>
            <a:custGeom>
              <a:avLst/>
              <a:gdLst/>
              <a:ahLst/>
              <a:cxnLst/>
              <a:rect l="l" t="t" r="r" b="b"/>
              <a:pathLst>
                <a:path w="364738" h="199418">
                  <a:moveTo>
                    <a:pt x="185672" y="98217"/>
                  </a:moveTo>
                  <a:cubicBezTo>
                    <a:pt x="162537" y="98217"/>
                    <a:pt x="143782" y="107314"/>
                    <a:pt x="143782" y="118535"/>
                  </a:cubicBezTo>
                  <a:cubicBezTo>
                    <a:pt x="143782" y="129756"/>
                    <a:pt x="162537" y="138853"/>
                    <a:pt x="185672" y="138853"/>
                  </a:cubicBezTo>
                  <a:cubicBezTo>
                    <a:pt x="208807" y="138853"/>
                    <a:pt x="227562" y="129756"/>
                    <a:pt x="227562" y="118535"/>
                  </a:cubicBezTo>
                  <a:cubicBezTo>
                    <a:pt x="227562" y="107314"/>
                    <a:pt x="208807" y="98217"/>
                    <a:pt x="185672" y="98217"/>
                  </a:cubicBezTo>
                  <a:close/>
                  <a:moveTo>
                    <a:pt x="182369" y="0"/>
                  </a:moveTo>
                  <a:cubicBezTo>
                    <a:pt x="283089" y="0"/>
                    <a:pt x="364738" y="44641"/>
                    <a:pt x="364738" y="99709"/>
                  </a:cubicBezTo>
                  <a:cubicBezTo>
                    <a:pt x="364738" y="154777"/>
                    <a:pt x="283089" y="199418"/>
                    <a:pt x="182369" y="199418"/>
                  </a:cubicBezTo>
                  <a:cubicBezTo>
                    <a:pt x="81649" y="199418"/>
                    <a:pt x="0" y="154777"/>
                    <a:pt x="0" y="99709"/>
                  </a:cubicBezTo>
                  <a:cubicBezTo>
                    <a:pt x="0" y="44641"/>
                    <a:pt x="81649" y="0"/>
                    <a:pt x="1823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  <a:alpha val="4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alpha val="61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3" name="Freeform 502"/>
          <p:cNvSpPr/>
          <p:nvPr/>
        </p:nvSpPr>
        <p:spPr>
          <a:xfrm>
            <a:off x="4931567" y="3859224"/>
            <a:ext cx="2047875" cy="563533"/>
          </a:xfrm>
          <a:custGeom>
            <a:avLst/>
            <a:gdLst>
              <a:gd name="connsiteX0" fmla="*/ 2076450 w 2081212"/>
              <a:gd name="connsiteY0" fmla="*/ 0 h 781050"/>
              <a:gd name="connsiteX1" fmla="*/ 2081212 w 2081212"/>
              <a:gd name="connsiteY1" fmla="*/ 781050 h 781050"/>
              <a:gd name="connsiteX2" fmla="*/ 14287 w 2081212"/>
              <a:gd name="connsiteY2" fmla="*/ 771525 h 781050"/>
              <a:gd name="connsiteX3" fmla="*/ 0 w 2081212"/>
              <a:gd name="connsiteY3" fmla="*/ 57150 h 781050"/>
              <a:gd name="connsiteX4" fmla="*/ 2076450 w 2081212"/>
              <a:gd name="connsiteY4" fmla="*/ 0 h 781050"/>
              <a:gd name="connsiteX0" fmla="*/ 2090738 w 2090875"/>
              <a:gd name="connsiteY0" fmla="*/ 14288 h 723900"/>
              <a:gd name="connsiteX1" fmla="*/ 2081212 w 2090875"/>
              <a:gd name="connsiteY1" fmla="*/ 723900 h 723900"/>
              <a:gd name="connsiteX2" fmla="*/ 14287 w 2090875"/>
              <a:gd name="connsiteY2" fmla="*/ 714375 h 723900"/>
              <a:gd name="connsiteX3" fmla="*/ 0 w 2090875"/>
              <a:gd name="connsiteY3" fmla="*/ 0 h 723900"/>
              <a:gd name="connsiteX4" fmla="*/ 2090738 w 2090875"/>
              <a:gd name="connsiteY4" fmla="*/ 14288 h 723900"/>
              <a:gd name="connsiteX0" fmla="*/ 2071688 w 2081212"/>
              <a:gd name="connsiteY0" fmla="*/ 0 h 757237"/>
              <a:gd name="connsiteX1" fmla="*/ 2081212 w 2081212"/>
              <a:gd name="connsiteY1" fmla="*/ 757237 h 757237"/>
              <a:gd name="connsiteX2" fmla="*/ 14287 w 2081212"/>
              <a:gd name="connsiteY2" fmla="*/ 747712 h 757237"/>
              <a:gd name="connsiteX3" fmla="*/ 0 w 2081212"/>
              <a:gd name="connsiteY3" fmla="*/ 33337 h 757237"/>
              <a:gd name="connsiteX4" fmla="*/ 2071688 w 2081212"/>
              <a:gd name="connsiteY4" fmla="*/ 0 h 757237"/>
              <a:gd name="connsiteX0" fmla="*/ 2071688 w 2081212"/>
              <a:gd name="connsiteY0" fmla="*/ 0 h 757237"/>
              <a:gd name="connsiteX1" fmla="*/ 2081212 w 2081212"/>
              <a:gd name="connsiteY1" fmla="*/ 757237 h 757237"/>
              <a:gd name="connsiteX2" fmla="*/ 14287 w 2081212"/>
              <a:gd name="connsiteY2" fmla="*/ 747712 h 757237"/>
              <a:gd name="connsiteX3" fmla="*/ 0 w 2081212"/>
              <a:gd name="connsiteY3" fmla="*/ 33337 h 757237"/>
              <a:gd name="connsiteX4" fmla="*/ 2071688 w 2081212"/>
              <a:gd name="connsiteY4" fmla="*/ 0 h 757237"/>
              <a:gd name="connsiteX0" fmla="*/ 2071688 w 2081212"/>
              <a:gd name="connsiteY0" fmla="*/ 0 h 757237"/>
              <a:gd name="connsiteX1" fmla="*/ 2081212 w 2081212"/>
              <a:gd name="connsiteY1" fmla="*/ 757237 h 757237"/>
              <a:gd name="connsiteX2" fmla="*/ 14287 w 2081212"/>
              <a:gd name="connsiteY2" fmla="*/ 747712 h 757237"/>
              <a:gd name="connsiteX3" fmla="*/ 0 w 2081212"/>
              <a:gd name="connsiteY3" fmla="*/ 33337 h 757237"/>
              <a:gd name="connsiteX4" fmla="*/ 2071688 w 2081212"/>
              <a:gd name="connsiteY4" fmla="*/ 0 h 757237"/>
              <a:gd name="connsiteX0" fmla="*/ 2071688 w 2081212"/>
              <a:gd name="connsiteY0" fmla="*/ 0 h 983734"/>
              <a:gd name="connsiteX1" fmla="*/ 2081212 w 2081212"/>
              <a:gd name="connsiteY1" fmla="*/ 757237 h 983734"/>
              <a:gd name="connsiteX2" fmla="*/ 14287 w 2081212"/>
              <a:gd name="connsiteY2" fmla="*/ 747712 h 983734"/>
              <a:gd name="connsiteX3" fmla="*/ 0 w 2081212"/>
              <a:gd name="connsiteY3" fmla="*/ 33337 h 983734"/>
              <a:gd name="connsiteX4" fmla="*/ 2071688 w 2081212"/>
              <a:gd name="connsiteY4" fmla="*/ 0 h 983734"/>
              <a:gd name="connsiteX0" fmla="*/ 2071688 w 2081212"/>
              <a:gd name="connsiteY0" fmla="*/ 0 h 1069452"/>
              <a:gd name="connsiteX1" fmla="*/ 2081212 w 2081212"/>
              <a:gd name="connsiteY1" fmla="*/ 757237 h 1069452"/>
              <a:gd name="connsiteX2" fmla="*/ 14287 w 2081212"/>
              <a:gd name="connsiteY2" fmla="*/ 747712 h 1069452"/>
              <a:gd name="connsiteX3" fmla="*/ 0 w 2081212"/>
              <a:gd name="connsiteY3" fmla="*/ 33337 h 1069452"/>
              <a:gd name="connsiteX4" fmla="*/ 2071688 w 2081212"/>
              <a:gd name="connsiteY4" fmla="*/ 0 h 1069452"/>
              <a:gd name="connsiteX0" fmla="*/ 2071688 w 2081212"/>
              <a:gd name="connsiteY0" fmla="*/ 0 h 1092368"/>
              <a:gd name="connsiteX1" fmla="*/ 2081212 w 2081212"/>
              <a:gd name="connsiteY1" fmla="*/ 757237 h 1092368"/>
              <a:gd name="connsiteX2" fmla="*/ 14287 w 2081212"/>
              <a:gd name="connsiteY2" fmla="*/ 785812 h 1092368"/>
              <a:gd name="connsiteX3" fmla="*/ 0 w 2081212"/>
              <a:gd name="connsiteY3" fmla="*/ 33337 h 1092368"/>
              <a:gd name="connsiteX4" fmla="*/ 2071688 w 2081212"/>
              <a:gd name="connsiteY4" fmla="*/ 0 h 1092368"/>
              <a:gd name="connsiteX0" fmla="*/ 2071688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1688 w 2081212"/>
              <a:gd name="connsiteY4" fmla="*/ 0 h 1086332"/>
              <a:gd name="connsiteX0" fmla="*/ 2071688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1688 w 2081212"/>
              <a:gd name="connsiteY4" fmla="*/ 0 h 1086332"/>
              <a:gd name="connsiteX0" fmla="*/ 2071688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1688 w 2081212"/>
              <a:gd name="connsiteY4" fmla="*/ 0 h 1086332"/>
              <a:gd name="connsiteX0" fmla="*/ 2071688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1688 w 2081212"/>
              <a:gd name="connsiteY4" fmla="*/ 0 h 1086332"/>
              <a:gd name="connsiteX0" fmla="*/ 2076450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6450 w 2081212"/>
              <a:gd name="connsiteY4" fmla="*/ 0 h 1086332"/>
              <a:gd name="connsiteX0" fmla="*/ 2076450 w 2081212"/>
              <a:gd name="connsiteY0" fmla="*/ 0 h 1086332"/>
              <a:gd name="connsiteX1" fmla="*/ 2081212 w 2081212"/>
              <a:gd name="connsiteY1" fmla="*/ 757237 h 1086332"/>
              <a:gd name="connsiteX2" fmla="*/ 14287 w 2081212"/>
              <a:gd name="connsiteY2" fmla="*/ 785812 h 1086332"/>
              <a:gd name="connsiteX3" fmla="*/ 0 w 2081212"/>
              <a:gd name="connsiteY3" fmla="*/ 33337 h 1086332"/>
              <a:gd name="connsiteX4" fmla="*/ 2076450 w 2081212"/>
              <a:gd name="connsiteY4" fmla="*/ 0 h 1086332"/>
              <a:gd name="connsiteX0" fmla="*/ 2076450 w 2081212"/>
              <a:gd name="connsiteY0" fmla="*/ 0 h 1046580"/>
              <a:gd name="connsiteX1" fmla="*/ 2081212 w 2081212"/>
              <a:gd name="connsiteY1" fmla="*/ 757237 h 1046580"/>
              <a:gd name="connsiteX2" fmla="*/ 14287 w 2081212"/>
              <a:gd name="connsiteY2" fmla="*/ 785812 h 1046580"/>
              <a:gd name="connsiteX3" fmla="*/ 0 w 2081212"/>
              <a:gd name="connsiteY3" fmla="*/ 33337 h 1046580"/>
              <a:gd name="connsiteX4" fmla="*/ 2076450 w 2081212"/>
              <a:gd name="connsiteY4" fmla="*/ 0 h 1046580"/>
              <a:gd name="connsiteX0" fmla="*/ 2076450 w 2081212"/>
              <a:gd name="connsiteY0" fmla="*/ 0 h 1035826"/>
              <a:gd name="connsiteX1" fmla="*/ 2081212 w 2081212"/>
              <a:gd name="connsiteY1" fmla="*/ 757237 h 1035826"/>
              <a:gd name="connsiteX2" fmla="*/ 14287 w 2081212"/>
              <a:gd name="connsiteY2" fmla="*/ 785812 h 1035826"/>
              <a:gd name="connsiteX3" fmla="*/ 0 w 2081212"/>
              <a:gd name="connsiteY3" fmla="*/ 33337 h 1035826"/>
              <a:gd name="connsiteX4" fmla="*/ 2076450 w 2081212"/>
              <a:gd name="connsiteY4" fmla="*/ 0 h 1035826"/>
              <a:gd name="connsiteX0" fmla="*/ 2076450 w 2081212"/>
              <a:gd name="connsiteY0" fmla="*/ 0 h 1014047"/>
              <a:gd name="connsiteX1" fmla="*/ 2081212 w 2081212"/>
              <a:gd name="connsiteY1" fmla="*/ 757237 h 1014047"/>
              <a:gd name="connsiteX2" fmla="*/ 14287 w 2081212"/>
              <a:gd name="connsiteY2" fmla="*/ 785812 h 1014047"/>
              <a:gd name="connsiteX3" fmla="*/ 0 w 2081212"/>
              <a:gd name="connsiteY3" fmla="*/ 33337 h 1014047"/>
              <a:gd name="connsiteX4" fmla="*/ 2076450 w 2081212"/>
              <a:gd name="connsiteY4" fmla="*/ 0 h 1014047"/>
              <a:gd name="connsiteX0" fmla="*/ 2076450 w 2081212"/>
              <a:gd name="connsiteY0" fmla="*/ 0 h 991822"/>
              <a:gd name="connsiteX1" fmla="*/ 2081212 w 2081212"/>
              <a:gd name="connsiteY1" fmla="*/ 735012 h 991822"/>
              <a:gd name="connsiteX2" fmla="*/ 14287 w 2081212"/>
              <a:gd name="connsiteY2" fmla="*/ 763587 h 991822"/>
              <a:gd name="connsiteX3" fmla="*/ 0 w 2081212"/>
              <a:gd name="connsiteY3" fmla="*/ 11112 h 991822"/>
              <a:gd name="connsiteX4" fmla="*/ 2076450 w 2081212"/>
              <a:gd name="connsiteY4" fmla="*/ 0 h 991822"/>
              <a:gd name="connsiteX0" fmla="*/ 2076450 w 2081212"/>
              <a:gd name="connsiteY0" fmla="*/ 0 h 991822"/>
              <a:gd name="connsiteX1" fmla="*/ 2081212 w 2081212"/>
              <a:gd name="connsiteY1" fmla="*/ 735012 h 991822"/>
              <a:gd name="connsiteX2" fmla="*/ 14287 w 2081212"/>
              <a:gd name="connsiteY2" fmla="*/ 763587 h 991822"/>
              <a:gd name="connsiteX3" fmla="*/ 0 w 2081212"/>
              <a:gd name="connsiteY3" fmla="*/ 11112 h 991822"/>
              <a:gd name="connsiteX4" fmla="*/ 2076450 w 2081212"/>
              <a:gd name="connsiteY4" fmla="*/ 0 h 991822"/>
              <a:gd name="connsiteX0" fmla="*/ 2076450 w 2081212"/>
              <a:gd name="connsiteY0" fmla="*/ 0 h 991822"/>
              <a:gd name="connsiteX1" fmla="*/ 2081212 w 2081212"/>
              <a:gd name="connsiteY1" fmla="*/ 735012 h 991822"/>
              <a:gd name="connsiteX2" fmla="*/ 14287 w 2081212"/>
              <a:gd name="connsiteY2" fmla="*/ 763587 h 991822"/>
              <a:gd name="connsiteX3" fmla="*/ 0 w 2081212"/>
              <a:gd name="connsiteY3" fmla="*/ 11112 h 991822"/>
              <a:gd name="connsiteX4" fmla="*/ 2076450 w 2081212"/>
              <a:gd name="connsiteY4" fmla="*/ 0 h 991822"/>
              <a:gd name="connsiteX0" fmla="*/ 2073275 w 2078037"/>
              <a:gd name="connsiteY0" fmla="*/ 1588 h 993410"/>
              <a:gd name="connsiteX1" fmla="*/ 2078037 w 2078037"/>
              <a:gd name="connsiteY1" fmla="*/ 736600 h 993410"/>
              <a:gd name="connsiteX2" fmla="*/ 11112 w 2078037"/>
              <a:gd name="connsiteY2" fmla="*/ 765175 h 993410"/>
              <a:gd name="connsiteX3" fmla="*/ 0 w 2078037"/>
              <a:gd name="connsiteY3" fmla="*/ 0 h 993410"/>
              <a:gd name="connsiteX4" fmla="*/ 2073275 w 2078037"/>
              <a:gd name="connsiteY4" fmla="*/ 1588 h 993410"/>
              <a:gd name="connsiteX0" fmla="*/ 2073275 w 2078037"/>
              <a:gd name="connsiteY0" fmla="*/ 1588 h 993410"/>
              <a:gd name="connsiteX1" fmla="*/ 2078037 w 2078037"/>
              <a:gd name="connsiteY1" fmla="*/ 736600 h 993410"/>
              <a:gd name="connsiteX2" fmla="*/ 11112 w 2078037"/>
              <a:gd name="connsiteY2" fmla="*/ 765175 h 993410"/>
              <a:gd name="connsiteX3" fmla="*/ 0 w 2078037"/>
              <a:gd name="connsiteY3" fmla="*/ 0 h 993410"/>
              <a:gd name="connsiteX4" fmla="*/ 2073275 w 2078037"/>
              <a:gd name="connsiteY4" fmla="*/ 1588 h 993410"/>
              <a:gd name="connsiteX0" fmla="*/ 2073275 w 2073430"/>
              <a:gd name="connsiteY0" fmla="*/ 1588 h 986954"/>
              <a:gd name="connsiteX1" fmla="*/ 2065337 w 2073430"/>
              <a:gd name="connsiteY1" fmla="*/ 720725 h 986954"/>
              <a:gd name="connsiteX2" fmla="*/ 11112 w 2073430"/>
              <a:gd name="connsiteY2" fmla="*/ 765175 h 986954"/>
              <a:gd name="connsiteX3" fmla="*/ 0 w 2073430"/>
              <a:gd name="connsiteY3" fmla="*/ 0 h 986954"/>
              <a:gd name="connsiteX4" fmla="*/ 2073275 w 2073430"/>
              <a:gd name="connsiteY4" fmla="*/ 1588 h 986954"/>
              <a:gd name="connsiteX0" fmla="*/ 2073275 w 2073430"/>
              <a:gd name="connsiteY0" fmla="*/ 1588 h 1031552"/>
              <a:gd name="connsiteX1" fmla="*/ 2065337 w 2073430"/>
              <a:gd name="connsiteY1" fmla="*/ 720725 h 1031552"/>
              <a:gd name="connsiteX2" fmla="*/ 11112 w 2073430"/>
              <a:gd name="connsiteY2" fmla="*/ 765175 h 1031552"/>
              <a:gd name="connsiteX3" fmla="*/ 0 w 2073430"/>
              <a:gd name="connsiteY3" fmla="*/ 0 h 1031552"/>
              <a:gd name="connsiteX4" fmla="*/ 2073275 w 2073430"/>
              <a:gd name="connsiteY4" fmla="*/ 1588 h 1031552"/>
              <a:gd name="connsiteX0" fmla="*/ 2073275 w 2073430"/>
              <a:gd name="connsiteY0" fmla="*/ 1588 h 1034421"/>
              <a:gd name="connsiteX1" fmla="*/ 2065337 w 2073430"/>
              <a:gd name="connsiteY1" fmla="*/ 720725 h 1034421"/>
              <a:gd name="connsiteX2" fmla="*/ 17462 w 2073430"/>
              <a:gd name="connsiteY2" fmla="*/ 770617 h 1034421"/>
              <a:gd name="connsiteX3" fmla="*/ 0 w 2073430"/>
              <a:gd name="connsiteY3" fmla="*/ 0 h 1034421"/>
              <a:gd name="connsiteX4" fmla="*/ 2073275 w 2073430"/>
              <a:gd name="connsiteY4" fmla="*/ 1588 h 1034421"/>
              <a:gd name="connsiteX0" fmla="*/ 2073275 w 2073430"/>
              <a:gd name="connsiteY0" fmla="*/ 1588 h 1115960"/>
              <a:gd name="connsiteX1" fmla="*/ 2065337 w 2073430"/>
              <a:gd name="connsiteY1" fmla="*/ 720725 h 1115960"/>
              <a:gd name="connsiteX2" fmla="*/ 17462 w 2073430"/>
              <a:gd name="connsiteY2" fmla="*/ 770617 h 1115960"/>
              <a:gd name="connsiteX3" fmla="*/ 0 w 2073430"/>
              <a:gd name="connsiteY3" fmla="*/ 0 h 1115960"/>
              <a:gd name="connsiteX4" fmla="*/ 2073275 w 2073430"/>
              <a:gd name="connsiteY4" fmla="*/ 1588 h 1115960"/>
              <a:gd name="connsiteX0" fmla="*/ 2073275 w 2073430"/>
              <a:gd name="connsiteY0" fmla="*/ 1588 h 1148565"/>
              <a:gd name="connsiteX1" fmla="*/ 2065337 w 2073430"/>
              <a:gd name="connsiteY1" fmla="*/ 720725 h 1148565"/>
              <a:gd name="connsiteX2" fmla="*/ 17462 w 2073430"/>
              <a:gd name="connsiteY2" fmla="*/ 770617 h 1148565"/>
              <a:gd name="connsiteX3" fmla="*/ 0 w 2073430"/>
              <a:gd name="connsiteY3" fmla="*/ 0 h 1148565"/>
              <a:gd name="connsiteX4" fmla="*/ 2073275 w 2073430"/>
              <a:gd name="connsiteY4" fmla="*/ 1588 h 1148565"/>
              <a:gd name="connsiteX0" fmla="*/ 2073275 w 2073430"/>
              <a:gd name="connsiteY0" fmla="*/ 1588 h 1160074"/>
              <a:gd name="connsiteX1" fmla="*/ 2065337 w 2073430"/>
              <a:gd name="connsiteY1" fmla="*/ 720725 h 1160074"/>
              <a:gd name="connsiteX2" fmla="*/ 17462 w 2073430"/>
              <a:gd name="connsiteY2" fmla="*/ 770617 h 1160074"/>
              <a:gd name="connsiteX3" fmla="*/ 0 w 2073430"/>
              <a:gd name="connsiteY3" fmla="*/ 0 h 1160074"/>
              <a:gd name="connsiteX4" fmla="*/ 2073275 w 2073430"/>
              <a:gd name="connsiteY4" fmla="*/ 1588 h 1160074"/>
              <a:gd name="connsiteX0" fmla="*/ 2073275 w 2073430"/>
              <a:gd name="connsiteY0" fmla="*/ 1588 h 1163380"/>
              <a:gd name="connsiteX1" fmla="*/ 2065337 w 2073430"/>
              <a:gd name="connsiteY1" fmla="*/ 720725 h 1163380"/>
              <a:gd name="connsiteX2" fmla="*/ 17462 w 2073430"/>
              <a:gd name="connsiteY2" fmla="*/ 770617 h 1163380"/>
              <a:gd name="connsiteX3" fmla="*/ 0 w 2073430"/>
              <a:gd name="connsiteY3" fmla="*/ 0 h 1163380"/>
              <a:gd name="connsiteX4" fmla="*/ 2073275 w 2073430"/>
              <a:gd name="connsiteY4" fmla="*/ 1588 h 1163380"/>
              <a:gd name="connsiteX0" fmla="*/ 2070893 w 2071048"/>
              <a:gd name="connsiteY0" fmla="*/ 1 h 1161793"/>
              <a:gd name="connsiteX1" fmla="*/ 2062955 w 2071048"/>
              <a:gd name="connsiteY1" fmla="*/ 719138 h 1161793"/>
              <a:gd name="connsiteX2" fmla="*/ 15080 w 2071048"/>
              <a:gd name="connsiteY2" fmla="*/ 769030 h 1161793"/>
              <a:gd name="connsiteX3" fmla="*/ 0 w 2071048"/>
              <a:gd name="connsiteY3" fmla="*/ 18820 h 1161793"/>
              <a:gd name="connsiteX4" fmla="*/ 2070893 w 2071048"/>
              <a:gd name="connsiteY4" fmla="*/ 1 h 1161793"/>
              <a:gd name="connsiteX0" fmla="*/ 2054224 w 2062955"/>
              <a:gd name="connsiteY0" fmla="*/ 0 h 1145466"/>
              <a:gd name="connsiteX1" fmla="*/ 2062955 w 2062955"/>
              <a:gd name="connsiteY1" fmla="*/ 702811 h 1145466"/>
              <a:gd name="connsiteX2" fmla="*/ 15080 w 2062955"/>
              <a:gd name="connsiteY2" fmla="*/ 752703 h 1145466"/>
              <a:gd name="connsiteX3" fmla="*/ 0 w 2062955"/>
              <a:gd name="connsiteY3" fmla="*/ 2493 h 1145466"/>
              <a:gd name="connsiteX4" fmla="*/ 2054224 w 2062955"/>
              <a:gd name="connsiteY4" fmla="*/ 0 h 1145466"/>
              <a:gd name="connsiteX0" fmla="*/ 2056605 w 2062955"/>
              <a:gd name="connsiteY0" fmla="*/ 173006 h 1142972"/>
              <a:gd name="connsiteX1" fmla="*/ 2062955 w 2062955"/>
              <a:gd name="connsiteY1" fmla="*/ 700317 h 1142972"/>
              <a:gd name="connsiteX2" fmla="*/ 15080 w 2062955"/>
              <a:gd name="connsiteY2" fmla="*/ 750209 h 1142972"/>
              <a:gd name="connsiteX3" fmla="*/ 0 w 2062955"/>
              <a:gd name="connsiteY3" fmla="*/ -1 h 1142972"/>
              <a:gd name="connsiteX4" fmla="*/ 2056605 w 2062955"/>
              <a:gd name="connsiteY4" fmla="*/ 173006 h 1142972"/>
              <a:gd name="connsiteX0" fmla="*/ 2056605 w 2062955"/>
              <a:gd name="connsiteY0" fmla="*/ 173008 h 1142974"/>
              <a:gd name="connsiteX1" fmla="*/ 2062955 w 2062955"/>
              <a:gd name="connsiteY1" fmla="*/ 700319 h 1142974"/>
              <a:gd name="connsiteX2" fmla="*/ 15080 w 2062955"/>
              <a:gd name="connsiteY2" fmla="*/ 750211 h 1142974"/>
              <a:gd name="connsiteX3" fmla="*/ 0 w 2062955"/>
              <a:gd name="connsiteY3" fmla="*/ 1 h 1142974"/>
              <a:gd name="connsiteX4" fmla="*/ 2056605 w 2062955"/>
              <a:gd name="connsiteY4" fmla="*/ 173008 h 1142974"/>
              <a:gd name="connsiteX0" fmla="*/ 2041525 w 2047875"/>
              <a:gd name="connsiteY0" fmla="*/ 0 h 969966"/>
              <a:gd name="connsiteX1" fmla="*/ 2047875 w 2047875"/>
              <a:gd name="connsiteY1" fmla="*/ 527311 h 969966"/>
              <a:gd name="connsiteX2" fmla="*/ 0 w 2047875"/>
              <a:gd name="connsiteY2" fmla="*/ 577203 h 969966"/>
              <a:gd name="connsiteX3" fmla="*/ 1589 w 2047875"/>
              <a:gd name="connsiteY3" fmla="*/ 35147 h 969966"/>
              <a:gd name="connsiteX4" fmla="*/ 2041525 w 2047875"/>
              <a:gd name="connsiteY4" fmla="*/ 0 h 969966"/>
              <a:gd name="connsiteX0" fmla="*/ 2041525 w 2047875"/>
              <a:gd name="connsiteY0" fmla="*/ 0 h 969966"/>
              <a:gd name="connsiteX1" fmla="*/ 2047875 w 2047875"/>
              <a:gd name="connsiteY1" fmla="*/ 527311 h 969966"/>
              <a:gd name="connsiteX2" fmla="*/ 0 w 2047875"/>
              <a:gd name="connsiteY2" fmla="*/ 577203 h 969966"/>
              <a:gd name="connsiteX3" fmla="*/ 1589 w 2047875"/>
              <a:gd name="connsiteY3" fmla="*/ 35147 h 969966"/>
              <a:gd name="connsiteX4" fmla="*/ 2041525 w 2047875"/>
              <a:gd name="connsiteY4" fmla="*/ 0 h 969966"/>
              <a:gd name="connsiteX0" fmla="*/ 2041525 w 2047875"/>
              <a:gd name="connsiteY0" fmla="*/ 0 h 969966"/>
              <a:gd name="connsiteX1" fmla="*/ 2047875 w 2047875"/>
              <a:gd name="connsiteY1" fmla="*/ 527311 h 969966"/>
              <a:gd name="connsiteX2" fmla="*/ 0 w 2047875"/>
              <a:gd name="connsiteY2" fmla="*/ 577203 h 969966"/>
              <a:gd name="connsiteX3" fmla="*/ 1589 w 2047875"/>
              <a:gd name="connsiteY3" fmla="*/ 35147 h 969966"/>
              <a:gd name="connsiteX4" fmla="*/ 2041525 w 2047875"/>
              <a:gd name="connsiteY4" fmla="*/ 0 h 969966"/>
              <a:gd name="connsiteX0" fmla="*/ 2041525 w 2047875"/>
              <a:gd name="connsiteY0" fmla="*/ 0 h 969966"/>
              <a:gd name="connsiteX1" fmla="*/ 2047875 w 2047875"/>
              <a:gd name="connsiteY1" fmla="*/ 527311 h 969966"/>
              <a:gd name="connsiteX2" fmla="*/ 0 w 2047875"/>
              <a:gd name="connsiteY2" fmla="*/ 577203 h 969966"/>
              <a:gd name="connsiteX3" fmla="*/ 1589 w 2047875"/>
              <a:gd name="connsiteY3" fmla="*/ 35147 h 969966"/>
              <a:gd name="connsiteX4" fmla="*/ 2041525 w 2047875"/>
              <a:gd name="connsiteY4" fmla="*/ 0 h 969966"/>
              <a:gd name="connsiteX0" fmla="*/ 2041525 w 2047875"/>
              <a:gd name="connsiteY0" fmla="*/ 0 h 969966"/>
              <a:gd name="connsiteX1" fmla="*/ 2047875 w 2047875"/>
              <a:gd name="connsiteY1" fmla="*/ 527311 h 969966"/>
              <a:gd name="connsiteX2" fmla="*/ 0 w 2047875"/>
              <a:gd name="connsiteY2" fmla="*/ 577203 h 969966"/>
              <a:gd name="connsiteX3" fmla="*/ 1589 w 2047875"/>
              <a:gd name="connsiteY3" fmla="*/ 35147 h 969966"/>
              <a:gd name="connsiteX4" fmla="*/ 2041525 w 2047875"/>
              <a:gd name="connsiteY4" fmla="*/ 0 h 969966"/>
              <a:gd name="connsiteX0" fmla="*/ 2041525 w 2047875"/>
              <a:gd name="connsiteY0" fmla="*/ 0 h 969966"/>
              <a:gd name="connsiteX1" fmla="*/ 2047875 w 2047875"/>
              <a:gd name="connsiteY1" fmla="*/ 527311 h 969966"/>
              <a:gd name="connsiteX2" fmla="*/ 0 w 2047875"/>
              <a:gd name="connsiteY2" fmla="*/ 577203 h 969966"/>
              <a:gd name="connsiteX3" fmla="*/ 1589 w 2047875"/>
              <a:gd name="connsiteY3" fmla="*/ 35147 h 969966"/>
              <a:gd name="connsiteX4" fmla="*/ 2041525 w 2047875"/>
              <a:gd name="connsiteY4" fmla="*/ 0 h 969966"/>
              <a:gd name="connsiteX0" fmla="*/ 2041525 w 2047875"/>
              <a:gd name="connsiteY0" fmla="*/ 0 h 969966"/>
              <a:gd name="connsiteX1" fmla="*/ 2047875 w 2047875"/>
              <a:gd name="connsiteY1" fmla="*/ 527311 h 969966"/>
              <a:gd name="connsiteX2" fmla="*/ 0 w 2047875"/>
              <a:gd name="connsiteY2" fmla="*/ 577203 h 969966"/>
              <a:gd name="connsiteX3" fmla="*/ 1589 w 2047875"/>
              <a:gd name="connsiteY3" fmla="*/ 35147 h 969966"/>
              <a:gd name="connsiteX4" fmla="*/ 2041525 w 2047875"/>
              <a:gd name="connsiteY4" fmla="*/ 0 h 969966"/>
              <a:gd name="connsiteX0" fmla="*/ 2041525 w 2047875"/>
              <a:gd name="connsiteY0" fmla="*/ 0 h 953640"/>
              <a:gd name="connsiteX1" fmla="*/ 2047875 w 2047875"/>
              <a:gd name="connsiteY1" fmla="*/ 510985 h 953640"/>
              <a:gd name="connsiteX2" fmla="*/ 0 w 2047875"/>
              <a:gd name="connsiteY2" fmla="*/ 560877 h 953640"/>
              <a:gd name="connsiteX3" fmla="*/ 1589 w 2047875"/>
              <a:gd name="connsiteY3" fmla="*/ 18821 h 953640"/>
              <a:gd name="connsiteX4" fmla="*/ 2041525 w 2047875"/>
              <a:gd name="connsiteY4" fmla="*/ 0 h 953640"/>
              <a:gd name="connsiteX0" fmla="*/ 2041525 w 2047875"/>
              <a:gd name="connsiteY0" fmla="*/ 0 h 953640"/>
              <a:gd name="connsiteX1" fmla="*/ 2047875 w 2047875"/>
              <a:gd name="connsiteY1" fmla="*/ 510985 h 953640"/>
              <a:gd name="connsiteX2" fmla="*/ 0 w 2047875"/>
              <a:gd name="connsiteY2" fmla="*/ 560877 h 953640"/>
              <a:gd name="connsiteX3" fmla="*/ 1589 w 2047875"/>
              <a:gd name="connsiteY3" fmla="*/ 18821 h 953640"/>
              <a:gd name="connsiteX4" fmla="*/ 2041525 w 2047875"/>
              <a:gd name="connsiteY4" fmla="*/ 0 h 953640"/>
              <a:gd name="connsiteX0" fmla="*/ 2041525 w 2047875"/>
              <a:gd name="connsiteY0" fmla="*/ 0 h 953640"/>
              <a:gd name="connsiteX1" fmla="*/ 2047875 w 2047875"/>
              <a:gd name="connsiteY1" fmla="*/ 510985 h 953640"/>
              <a:gd name="connsiteX2" fmla="*/ 0 w 2047875"/>
              <a:gd name="connsiteY2" fmla="*/ 560877 h 953640"/>
              <a:gd name="connsiteX3" fmla="*/ 1589 w 2047875"/>
              <a:gd name="connsiteY3" fmla="*/ 18821 h 953640"/>
              <a:gd name="connsiteX4" fmla="*/ 2041525 w 2047875"/>
              <a:gd name="connsiteY4" fmla="*/ 0 h 953640"/>
              <a:gd name="connsiteX0" fmla="*/ 2041525 w 2047875"/>
              <a:gd name="connsiteY0" fmla="*/ 0 h 953640"/>
              <a:gd name="connsiteX1" fmla="*/ 2047875 w 2047875"/>
              <a:gd name="connsiteY1" fmla="*/ 510985 h 953640"/>
              <a:gd name="connsiteX2" fmla="*/ 0 w 2047875"/>
              <a:gd name="connsiteY2" fmla="*/ 560877 h 953640"/>
              <a:gd name="connsiteX3" fmla="*/ 1589 w 2047875"/>
              <a:gd name="connsiteY3" fmla="*/ 18821 h 953640"/>
              <a:gd name="connsiteX4" fmla="*/ 2041525 w 2047875"/>
              <a:gd name="connsiteY4" fmla="*/ 0 h 953640"/>
              <a:gd name="connsiteX0" fmla="*/ 2041525 w 2047875"/>
              <a:gd name="connsiteY0" fmla="*/ 0 h 965885"/>
              <a:gd name="connsiteX1" fmla="*/ 2047875 w 2047875"/>
              <a:gd name="connsiteY1" fmla="*/ 523230 h 965885"/>
              <a:gd name="connsiteX2" fmla="*/ 0 w 2047875"/>
              <a:gd name="connsiteY2" fmla="*/ 573122 h 965885"/>
              <a:gd name="connsiteX3" fmla="*/ 1589 w 2047875"/>
              <a:gd name="connsiteY3" fmla="*/ 31066 h 965885"/>
              <a:gd name="connsiteX4" fmla="*/ 2041525 w 2047875"/>
              <a:gd name="connsiteY4" fmla="*/ 0 h 965885"/>
              <a:gd name="connsiteX0" fmla="*/ 2041525 w 2047875"/>
              <a:gd name="connsiteY0" fmla="*/ 0 h 965885"/>
              <a:gd name="connsiteX1" fmla="*/ 2047875 w 2047875"/>
              <a:gd name="connsiteY1" fmla="*/ 523230 h 965885"/>
              <a:gd name="connsiteX2" fmla="*/ 0 w 2047875"/>
              <a:gd name="connsiteY2" fmla="*/ 573122 h 965885"/>
              <a:gd name="connsiteX3" fmla="*/ 1589 w 2047875"/>
              <a:gd name="connsiteY3" fmla="*/ 31066 h 965885"/>
              <a:gd name="connsiteX4" fmla="*/ 2041525 w 2047875"/>
              <a:gd name="connsiteY4" fmla="*/ 0 h 965885"/>
              <a:gd name="connsiteX0" fmla="*/ 2041525 w 2047875"/>
              <a:gd name="connsiteY0" fmla="*/ 0 h 965885"/>
              <a:gd name="connsiteX1" fmla="*/ 2047875 w 2047875"/>
              <a:gd name="connsiteY1" fmla="*/ 523230 h 965885"/>
              <a:gd name="connsiteX2" fmla="*/ 0 w 2047875"/>
              <a:gd name="connsiteY2" fmla="*/ 573122 h 965885"/>
              <a:gd name="connsiteX3" fmla="*/ 1589 w 2047875"/>
              <a:gd name="connsiteY3" fmla="*/ 6578 h 965885"/>
              <a:gd name="connsiteX4" fmla="*/ 2041525 w 2047875"/>
              <a:gd name="connsiteY4" fmla="*/ 0 h 965885"/>
              <a:gd name="connsiteX0" fmla="*/ 2041525 w 2047875"/>
              <a:gd name="connsiteY0" fmla="*/ 0 h 965885"/>
              <a:gd name="connsiteX1" fmla="*/ 2047875 w 2047875"/>
              <a:gd name="connsiteY1" fmla="*/ 523230 h 965885"/>
              <a:gd name="connsiteX2" fmla="*/ 0 w 2047875"/>
              <a:gd name="connsiteY2" fmla="*/ 573122 h 965885"/>
              <a:gd name="connsiteX3" fmla="*/ 1589 w 2047875"/>
              <a:gd name="connsiteY3" fmla="*/ 6578 h 965885"/>
              <a:gd name="connsiteX4" fmla="*/ 2041525 w 2047875"/>
              <a:gd name="connsiteY4" fmla="*/ 0 h 965885"/>
              <a:gd name="connsiteX0" fmla="*/ 2041525 w 2047875"/>
              <a:gd name="connsiteY0" fmla="*/ 0 h 965885"/>
              <a:gd name="connsiteX1" fmla="*/ 2047875 w 2047875"/>
              <a:gd name="connsiteY1" fmla="*/ 523230 h 965885"/>
              <a:gd name="connsiteX2" fmla="*/ 0 w 2047875"/>
              <a:gd name="connsiteY2" fmla="*/ 573122 h 965885"/>
              <a:gd name="connsiteX3" fmla="*/ 1589 w 2047875"/>
              <a:gd name="connsiteY3" fmla="*/ 6578 h 965885"/>
              <a:gd name="connsiteX4" fmla="*/ 2041525 w 2047875"/>
              <a:gd name="connsiteY4" fmla="*/ 0 h 965885"/>
              <a:gd name="connsiteX0" fmla="*/ 2041525 w 2047875"/>
              <a:gd name="connsiteY0" fmla="*/ 0 h 965885"/>
              <a:gd name="connsiteX1" fmla="*/ 2047875 w 2047875"/>
              <a:gd name="connsiteY1" fmla="*/ 523230 h 965885"/>
              <a:gd name="connsiteX2" fmla="*/ 0 w 2047875"/>
              <a:gd name="connsiteY2" fmla="*/ 573122 h 965885"/>
              <a:gd name="connsiteX3" fmla="*/ 1589 w 2047875"/>
              <a:gd name="connsiteY3" fmla="*/ 6578 h 965885"/>
              <a:gd name="connsiteX4" fmla="*/ 2041525 w 2047875"/>
              <a:gd name="connsiteY4" fmla="*/ 0 h 965885"/>
              <a:gd name="connsiteX0" fmla="*/ 2041525 w 2047875"/>
              <a:gd name="connsiteY0" fmla="*/ 0 h 965885"/>
              <a:gd name="connsiteX1" fmla="*/ 2047875 w 2047875"/>
              <a:gd name="connsiteY1" fmla="*/ 523230 h 965885"/>
              <a:gd name="connsiteX2" fmla="*/ 0 w 2047875"/>
              <a:gd name="connsiteY2" fmla="*/ 573122 h 965885"/>
              <a:gd name="connsiteX3" fmla="*/ 1589 w 2047875"/>
              <a:gd name="connsiteY3" fmla="*/ 6578 h 965885"/>
              <a:gd name="connsiteX4" fmla="*/ 2041525 w 2047875"/>
              <a:gd name="connsiteY4" fmla="*/ 0 h 96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875" h="965885">
                <a:moveTo>
                  <a:pt x="2041525" y="0"/>
                </a:moveTo>
                <a:cubicBezTo>
                  <a:pt x="2043112" y="260350"/>
                  <a:pt x="2046288" y="262880"/>
                  <a:pt x="2047875" y="523230"/>
                </a:cubicBezTo>
                <a:cubicBezTo>
                  <a:pt x="1901032" y="1024840"/>
                  <a:pt x="393700" y="1176326"/>
                  <a:pt x="0" y="573122"/>
                </a:cubicBezTo>
                <a:cubicBezTo>
                  <a:pt x="530" y="392437"/>
                  <a:pt x="1059" y="187263"/>
                  <a:pt x="1589" y="6578"/>
                </a:cubicBezTo>
                <a:cubicBezTo>
                  <a:pt x="169863" y="287577"/>
                  <a:pt x="1950245" y="260160"/>
                  <a:pt x="2041525" y="0"/>
                </a:cubicBezTo>
                <a:close/>
              </a:path>
            </a:pathLst>
          </a:custGeom>
          <a:solidFill>
            <a:srgbClr val="66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4" name="Oval 503"/>
          <p:cNvSpPr/>
          <p:nvPr/>
        </p:nvSpPr>
        <p:spPr>
          <a:xfrm>
            <a:off x="4925888" y="3734861"/>
            <a:ext cx="2041405" cy="246166"/>
          </a:xfrm>
          <a:prstGeom prst="ellipse">
            <a:avLst/>
          </a:prstGeom>
          <a:solidFill>
            <a:srgbClr val="66CC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5" name="Rounded Rectangle 3"/>
          <p:cNvSpPr/>
          <p:nvPr/>
        </p:nvSpPr>
        <p:spPr>
          <a:xfrm rot="10800000">
            <a:off x="5765435" y="1961592"/>
            <a:ext cx="234521" cy="2050912"/>
          </a:xfrm>
          <a:custGeom>
            <a:avLst/>
            <a:gdLst>
              <a:gd name="connsiteX0" fmla="*/ 0 w 411481"/>
              <a:gd name="connsiteY0" fmla="*/ 192409 h 1646559"/>
              <a:gd name="connsiteX1" fmla="*/ 192409 w 411481"/>
              <a:gd name="connsiteY1" fmla="*/ 0 h 1646559"/>
              <a:gd name="connsiteX2" fmla="*/ 219072 w 411481"/>
              <a:gd name="connsiteY2" fmla="*/ 0 h 1646559"/>
              <a:gd name="connsiteX3" fmla="*/ 411481 w 411481"/>
              <a:gd name="connsiteY3" fmla="*/ 192409 h 1646559"/>
              <a:gd name="connsiteX4" fmla="*/ 411481 w 411481"/>
              <a:gd name="connsiteY4" fmla="*/ 1454150 h 1646559"/>
              <a:gd name="connsiteX5" fmla="*/ 219072 w 411481"/>
              <a:gd name="connsiteY5" fmla="*/ 1646559 h 1646559"/>
              <a:gd name="connsiteX6" fmla="*/ 192409 w 411481"/>
              <a:gd name="connsiteY6" fmla="*/ 1646559 h 1646559"/>
              <a:gd name="connsiteX7" fmla="*/ 0 w 411481"/>
              <a:gd name="connsiteY7" fmla="*/ 1454150 h 1646559"/>
              <a:gd name="connsiteX8" fmla="*/ 0 w 411481"/>
              <a:gd name="connsiteY8" fmla="*/ 192409 h 1646559"/>
              <a:gd name="connsiteX0" fmla="*/ 0 w 411481"/>
              <a:gd name="connsiteY0" fmla="*/ 192409 h 1650814"/>
              <a:gd name="connsiteX1" fmla="*/ 192409 w 411481"/>
              <a:gd name="connsiteY1" fmla="*/ 0 h 1650814"/>
              <a:gd name="connsiteX2" fmla="*/ 219072 w 411481"/>
              <a:gd name="connsiteY2" fmla="*/ 0 h 1650814"/>
              <a:gd name="connsiteX3" fmla="*/ 411481 w 411481"/>
              <a:gd name="connsiteY3" fmla="*/ 192409 h 1650814"/>
              <a:gd name="connsiteX4" fmla="*/ 411481 w 411481"/>
              <a:gd name="connsiteY4" fmla="*/ 1454150 h 1650814"/>
              <a:gd name="connsiteX5" fmla="*/ 192409 w 411481"/>
              <a:gd name="connsiteY5" fmla="*/ 1646559 h 1650814"/>
              <a:gd name="connsiteX6" fmla="*/ 0 w 411481"/>
              <a:gd name="connsiteY6" fmla="*/ 1454150 h 1650814"/>
              <a:gd name="connsiteX7" fmla="*/ 0 w 411481"/>
              <a:gd name="connsiteY7" fmla="*/ 192409 h 1650814"/>
              <a:gd name="connsiteX0" fmla="*/ 0 w 411481"/>
              <a:gd name="connsiteY0" fmla="*/ 192409 h 1454150"/>
              <a:gd name="connsiteX1" fmla="*/ 192409 w 411481"/>
              <a:gd name="connsiteY1" fmla="*/ 0 h 1454150"/>
              <a:gd name="connsiteX2" fmla="*/ 219072 w 411481"/>
              <a:gd name="connsiteY2" fmla="*/ 0 h 1454150"/>
              <a:gd name="connsiteX3" fmla="*/ 411481 w 411481"/>
              <a:gd name="connsiteY3" fmla="*/ 192409 h 1454150"/>
              <a:gd name="connsiteX4" fmla="*/ 411481 w 411481"/>
              <a:gd name="connsiteY4" fmla="*/ 1454150 h 1454150"/>
              <a:gd name="connsiteX5" fmla="*/ 0 w 411481"/>
              <a:gd name="connsiteY5" fmla="*/ 1454150 h 1454150"/>
              <a:gd name="connsiteX6" fmla="*/ 0 w 411481"/>
              <a:gd name="connsiteY6" fmla="*/ 192409 h 1454150"/>
              <a:gd name="connsiteX0" fmla="*/ 0 w 411481"/>
              <a:gd name="connsiteY0" fmla="*/ 192409 h 1680148"/>
              <a:gd name="connsiteX1" fmla="*/ 192409 w 411481"/>
              <a:gd name="connsiteY1" fmla="*/ 0 h 1680148"/>
              <a:gd name="connsiteX2" fmla="*/ 219072 w 411481"/>
              <a:gd name="connsiteY2" fmla="*/ 0 h 1680148"/>
              <a:gd name="connsiteX3" fmla="*/ 411481 w 411481"/>
              <a:gd name="connsiteY3" fmla="*/ 192409 h 1680148"/>
              <a:gd name="connsiteX4" fmla="*/ 411481 w 411481"/>
              <a:gd name="connsiteY4" fmla="*/ 1568450 h 1680148"/>
              <a:gd name="connsiteX5" fmla="*/ 0 w 411481"/>
              <a:gd name="connsiteY5" fmla="*/ 1454150 h 1680148"/>
              <a:gd name="connsiteX6" fmla="*/ 0 w 411481"/>
              <a:gd name="connsiteY6" fmla="*/ 192409 h 1680148"/>
              <a:gd name="connsiteX0" fmla="*/ 9525 w 421006"/>
              <a:gd name="connsiteY0" fmla="*/ 192409 h 1728569"/>
              <a:gd name="connsiteX1" fmla="*/ 201934 w 421006"/>
              <a:gd name="connsiteY1" fmla="*/ 0 h 1728569"/>
              <a:gd name="connsiteX2" fmla="*/ 228597 w 421006"/>
              <a:gd name="connsiteY2" fmla="*/ 0 h 1728569"/>
              <a:gd name="connsiteX3" fmla="*/ 421006 w 421006"/>
              <a:gd name="connsiteY3" fmla="*/ 192409 h 1728569"/>
              <a:gd name="connsiteX4" fmla="*/ 421006 w 421006"/>
              <a:gd name="connsiteY4" fmla="*/ 1568450 h 1728569"/>
              <a:gd name="connsiteX5" fmla="*/ 0 w 421006"/>
              <a:gd name="connsiteY5" fmla="*/ 1573213 h 1728569"/>
              <a:gd name="connsiteX6" fmla="*/ 9525 w 421006"/>
              <a:gd name="connsiteY6" fmla="*/ 192409 h 1728569"/>
              <a:gd name="connsiteX0" fmla="*/ 9525 w 421006"/>
              <a:gd name="connsiteY0" fmla="*/ 192409 h 1721595"/>
              <a:gd name="connsiteX1" fmla="*/ 201934 w 421006"/>
              <a:gd name="connsiteY1" fmla="*/ 0 h 1721595"/>
              <a:gd name="connsiteX2" fmla="*/ 228597 w 421006"/>
              <a:gd name="connsiteY2" fmla="*/ 0 h 1721595"/>
              <a:gd name="connsiteX3" fmla="*/ 421006 w 421006"/>
              <a:gd name="connsiteY3" fmla="*/ 192409 h 1721595"/>
              <a:gd name="connsiteX4" fmla="*/ 421006 w 421006"/>
              <a:gd name="connsiteY4" fmla="*/ 1568450 h 1721595"/>
              <a:gd name="connsiteX5" fmla="*/ 0 w 421006"/>
              <a:gd name="connsiteY5" fmla="*/ 1573213 h 1721595"/>
              <a:gd name="connsiteX6" fmla="*/ 9525 w 421006"/>
              <a:gd name="connsiteY6" fmla="*/ 192409 h 1721595"/>
              <a:gd name="connsiteX0" fmla="*/ 9525 w 421006"/>
              <a:gd name="connsiteY0" fmla="*/ 192409 h 1721595"/>
              <a:gd name="connsiteX1" fmla="*/ 201934 w 421006"/>
              <a:gd name="connsiteY1" fmla="*/ 0 h 1721595"/>
              <a:gd name="connsiteX2" fmla="*/ 421006 w 421006"/>
              <a:gd name="connsiteY2" fmla="*/ 192409 h 1721595"/>
              <a:gd name="connsiteX3" fmla="*/ 421006 w 421006"/>
              <a:gd name="connsiteY3" fmla="*/ 1568450 h 1721595"/>
              <a:gd name="connsiteX4" fmla="*/ 0 w 421006"/>
              <a:gd name="connsiteY4" fmla="*/ 1573213 h 1721595"/>
              <a:gd name="connsiteX5" fmla="*/ 9525 w 421006"/>
              <a:gd name="connsiteY5" fmla="*/ 192409 h 1721595"/>
              <a:gd name="connsiteX0" fmla="*/ 9525 w 421006"/>
              <a:gd name="connsiteY0" fmla="*/ 172303 h 1701489"/>
              <a:gd name="connsiteX1" fmla="*/ 421006 w 421006"/>
              <a:gd name="connsiteY1" fmla="*/ 172303 h 1701489"/>
              <a:gd name="connsiteX2" fmla="*/ 421006 w 421006"/>
              <a:gd name="connsiteY2" fmla="*/ 1548344 h 1701489"/>
              <a:gd name="connsiteX3" fmla="*/ 0 w 421006"/>
              <a:gd name="connsiteY3" fmla="*/ 1553107 h 1701489"/>
              <a:gd name="connsiteX4" fmla="*/ 9525 w 421006"/>
              <a:gd name="connsiteY4" fmla="*/ 172303 h 1701489"/>
              <a:gd name="connsiteX0" fmla="*/ 9525 w 421006"/>
              <a:gd name="connsiteY0" fmla="*/ 102891 h 1827340"/>
              <a:gd name="connsiteX1" fmla="*/ 421006 w 421006"/>
              <a:gd name="connsiteY1" fmla="*/ 298154 h 1827340"/>
              <a:gd name="connsiteX2" fmla="*/ 421006 w 421006"/>
              <a:gd name="connsiteY2" fmla="*/ 1674195 h 1827340"/>
              <a:gd name="connsiteX3" fmla="*/ 0 w 421006"/>
              <a:gd name="connsiteY3" fmla="*/ 1678958 h 1827340"/>
              <a:gd name="connsiteX4" fmla="*/ 9525 w 421006"/>
              <a:gd name="connsiteY4" fmla="*/ 102891 h 1827340"/>
              <a:gd name="connsiteX0" fmla="*/ 9525 w 421006"/>
              <a:gd name="connsiteY0" fmla="*/ 184655 h 1909104"/>
              <a:gd name="connsiteX1" fmla="*/ 416243 w 421006"/>
              <a:gd name="connsiteY1" fmla="*/ 160843 h 1909104"/>
              <a:gd name="connsiteX2" fmla="*/ 421006 w 421006"/>
              <a:gd name="connsiteY2" fmla="*/ 1755959 h 1909104"/>
              <a:gd name="connsiteX3" fmla="*/ 0 w 421006"/>
              <a:gd name="connsiteY3" fmla="*/ 1760722 h 1909104"/>
              <a:gd name="connsiteX4" fmla="*/ 9525 w 421006"/>
              <a:gd name="connsiteY4" fmla="*/ 184655 h 1909104"/>
              <a:gd name="connsiteX0" fmla="*/ 9525 w 425979"/>
              <a:gd name="connsiteY0" fmla="*/ 197923 h 1922372"/>
              <a:gd name="connsiteX1" fmla="*/ 425768 w 425979"/>
              <a:gd name="connsiteY1" fmla="*/ 150298 h 1922372"/>
              <a:gd name="connsiteX2" fmla="*/ 421006 w 425979"/>
              <a:gd name="connsiteY2" fmla="*/ 1769227 h 1922372"/>
              <a:gd name="connsiteX3" fmla="*/ 0 w 425979"/>
              <a:gd name="connsiteY3" fmla="*/ 1773990 h 1922372"/>
              <a:gd name="connsiteX4" fmla="*/ 9525 w 425979"/>
              <a:gd name="connsiteY4" fmla="*/ 197923 h 1922372"/>
              <a:gd name="connsiteX0" fmla="*/ 9525 w 425979"/>
              <a:gd name="connsiteY0" fmla="*/ 73947 h 1798396"/>
              <a:gd name="connsiteX1" fmla="*/ 425768 w 425979"/>
              <a:gd name="connsiteY1" fmla="*/ 26322 h 1798396"/>
              <a:gd name="connsiteX2" fmla="*/ 421006 w 425979"/>
              <a:gd name="connsiteY2" fmla="*/ 1645251 h 1798396"/>
              <a:gd name="connsiteX3" fmla="*/ 0 w 425979"/>
              <a:gd name="connsiteY3" fmla="*/ 1650014 h 1798396"/>
              <a:gd name="connsiteX4" fmla="*/ 9525 w 425979"/>
              <a:gd name="connsiteY4" fmla="*/ 73947 h 1798396"/>
              <a:gd name="connsiteX0" fmla="*/ 9525 w 435395"/>
              <a:gd name="connsiteY0" fmla="*/ 104775 h 1829224"/>
              <a:gd name="connsiteX1" fmla="*/ 435293 w 435395"/>
              <a:gd name="connsiteY1" fmla="*/ 0 h 1829224"/>
              <a:gd name="connsiteX2" fmla="*/ 421006 w 435395"/>
              <a:gd name="connsiteY2" fmla="*/ 1676079 h 1829224"/>
              <a:gd name="connsiteX3" fmla="*/ 0 w 435395"/>
              <a:gd name="connsiteY3" fmla="*/ 1680842 h 1829224"/>
              <a:gd name="connsiteX4" fmla="*/ 9525 w 435395"/>
              <a:gd name="connsiteY4" fmla="*/ 104775 h 1829224"/>
              <a:gd name="connsiteX0" fmla="*/ 9525 w 435395"/>
              <a:gd name="connsiteY0" fmla="*/ 73946 h 1855545"/>
              <a:gd name="connsiteX1" fmla="*/ 435293 w 435395"/>
              <a:gd name="connsiteY1" fmla="*/ 26321 h 1855545"/>
              <a:gd name="connsiteX2" fmla="*/ 421006 w 435395"/>
              <a:gd name="connsiteY2" fmla="*/ 1702400 h 1855545"/>
              <a:gd name="connsiteX3" fmla="*/ 0 w 435395"/>
              <a:gd name="connsiteY3" fmla="*/ 1707163 h 1855545"/>
              <a:gd name="connsiteX4" fmla="*/ 9525 w 435395"/>
              <a:gd name="connsiteY4" fmla="*/ 73946 h 1855545"/>
              <a:gd name="connsiteX0" fmla="*/ 9525 w 435395"/>
              <a:gd name="connsiteY0" fmla="*/ 47625 h 1829224"/>
              <a:gd name="connsiteX1" fmla="*/ 435293 w 435395"/>
              <a:gd name="connsiteY1" fmla="*/ 0 h 1829224"/>
              <a:gd name="connsiteX2" fmla="*/ 421006 w 435395"/>
              <a:gd name="connsiteY2" fmla="*/ 1676079 h 1829224"/>
              <a:gd name="connsiteX3" fmla="*/ 0 w 435395"/>
              <a:gd name="connsiteY3" fmla="*/ 1680842 h 1829224"/>
              <a:gd name="connsiteX4" fmla="*/ 9525 w 435395"/>
              <a:gd name="connsiteY4" fmla="*/ 47625 h 1829224"/>
              <a:gd name="connsiteX0" fmla="*/ 9525 w 435395"/>
              <a:gd name="connsiteY0" fmla="*/ 47625 h 1829224"/>
              <a:gd name="connsiteX1" fmla="*/ 435293 w 435395"/>
              <a:gd name="connsiteY1" fmla="*/ 0 h 1829224"/>
              <a:gd name="connsiteX2" fmla="*/ 421006 w 435395"/>
              <a:gd name="connsiteY2" fmla="*/ 1676079 h 1829224"/>
              <a:gd name="connsiteX3" fmla="*/ 0 w 435395"/>
              <a:gd name="connsiteY3" fmla="*/ 1680842 h 1829224"/>
              <a:gd name="connsiteX4" fmla="*/ 9525 w 435395"/>
              <a:gd name="connsiteY4" fmla="*/ 47625 h 1829224"/>
              <a:gd name="connsiteX0" fmla="*/ 9525 w 435395"/>
              <a:gd name="connsiteY0" fmla="*/ 23812 h 1829224"/>
              <a:gd name="connsiteX1" fmla="*/ 435293 w 435395"/>
              <a:gd name="connsiteY1" fmla="*/ 0 h 1829224"/>
              <a:gd name="connsiteX2" fmla="*/ 421006 w 435395"/>
              <a:gd name="connsiteY2" fmla="*/ 1676079 h 1829224"/>
              <a:gd name="connsiteX3" fmla="*/ 0 w 435395"/>
              <a:gd name="connsiteY3" fmla="*/ 1680842 h 1829224"/>
              <a:gd name="connsiteX4" fmla="*/ 9525 w 435395"/>
              <a:gd name="connsiteY4" fmla="*/ 23812 h 1829224"/>
              <a:gd name="connsiteX0" fmla="*/ 9525 w 435395"/>
              <a:gd name="connsiteY0" fmla="*/ 23812 h 1829224"/>
              <a:gd name="connsiteX1" fmla="*/ 435293 w 435395"/>
              <a:gd name="connsiteY1" fmla="*/ 0 h 1829224"/>
              <a:gd name="connsiteX2" fmla="*/ 421006 w 435395"/>
              <a:gd name="connsiteY2" fmla="*/ 1676079 h 1829224"/>
              <a:gd name="connsiteX3" fmla="*/ 0 w 435395"/>
              <a:gd name="connsiteY3" fmla="*/ 1680842 h 1829224"/>
              <a:gd name="connsiteX4" fmla="*/ 9525 w 435395"/>
              <a:gd name="connsiteY4" fmla="*/ 23812 h 1829224"/>
              <a:gd name="connsiteX0" fmla="*/ 7144 w 435395"/>
              <a:gd name="connsiteY0" fmla="*/ 23812 h 1829224"/>
              <a:gd name="connsiteX1" fmla="*/ 435293 w 435395"/>
              <a:gd name="connsiteY1" fmla="*/ 0 h 1829224"/>
              <a:gd name="connsiteX2" fmla="*/ 421006 w 435395"/>
              <a:gd name="connsiteY2" fmla="*/ 1676079 h 1829224"/>
              <a:gd name="connsiteX3" fmla="*/ 0 w 435395"/>
              <a:gd name="connsiteY3" fmla="*/ 1680842 h 1829224"/>
              <a:gd name="connsiteX4" fmla="*/ 7144 w 435395"/>
              <a:gd name="connsiteY4" fmla="*/ 23812 h 1829224"/>
              <a:gd name="connsiteX0" fmla="*/ 7144 w 435395"/>
              <a:gd name="connsiteY0" fmla="*/ 11906 h 1829224"/>
              <a:gd name="connsiteX1" fmla="*/ 435293 w 435395"/>
              <a:gd name="connsiteY1" fmla="*/ 0 h 1829224"/>
              <a:gd name="connsiteX2" fmla="*/ 421006 w 435395"/>
              <a:gd name="connsiteY2" fmla="*/ 1676079 h 1829224"/>
              <a:gd name="connsiteX3" fmla="*/ 0 w 435395"/>
              <a:gd name="connsiteY3" fmla="*/ 1680842 h 1829224"/>
              <a:gd name="connsiteX4" fmla="*/ 7144 w 435395"/>
              <a:gd name="connsiteY4" fmla="*/ 11906 h 1829224"/>
              <a:gd name="connsiteX0" fmla="*/ 7144 w 435395"/>
              <a:gd name="connsiteY0" fmla="*/ 11906 h 1829224"/>
              <a:gd name="connsiteX1" fmla="*/ 435293 w 435395"/>
              <a:gd name="connsiteY1" fmla="*/ 0 h 1829224"/>
              <a:gd name="connsiteX2" fmla="*/ 421006 w 435395"/>
              <a:gd name="connsiteY2" fmla="*/ 1676079 h 1829224"/>
              <a:gd name="connsiteX3" fmla="*/ 0 w 435395"/>
              <a:gd name="connsiteY3" fmla="*/ 1680842 h 1829224"/>
              <a:gd name="connsiteX4" fmla="*/ 7144 w 435395"/>
              <a:gd name="connsiteY4" fmla="*/ 11906 h 1829224"/>
              <a:gd name="connsiteX0" fmla="*/ 7144 w 435395"/>
              <a:gd name="connsiteY0" fmla="*/ 11906 h 1829224"/>
              <a:gd name="connsiteX1" fmla="*/ 435293 w 435395"/>
              <a:gd name="connsiteY1" fmla="*/ 0 h 1829224"/>
              <a:gd name="connsiteX2" fmla="*/ 421006 w 435395"/>
              <a:gd name="connsiteY2" fmla="*/ 1676079 h 1829224"/>
              <a:gd name="connsiteX3" fmla="*/ 0 w 435395"/>
              <a:gd name="connsiteY3" fmla="*/ 1680842 h 1829224"/>
              <a:gd name="connsiteX4" fmla="*/ 7144 w 435395"/>
              <a:gd name="connsiteY4" fmla="*/ 11906 h 1829224"/>
              <a:gd name="connsiteX0" fmla="*/ 2382 w 435395"/>
              <a:gd name="connsiteY0" fmla="*/ 0 h 1833986"/>
              <a:gd name="connsiteX1" fmla="*/ 435293 w 435395"/>
              <a:gd name="connsiteY1" fmla="*/ 4762 h 1833986"/>
              <a:gd name="connsiteX2" fmla="*/ 421006 w 435395"/>
              <a:gd name="connsiteY2" fmla="*/ 1680841 h 1833986"/>
              <a:gd name="connsiteX3" fmla="*/ 0 w 435395"/>
              <a:gd name="connsiteY3" fmla="*/ 1685604 h 1833986"/>
              <a:gd name="connsiteX4" fmla="*/ 2382 w 435395"/>
              <a:gd name="connsiteY4" fmla="*/ 0 h 1833986"/>
              <a:gd name="connsiteX0" fmla="*/ 2382 w 435395"/>
              <a:gd name="connsiteY0" fmla="*/ 0 h 1833986"/>
              <a:gd name="connsiteX1" fmla="*/ 435293 w 435395"/>
              <a:gd name="connsiteY1" fmla="*/ 4762 h 1833986"/>
              <a:gd name="connsiteX2" fmla="*/ 421006 w 435395"/>
              <a:gd name="connsiteY2" fmla="*/ 1680841 h 1833986"/>
              <a:gd name="connsiteX3" fmla="*/ 0 w 435395"/>
              <a:gd name="connsiteY3" fmla="*/ 1685604 h 1833986"/>
              <a:gd name="connsiteX4" fmla="*/ 2382 w 435395"/>
              <a:gd name="connsiteY4" fmla="*/ 0 h 1833986"/>
              <a:gd name="connsiteX0" fmla="*/ 2382 w 435395"/>
              <a:gd name="connsiteY0" fmla="*/ 0 h 1833986"/>
              <a:gd name="connsiteX1" fmla="*/ 435293 w 435395"/>
              <a:gd name="connsiteY1" fmla="*/ 4762 h 1833986"/>
              <a:gd name="connsiteX2" fmla="*/ 421006 w 435395"/>
              <a:gd name="connsiteY2" fmla="*/ 1680841 h 1833986"/>
              <a:gd name="connsiteX3" fmla="*/ 0 w 435395"/>
              <a:gd name="connsiteY3" fmla="*/ 1685604 h 1833986"/>
              <a:gd name="connsiteX4" fmla="*/ 2382 w 435395"/>
              <a:gd name="connsiteY4" fmla="*/ 0 h 1833986"/>
              <a:gd name="connsiteX0" fmla="*/ 2382 w 435395"/>
              <a:gd name="connsiteY0" fmla="*/ 0 h 1833986"/>
              <a:gd name="connsiteX1" fmla="*/ 435293 w 435395"/>
              <a:gd name="connsiteY1" fmla="*/ 4762 h 1833986"/>
              <a:gd name="connsiteX2" fmla="*/ 421006 w 435395"/>
              <a:gd name="connsiteY2" fmla="*/ 1680841 h 1833986"/>
              <a:gd name="connsiteX3" fmla="*/ 0 w 435395"/>
              <a:gd name="connsiteY3" fmla="*/ 1685604 h 1833986"/>
              <a:gd name="connsiteX4" fmla="*/ 2382 w 435395"/>
              <a:gd name="connsiteY4" fmla="*/ 0 h 1833986"/>
              <a:gd name="connsiteX0" fmla="*/ 2382 w 435395"/>
              <a:gd name="connsiteY0" fmla="*/ 0 h 1833986"/>
              <a:gd name="connsiteX1" fmla="*/ 435293 w 435395"/>
              <a:gd name="connsiteY1" fmla="*/ 4762 h 1833986"/>
              <a:gd name="connsiteX2" fmla="*/ 421006 w 435395"/>
              <a:gd name="connsiteY2" fmla="*/ 1680841 h 1833986"/>
              <a:gd name="connsiteX3" fmla="*/ 0 w 435395"/>
              <a:gd name="connsiteY3" fmla="*/ 1685604 h 1833986"/>
              <a:gd name="connsiteX4" fmla="*/ 2382 w 435395"/>
              <a:gd name="connsiteY4" fmla="*/ 0 h 1833986"/>
              <a:gd name="connsiteX0" fmla="*/ 2382 w 435395"/>
              <a:gd name="connsiteY0" fmla="*/ 0 h 1833986"/>
              <a:gd name="connsiteX1" fmla="*/ 435293 w 435395"/>
              <a:gd name="connsiteY1" fmla="*/ 4762 h 1833986"/>
              <a:gd name="connsiteX2" fmla="*/ 421006 w 435395"/>
              <a:gd name="connsiteY2" fmla="*/ 1680841 h 1833986"/>
              <a:gd name="connsiteX3" fmla="*/ 0 w 435395"/>
              <a:gd name="connsiteY3" fmla="*/ 1685604 h 1833986"/>
              <a:gd name="connsiteX4" fmla="*/ 2382 w 435395"/>
              <a:gd name="connsiteY4" fmla="*/ 0 h 1833986"/>
              <a:gd name="connsiteX0" fmla="*/ 2382 w 435395"/>
              <a:gd name="connsiteY0" fmla="*/ 0 h 1833986"/>
              <a:gd name="connsiteX1" fmla="*/ 435293 w 435395"/>
              <a:gd name="connsiteY1" fmla="*/ 4762 h 1833986"/>
              <a:gd name="connsiteX2" fmla="*/ 421006 w 435395"/>
              <a:gd name="connsiteY2" fmla="*/ 1680841 h 1833986"/>
              <a:gd name="connsiteX3" fmla="*/ 0 w 435395"/>
              <a:gd name="connsiteY3" fmla="*/ 1685604 h 1833986"/>
              <a:gd name="connsiteX4" fmla="*/ 2382 w 435395"/>
              <a:gd name="connsiteY4" fmla="*/ 0 h 1833986"/>
              <a:gd name="connsiteX0" fmla="*/ 2382 w 435395"/>
              <a:gd name="connsiteY0" fmla="*/ 0 h 1833986"/>
              <a:gd name="connsiteX1" fmla="*/ 435293 w 435395"/>
              <a:gd name="connsiteY1" fmla="*/ 4762 h 1833986"/>
              <a:gd name="connsiteX2" fmla="*/ 421006 w 435395"/>
              <a:gd name="connsiteY2" fmla="*/ 1680841 h 1833986"/>
              <a:gd name="connsiteX3" fmla="*/ 0 w 435395"/>
              <a:gd name="connsiteY3" fmla="*/ 1685604 h 1833986"/>
              <a:gd name="connsiteX4" fmla="*/ 2382 w 435395"/>
              <a:gd name="connsiteY4" fmla="*/ 0 h 1833986"/>
              <a:gd name="connsiteX0" fmla="*/ 2382 w 435395"/>
              <a:gd name="connsiteY0" fmla="*/ 4763 h 1829224"/>
              <a:gd name="connsiteX1" fmla="*/ 435293 w 435395"/>
              <a:gd name="connsiteY1" fmla="*/ 0 h 1829224"/>
              <a:gd name="connsiteX2" fmla="*/ 421006 w 435395"/>
              <a:gd name="connsiteY2" fmla="*/ 1676079 h 1829224"/>
              <a:gd name="connsiteX3" fmla="*/ 0 w 435395"/>
              <a:gd name="connsiteY3" fmla="*/ 1680842 h 1829224"/>
              <a:gd name="connsiteX4" fmla="*/ 2382 w 435395"/>
              <a:gd name="connsiteY4" fmla="*/ 4763 h 1829224"/>
              <a:gd name="connsiteX0" fmla="*/ 2382 w 435395"/>
              <a:gd name="connsiteY0" fmla="*/ 4763 h 1829224"/>
              <a:gd name="connsiteX1" fmla="*/ 435293 w 435395"/>
              <a:gd name="connsiteY1" fmla="*/ 0 h 1829224"/>
              <a:gd name="connsiteX2" fmla="*/ 421006 w 435395"/>
              <a:gd name="connsiteY2" fmla="*/ 1676079 h 1829224"/>
              <a:gd name="connsiteX3" fmla="*/ 0 w 435395"/>
              <a:gd name="connsiteY3" fmla="*/ 1680842 h 1829224"/>
              <a:gd name="connsiteX4" fmla="*/ 2382 w 435395"/>
              <a:gd name="connsiteY4" fmla="*/ 4763 h 1829224"/>
              <a:gd name="connsiteX0" fmla="*/ 2382 w 432450"/>
              <a:gd name="connsiteY0" fmla="*/ 0 h 1824461"/>
              <a:gd name="connsiteX1" fmla="*/ 432329 w 432450"/>
              <a:gd name="connsiteY1" fmla="*/ 4762 h 1824461"/>
              <a:gd name="connsiteX2" fmla="*/ 421006 w 432450"/>
              <a:gd name="connsiteY2" fmla="*/ 1671316 h 1824461"/>
              <a:gd name="connsiteX3" fmla="*/ 0 w 432450"/>
              <a:gd name="connsiteY3" fmla="*/ 1676079 h 1824461"/>
              <a:gd name="connsiteX4" fmla="*/ 2382 w 432450"/>
              <a:gd name="connsiteY4" fmla="*/ 0 h 1824461"/>
              <a:gd name="connsiteX0" fmla="*/ 2382 w 432450"/>
              <a:gd name="connsiteY0" fmla="*/ 0 h 1824461"/>
              <a:gd name="connsiteX1" fmla="*/ 432329 w 432450"/>
              <a:gd name="connsiteY1" fmla="*/ 4762 h 1824461"/>
              <a:gd name="connsiteX2" fmla="*/ 421006 w 432450"/>
              <a:gd name="connsiteY2" fmla="*/ 1671316 h 1824461"/>
              <a:gd name="connsiteX3" fmla="*/ 0 w 432450"/>
              <a:gd name="connsiteY3" fmla="*/ 1676079 h 1824461"/>
              <a:gd name="connsiteX4" fmla="*/ 2382 w 432450"/>
              <a:gd name="connsiteY4" fmla="*/ 0 h 1824461"/>
              <a:gd name="connsiteX0" fmla="*/ 2382 w 432450"/>
              <a:gd name="connsiteY0" fmla="*/ 0 h 1808621"/>
              <a:gd name="connsiteX1" fmla="*/ 432329 w 432450"/>
              <a:gd name="connsiteY1" fmla="*/ 4762 h 1808621"/>
              <a:gd name="connsiteX2" fmla="*/ 421006 w 432450"/>
              <a:gd name="connsiteY2" fmla="*/ 1671316 h 1808621"/>
              <a:gd name="connsiteX3" fmla="*/ 0 w 432450"/>
              <a:gd name="connsiteY3" fmla="*/ 1676079 h 1808621"/>
              <a:gd name="connsiteX4" fmla="*/ 2382 w 432450"/>
              <a:gd name="connsiteY4" fmla="*/ 0 h 1808621"/>
              <a:gd name="connsiteX0" fmla="*/ 2382 w 432450"/>
              <a:gd name="connsiteY0" fmla="*/ 0 h 1806467"/>
              <a:gd name="connsiteX1" fmla="*/ 432329 w 432450"/>
              <a:gd name="connsiteY1" fmla="*/ 4762 h 1806467"/>
              <a:gd name="connsiteX2" fmla="*/ 421006 w 432450"/>
              <a:gd name="connsiteY2" fmla="*/ 1671316 h 1806467"/>
              <a:gd name="connsiteX3" fmla="*/ 0 w 432450"/>
              <a:gd name="connsiteY3" fmla="*/ 1676079 h 1806467"/>
              <a:gd name="connsiteX4" fmla="*/ 2382 w 432450"/>
              <a:gd name="connsiteY4" fmla="*/ 0 h 1806467"/>
              <a:gd name="connsiteX0" fmla="*/ 14416 w 432450"/>
              <a:gd name="connsiteY0" fmla="*/ 33578 h 1801705"/>
              <a:gd name="connsiteX1" fmla="*/ 432329 w 432450"/>
              <a:gd name="connsiteY1" fmla="*/ 0 h 1801705"/>
              <a:gd name="connsiteX2" fmla="*/ 421006 w 432450"/>
              <a:gd name="connsiteY2" fmla="*/ 1666554 h 1801705"/>
              <a:gd name="connsiteX3" fmla="*/ 0 w 432450"/>
              <a:gd name="connsiteY3" fmla="*/ 1671317 h 1801705"/>
              <a:gd name="connsiteX4" fmla="*/ 14416 w 432450"/>
              <a:gd name="connsiteY4" fmla="*/ 33578 h 1801705"/>
              <a:gd name="connsiteX0" fmla="*/ 14416 w 432450"/>
              <a:gd name="connsiteY0" fmla="*/ 33578 h 1801705"/>
              <a:gd name="connsiteX1" fmla="*/ 432329 w 432450"/>
              <a:gd name="connsiteY1" fmla="*/ 0 h 1801705"/>
              <a:gd name="connsiteX2" fmla="*/ 421006 w 432450"/>
              <a:gd name="connsiteY2" fmla="*/ 1666554 h 1801705"/>
              <a:gd name="connsiteX3" fmla="*/ 0 w 432450"/>
              <a:gd name="connsiteY3" fmla="*/ 1671317 h 1801705"/>
              <a:gd name="connsiteX4" fmla="*/ 14416 w 432450"/>
              <a:gd name="connsiteY4" fmla="*/ 33578 h 1801705"/>
              <a:gd name="connsiteX0" fmla="*/ 14416 w 432450"/>
              <a:gd name="connsiteY0" fmla="*/ 8931 h 1777058"/>
              <a:gd name="connsiteX1" fmla="*/ 432329 w 432450"/>
              <a:gd name="connsiteY1" fmla="*/ 0 h 1777058"/>
              <a:gd name="connsiteX2" fmla="*/ 421006 w 432450"/>
              <a:gd name="connsiteY2" fmla="*/ 1641907 h 1777058"/>
              <a:gd name="connsiteX3" fmla="*/ 0 w 432450"/>
              <a:gd name="connsiteY3" fmla="*/ 1646670 h 1777058"/>
              <a:gd name="connsiteX4" fmla="*/ 14416 w 432450"/>
              <a:gd name="connsiteY4" fmla="*/ 8931 h 1777058"/>
              <a:gd name="connsiteX0" fmla="*/ 14416 w 432450"/>
              <a:gd name="connsiteY0" fmla="*/ 8931 h 1777058"/>
              <a:gd name="connsiteX1" fmla="*/ 432329 w 432450"/>
              <a:gd name="connsiteY1" fmla="*/ 0 h 1777058"/>
              <a:gd name="connsiteX2" fmla="*/ 421006 w 432450"/>
              <a:gd name="connsiteY2" fmla="*/ 1641907 h 1777058"/>
              <a:gd name="connsiteX3" fmla="*/ 0 w 432450"/>
              <a:gd name="connsiteY3" fmla="*/ 1646670 h 1777058"/>
              <a:gd name="connsiteX4" fmla="*/ 14416 w 432450"/>
              <a:gd name="connsiteY4" fmla="*/ 8931 h 1777058"/>
              <a:gd name="connsiteX0" fmla="*/ 14416 w 444431"/>
              <a:gd name="connsiteY0" fmla="*/ 0 h 1768127"/>
              <a:gd name="connsiteX1" fmla="*/ 444362 w 444431"/>
              <a:gd name="connsiteY1" fmla="*/ 4762 h 1768127"/>
              <a:gd name="connsiteX2" fmla="*/ 421006 w 444431"/>
              <a:gd name="connsiteY2" fmla="*/ 1632976 h 1768127"/>
              <a:gd name="connsiteX3" fmla="*/ 0 w 444431"/>
              <a:gd name="connsiteY3" fmla="*/ 1637739 h 1768127"/>
              <a:gd name="connsiteX4" fmla="*/ 14416 w 444431"/>
              <a:gd name="connsiteY4" fmla="*/ 0 h 1768127"/>
              <a:gd name="connsiteX0" fmla="*/ 14416 w 444431"/>
              <a:gd name="connsiteY0" fmla="*/ 3454 h 1771581"/>
              <a:gd name="connsiteX1" fmla="*/ 444363 w 444431"/>
              <a:gd name="connsiteY1" fmla="*/ 0 h 1771581"/>
              <a:gd name="connsiteX2" fmla="*/ 421006 w 444431"/>
              <a:gd name="connsiteY2" fmla="*/ 1636430 h 1771581"/>
              <a:gd name="connsiteX3" fmla="*/ 0 w 444431"/>
              <a:gd name="connsiteY3" fmla="*/ 1641193 h 1771581"/>
              <a:gd name="connsiteX4" fmla="*/ 14416 w 444431"/>
              <a:gd name="connsiteY4" fmla="*/ 3454 h 1771581"/>
              <a:gd name="connsiteX0" fmla="*/ 14416 w 444431"/>
              <a:gd name="connsiteY0" fmla="*/ 3454 h 1771581"/>
              <a:gd name="connsiteX1" fmla="*/ 444363 w 444431"/>
              <a:gd name="connsiteY1" fmla="*/ 0 h 1771581"/>
              <a:gd name="connsiteX2" fmla="*/ 421006 w 444431"/>
              <a:gd name="connsiteY2" fmla="*/ 1636430 h 1771581"/>
              <a:gd name="connsiteX3" fmla="*/ 0 w 444431"/>
              <a:gd name="connsiteY3" fmla="*/ 1641193 h 1771581"/>
              <a:gd name="connsiteX4" fmla="*/ 14416 w 444431"/>
              <a:gd name="connsiteY4" fmla="*/ 3454 h 1771581"/>
              <a:gd name="connsiteX0" fmla="*/ 14416 w 444431"/>
              <a:gd name="connsiteY0" fmla="*/ 23993 h 1771581"/>
              <a:gd name="connsiteX1" fmla="*/ 444363 w 444431"/>
              <a:gd name="connsiteY1" fmla="*/ 0 h 1771581"/>
              <a:gd name="connsiteX2" fmla="*/ 421006 w 444431"/>
              <a:gd name="connsiteY2" fmla="*/ 1636430 h 1771581"/>
              <a:gd name="connsiteX3" fmla="*/ 0 w 444431"/>
              <a:gd name="connsiteY3" fmla="*/ 1641193 h 1771581"/>
              <a:gd name="connsiteX4" fmla="*/ 14416 w 444431"/>
              <a:gd name="connsiteY4" fmla="*/ 23993 h 1771581"/>
              <a:gd name="connsiteX0" fmla="*/ 14416 w 444431"/>
              <a:gd name="connsiteY0" fmla="*/ 23993 h 1771581"/>
              <a:gd name="connsiteX1" fmla="*/ 444363 w 444431"/>
              <a:gd name="connsiteY1" fmla="*/ 0 h 1771581"/>
              <a:gd name="connsiteX2" fmla="*/ 421006 w 444431"/>
              <a:gd name="connsiteY2" fmla="*/ 1636430 h 1771581"/>
              <a:gd name="connsiteX3" fmla="*/ 0 w 444431"/>
              <a:gd name="connsiteY3" fmla="*/ 1641193 h 1771581"/>
              <a:gd name="connsiteX4" fmla="*/ 14416 w 444431"/>
              <a:gd name="connsiteY4" fmla="*/ 23993 h 1771581"/>
              <a:gd name="connsiteX0" fmla="*/ 14416 w 444431"/>
              <a:gd name="connsiteY0" fmla="*/ 13798 h 1761386"/>
              <a:gd name="connsiteX1" fmla="*/ 444363 w 444431"/>
              <a:gd name="connsiteY1" fmla="*/ 6237 h 1761386"/>
              <a:gd name="connsiteX2" fmla="*/ 421006 w 444431"/>
              <a:gd name="connsiteY2" fmla="*/ 1626235 h 1761386"/>
              <a:gd name="connsiteX3" fmla="*/ 0 w 444431"/>
              <a:gd name="connsiteY3" fmla="*/ 1630998 h 1761386"/>
              <a:gd name="connsiteX4" fmla="*/ 14416 w 444431"/>
              <a:gd name="connsiteY4" fmla="*/ 13798 h 1761386"/>
              <a:gd name="connsiteX0" fmla="*/ 14416 w 444431"/>
              <a:gd name="connsiteY0" fmla="*/ 27575 h 1775163"/>
              <a:gd name="connsiteX1" fmla="*/ 444363 w 444431"/>
              <a:gd name="connsiteY1" fmla="*/ 20014 h 1775163"/>
              <a:gd name="connsiteX2" fmla="*/ 421006 w 444431"/>
              <a:gd name="connsiteY2" fmla="*/ 1640012 h 1775163"/>
              <a:gd name="connsiteX3" fmla="*/ 0 w 444431"/>
              <a:gd name="connsiteY3" fmla="*/ 1644775 h 1775163"/>
              <a:gd name="connsiteX4" fmla="*/ 14416 w 444431"/>
              <a:gd name="connsiteY4" fmla="*/ 27575 h 1775163"/>
              <a:gd name="connsiteX0" fmla="*/ 14416 w 444431"/>
              <a:gd name="connsiteY0" fmla="*/ 24497 h 1772085"/>
              <a:gd name="connsiteX1" fmla="*/ 444363 w 444431"/>
              <a:gd name="connsiteY1" fmla="*/ 23097 h 1772085"/>
              <a:gd name="connsiteX2" fmla="*/ 421006 w 444431"/>
              <a:gd name="connsiteY2" fmla="*/ 1636934 h 1772085"/>
              <a:gd name="connsiteX3" fmla="*/ 0 w 444431"/>
              <a:gd name="connsiteY3" fmla="*/ 1641697 h 1772085"/>
              <a:gd name="connsiteX4" fmla="*/ 14416 w 444431"/>
              <a:gd name="connsiteY4" fmla="*/ 24497 h 1772085"/>
              <a:gd name="connsiteX0" fmla="*/ 14416 w 444431"/>
              <a:gd name="connsiteY0" fmla="*/ 21700 h 1769288"/>
              <a:gd name="connsiteX1" fmla="*/ 444363 w 444431"/>
              <a:gd name="connsiteY1" fmla="*/ 20300 h 1769288"/>
              <a:gd name="connsiteX2" fmla="*/ 421006 w 444431"/>
              <a:gd name="connsiteY2" fmla="*/ 1634137 h 1769288"/>
              <a:gd name="connsiteX3" fmla="*/ 0 w 444431"/>
              <a:gd name="connsiteY3" fmla="*/ 1638900 h 1769288"/>
              <a:gd name="connsiteX4" fmla="*/ 14416 w 444431"/>
              <a:gd name="connsiteY4" fmla="*/ 21700 h 1769288"/>
              <a:gd name="connsiteX0" fmla="*/ 14416 w 444431"/>
              <a:gd name="connsiteY0" fmla="*/ 25234 h 1772822"/>
              <a:gd name="connsiteX1" fmla="*/ 444363 w 444431"/>
              <a:gd name="connsiteY1" fmla="*/ 23834 h 1772822"/>
              <a:gd name="connsiteX2" fmla="*/ 421006 w 444431"/>
              <a:gd name="connsiteY2" fmla="*/ 1637671 h 1772822"/>
              <a:gd name="connsiteX3" fmla="*/ 0 w 444431"/>
              <a:gd name="connsiteY3" fmla="*/ 1642434 h 1772822"/>
              <a:gd name="connsiteX4" fmla="*/ 14416 w 444431"/>
              <a:gd name="connsiteY4" fmla="*/ 25234 h 1772822"/>
              <a:gd name="connsiteX0" fmla="*/ 14416 w 444431"/>
              <a:gd name="connsiteY0" fmla="*/ 22906 h 1770494"/>
              <a:gd name="connsiteX1" fmla="*/ 444363 w 444431"/>
              <a:gd name="connsiteY1" fmla="*/ 21506 h 1770494"/>
              <a:gd name="connsiteX2" fmla="*/ 421006 w 444431"/>
              <a:gd name="connsiteY2" fmla="*/ 1635343 h 1770494"/>
              <a:gd name="connsiteX3" fmla="*/ 0 w 444431"/>
              <a:gd name="connsiteY3" fmla="*/ 1640106 h 1770494"/>
              <a:gd name="connsiteX4" fmla="*/ 14416 w 444431"/>
              <a:gd name="connsiteY4" fmla="*/ 22906 h 1770494"/>
              <a:gd name="connsiteX0" fmla="*/ 14416 w 444431"/>
              <a:gd name="connsiteY0" fmla="*/ 27658 h 1775246"/>
              <a:gd name="connsiteX1" fmla="*/ 444363 w 444431"/>
              <a:gd name="connsiteY1" fmla="*/ 26258 h 1775246"/>
              <a:gd name="connsiteX2" fmla="*/ 421006 w 444431"/>
              <a:gd name="connsiteY2" fmla="*/ 1640095 h 1775246"/>
              <a:gd name="connsiteX3" fmla="*/ 0 w 444431"/>
              <a:gd name="connsiteY3" fmla="*/ 1644858 h 1775246"/>
              <a:gd name="connsiteX4" fmla="*/ 14416 w 444431"/>
              <a:gd name="connsiteY4" fmla="*/ 27658 h 1775246"/>
              <a:gd name="connsiteX0" fmla="*/ 14416 w 444431"/>
              <a:gd name="connsiteY0" fmla="*/ 21422 h 1769010"/>
              <a:gd name="connsiteX1" fmla="*/ 444363 w 444431"/>
              <a:gd name="connsiteY1" fmla="*/ 20022 h 1769010"/>
              <a:gd name="connsiteX2" fmla="*/ 421006 w 444431"/>
              <a:gd name="connsiteY2" fmla="*/ 1633859 h 1769010"/>
              <a:gd name="connsiteX3" fmla="*/ 0 w 444431"/>
              <a:gd name="connsiteY3" fmla="*/ 1638622 h 1769010"/>
              <a:gd name="connsiteX4" fmla="*/ 14416 w 444431"/>
              <a:gd name="connsiteY4" fmla="*/ 21422 h 176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431" h="1769010">
                <a:moveTo>
                  <a:pt x="14416" y="21422"/>
                </a:moveTo>
                <a:cubicBezTo>
                  <a:pt x="121115" y="-4466"/>
                  <a:pt x="306571" y="-9179"/>
                  <a:pt x="444363" y="20022"/>
                </a:cubicBezTo>
                <a:cubicBezTo>
                  <a:pt x="445951" y="551727"/>
                  <a:pt x="419418" y="1102154"/>
                  <a:pt x="421006" y="1633859"/>
                </a:cubicBezTo>
                <a:cubicBezTo>
                  <a:pt x="437364" y="1773084"/>
                  <a:pt x="68580" y="1848912"/>
                  <a:pt x="0" y="1638622"/>
                </a:cubicBezTo>
                <a:cubicBezTo>
                  <a:pt x="2381" y="1086279"/>
                  <a:pt x="12035" y="573765"/>
                  <a:pt x="14416" y="21422"/>
                </a:cubicBezTo>
                <a:close/>
              </a:path>
            </a:pathLst>
          </a:custGeom>
          <a:gradFill flip="none" rotWithShape="1">
            <a:gsLst>
              <a:gs pos="64000">
                <a:schemeClr val="bg1">
                  <a:lumMod val="36000"/>
                  <a:alpha val="60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>
                  <a:lumMod val="64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6" name="Rounded Rectangle 10"/>
          <p:cNvSpPr/>
          <p:nvPr/>
        </p:nvSpPr>
        <p:spPr>
          <a:xfrm>
            <a:off x="5775299" y="1974901"/>
            <a:ext cx="219815" cy="1981590"/>
          </a:xfrm>
          <a:custGeom>
            <a:avLst/>
            <a:gdLst>
              <a:gd name="connsiteX0" fmla="*/ 0 w 202948"/>
              <a:gd name="connsiteY0" fmla="*/ 33825 h 1963816"/>
              <a:gd name="connsiteX1" fmla="*/ 33825 w 202948"/>
              <a:gd name="connsiteY1" fmla="*/ 0 h 1963816"/>
              <a:gd name="connsiteX2" fmla="*/ 169123 w 202948"/>
              <a:gd name="connsiteY2" fmla="*/ 0 h 1963816"/>
              <a:gd name="connsiteX3" fmla="*/ 202948 w 202948"/>
              <a:gd name="connsiteY3" fmla="*/ 33825 h 1963816"/>
              <a:gd name="connsiteX4" fmla="*/ 202948 w 202948"/>
              <a:gd name="connsiteY4" fmla="*/ 1929991 h 1963816"/>
              <a:gd name="connsiteX5" fmla="*/ 169123 w 202948"/>
              <a:gd name="connsiteY5" fmla="*/ 1963816 h 1963816"/>
              <a:gd name="connsiteX6" fmla="*/ 33825 w 202948"/>
              <a:gd name="connsiteY6" fmla="*/ 1963816 h 1963816"/>
              <a:gd name="connsiteX7" fmla="*/ 0 w 202948"/>
              <a:gd name="connsiteY7" fmla="*/ 1929991 h 1963816"/>
              <a:gd name="connsiteX8" fmla="*/ 0 w 202948"/>
              <a:gd name="connsiteY8" fmla="*/ 33825 h 1963816"/>
              <a:gd name="connsiteX0" fmla="*/ 0 w 202948"/>
              <a:gd name="connsiteY0" fmla="*/ 33825 h 1963816"/>
              <a:gd name="connsiteX1" fmla="*/ 33825 w 202948"/>
              <a:gd name="connsiteY1" fmla="*/ 0 h 1963816"/>
              <a:gd name="connsiteX2" fmla="*/ 202948 w 202948"/>
              <a:gd name="connsiteY2" fmla="*/ 33825 h 1963816"/>
              <a:gd name="connsiteX3" fmla="*/ 202948 w 202948"/>
              <a:gd name="connsiteY3" fmla="*/ 1929991 h 1963816"/>
              <a:gd name="connsiteX4" fmla="*/ 169123 w 202948"/>
              <a:gd name="connsiteY4" fmla="*/ 1963816 h 1963816"/>
              <a:gd name="connsiteX5" fmla="*/ 33825 w 202948"/>
              <a:gd name="connsiteY5" fmla="*/ 1963816 h 1963816"/>
              <a:gd name="connsiteX6" fmla="*/ 0 w 202948"/>
              <a:gd name="connsiteY6" fmla="*/ 1929991 h 1963816"/>
              <a:gd name="connsiteX7" fmla="*/ 0 w 202948"/>
              <a:gd name="connsiteY7" fmla="*/ 33825 h 1963816"/>
              <a:gd name="connsiteX0" fmla="*/ 0 w 202948"/>
              <a:gd name="connsiteY0" fmla="*/ 0 h 1929991"/>
              <a:gd name="connsiteX1" fmla="*/ 202948 w 202948"/>
              <a:gd name="connsiteY1" fmla="*/ 0 h 1929991"/>
              <a:gd name="connsiteX2" fmla="*/ 202948 w 202948"/>
              <a:gd name="connsiteY2" fmla="*/ 1896166 h 1929991"/>
              <a:gd name="connsiteX3" fmla="*/ 169123 w 202948"/>
              <a:gd name="connsiteY3" fmla="*/ 1929991 h 1929991"/>
              <a:gd name="connsiteX4" fmla="*/ 33825 w 202948"/>
              <a:gd name="connsiteY4" fmla="*/ 1929991 h 1929991"/>
              <a:gd name="connsiteX5" fmla="*/ 0 w 202948"/>
              <a:gd name="connsiteY5" fmla="*/ 1896166 h 1929991"/>
              <a:gd name="connsiteX6" fmla="*/ 0 w 202948"/>
              <a:gd name="connsiteY6" fmla="*/ 0 h 1929991"/>
              <a:gd name="connsiteX0" fmla="*/ 7854 w 210802"/>
              <a:gd name="connsiteY0" fmla="*/ 141368 h 2071359"/>
              <a:gd name="connsiteX1" fmla="*/ 210802 w 210802"/>
              <a:gd name="connsiteY1" fmla="*/ 141368 h 2071359"/>
              <a:gd name="connsiteX2" fmla="*/ 210802 w 210802"/>
              <a:gd name="connsiteY2" fmla="*/ 2037534 h 2071359"/>
              <a:gd name="connsiteX3" fmla="*/ 176977 w 210802"/>
              <a:gd name="connsiteY3" fmla="*/ 2071359 h 2071359"/>
              <a:gd name="connsiteX4" fmla="*/ 41679 w 210802"/>
              <a:gd name="connsiteY4" fmla="*/ 2071359 h 2071359"/>
              <a:gd name="connsiteX5" fmla="*/ 7854 w 210802"/>
              <a:gd name="connsiteY5" fmla="*/ 2037534 h 2071359"/>
              <a:gd name="connsiteX6" fmla="*/ 7854 w 210802"/>
              <a:gd name="connsiteY6" fmla="*/ 141368 h 2071359"/>
              <a:gd name="connsiteX0" fmla="*/ 7996 w 210944"/>
              <a:gd name="connsiteY0" fmla="*/ 86339 h 2016330"/>
              <a:gd name="connsiteX1" fmla="*/ 210944 w 210944"/>
              <a:gd name="connsiteY1" fmla="*/ 86339 h 2016330"/>
              <a:gd name="connsiteX2" fmla="*/ 210944 w 210944"/>
              <a:gd name="connsiteY2" fmla="*/ 1982505 h 2016330"/>
              <a:gd name="connsiteX3" fmla="*/ 177119 w 210944"/>
              <a:gd name="connsiteY3" fmla="*/ 2016330 h 2016330"/>
              <a:gd name="connsiteX4" fmla="*/ 41821 w 210944"/>
              <a:gd name="connsiteY4" fmla="*/ 2016330 h 2016330"/>
              <a:gd name="connsiteX5" fmla="*/ 7996 w 210944"/>
              <a:gd name="connsiteY5" fmla="*/ 1982505 h 2016330"/>
              <a:gd name="connsiteX6" fmla="*/ 7996 w 210944"/>
              <a:gd name="connsiteY6" fmla="*/ 86339 h 2016330"/>
              <a:gd name="connsiteX0" fmla="*/ 7996 w 210944"/>
              <a:gd name="connsiteY0" fmla="*/ 86339 h 2134796"/>
              <a:gd name="connsiteX1" fmla="*/ 210944 w 210944"/>
              <a:gd name="connsiteY1" fmla="*/ 86339 h 2134796"/>
              <a:gd name="connsiteX2" fmla="*/ 210944 w 210944"/>
              <a:gd name="connsiteY2" fmla="*/ 1982505 h 2134796"/>
              <a:gd name="connsiteX3" fmla="*/ 41821 w 210944"/>
              <a:gd name="connsiteY3" fmla="*/ 2016330 h 2134796"/>
              <a:gd name="connsiteX4" fmla="*/ 7996 w 210944"/>
              <a:gd name="connsiteY4" fmla="*/ 1982505 h 2134796"/>
              <a:gd name="connsiteX5" fmla="*/ 7996 w 210944"/>
              <a:gd name="connsiteY5" fmla="*/ 86339 h 2134796"/>
              <a:gd name="connsiteX0" fmla="*/ 7996 w 210944"/>
              <a:gd name="connsiteY0" fmla="*/ 86339 h 1982505"/>
              <a:gd name="connsiteX1" fmla="*/ 210944 w 210944"/>
              <a:gd name="connsiteY1" fmla="*/ 86339 h 1982505"/>
              <a:gd name="connsiteX2" fmla="*/ 210944 w 210944"/>
              <a:gd name="connsiteY2" fmla="*/ 1982505 h 1982505"/>
              <a:gd name="connsiteX3" fmla="*/ 7996 w 210944"/>
              <a:gd name="connsiteY3" fmla="*/ 1982505 h 1982505"/>
              <a:gd name="connsiteX4" fmla="*/ 7996 w 210944"/>
              <a:gd name="connsiteY4" fmla="*/ 86339 h 1982505"/>
              <a:gd name="connsiteX0" fmla="*/ 7996 w 217808"/>
              <a:gd name="connsiteY0" fmla="*/ 86339 h 1982505"/>
              <a:gd name="connsiteX1" fmla="*/ 210944 w 217808"/>
              <a:gd name="connsiteY1" fmla="*/ 86339 h 1982505"/>
              <a:gd name="connsiteX2" fmla="*/ 217808 w 217808"/>
              <a:gd name="connsiteY2" fmla="*/ 1982505 h 1982505"/>
              <a:gd name="connsiteX3" fmla="*/ 7996 w 217808"/>
              <a:gd name="connsiteY3" fmla="*/ 1982505 h 1982505"/>
              <a:gd name="connsiteX4" fmla="*/ 7996 w 217808"/>
              <a:gd name="connsiteY4" fmla="*/ 86339 h 1982505"/>
              <a:gd name="connsiteX0" fmla="*/ 7996 w 217808"/>
              <a:gd name="connsiteY0" fmla="*/ 86339 h 2115446"/>
              <a:gd name="connsiteX1" fmla="*/ 210944 w 217808"/>
              <a:gd name="connsiteY1" fmla="*/ 86339 h 2115446"/>
              <a:gd name="connsiteX2" fmla="*/ 217808 w 217808"/>
              <a:gd name="connsiteY2" fmla="*/ 1982505 h 2115446"/>
              <a:gd name="connsiteX3" fmla="*/ 7996 w 217808"/>
              <a:gd name="connsiteY3" fmla="*/ 1982505 h 2115446"/>
              <a:gd name="connsiteX4" fmla="*/ 7996 w 217808"/>
              <a:gd name="connsiteY4" fmla="*/ 86339 h 2115446"/>
              <a:gd name="connsiteX0" fmla="*/ 7996 w 210944"/>
              <a:gd name="connsiteY0" fmla="*/ 86339 h 2121241"/>
              <a:gd name="connsiteX1" fmla="*/ 210944 w 210944"/>
              <a:gd name="connsiteY1" fmla="*/ 86339 h 2121241"/>
              <a:gd name="connsiteX2" fmla="*/ 210943 w 210944"/>
              <a:gd name="connsiteY2" fmla="*/ 2006082 h 2121241"/>
              <a:gd name="connsiteX3" fmla="*/ 7996 w 210944"/>
              <a:gd name="connsiteY3" fmla="*/ 1982505 h 2121241"/>
              <a:gd name="connsiteX4" fmla="*/ 7996 w 210944"/>
              <a:gd name="connsiteY4" fmla="*/ 86339 h 2121241"/>
              <a:gd name="connsiteX0" fmla="*/ 7996 w 210944"/>
              <a:gd name="connsiteY0" fmla="*/ 86339 h 2128295"/>
              <a:gd name="connsiteX1" fmla="*/ 210944 w 210944"/>
              <a:gd name="connsiteY1" fmla="*/ 86339 h 2128295"/>
              <a:gd name="connsiteX2" fmla="*/ 210943 w 210944"/>
              <a:gd name="connsiteY2" fmla="*/ 2006082 h 2128295"/>
              <a:gd name="connsiteX3" fmla="*/ 10284 w 210944"/>
              <a:gd name="connsiteY3" fmla="*/ 1991936 h 2128295"/>
              <a:gd name="connsiteX4" fmla="*/ 7996 w 210944"/>
              <a:gd name="connsiteY4" fmla="*/ 86339 h 2128295"/>
              <a:gd name="connsiteX0" fmla="*/ 7996 w 210944"/>
              <a:gd name="connsiteY0" fmla="*/ 86339 h 2006082"/>
              <a:gd name="connsiteX1" fmla="*/ 210944 w 210944"/>
              <a:gd name="connsiteY1" fmla="*/ 86339 h 2006082"/>
              <a:gd name="connsiteX2" fmla="*/ 210943 w 210944"/>
              <a:gd name="connsiteY2" fmla="*/ 2006082 h 2006082"/>
              <a:gd name="connsiteX3" fmla="*/ 10284 w 210944"/>
              <a:gd name="connsiteY3" fmla="*/ 1991936 h 2006082"/>
              <a:gd name="connsiteX4" fmla="*/ 7996 w 210944"/>
              <a:gd name="connsiteY4" fmla="*/ 86339 h 2006082"/>
              <a:gd name="connsiteX0" fmla="*/ 7996 w 210944"/>
              <a:gd name="connsiteY0" fmla="*/ 86339 h 2013156"/>
              <a:gd name="connsiteX1" fmla="*/ 210944 w 210944"/>
              <a:gd name="connsiteY1" fmla="*/ 86339 h 2013156"/>
              <a:gd name="connsiteX2" fmla="*/ 210943 w 210944"/>
              <a:gd name="connsiteY2" fmla="*/ 2006082 h 2013156"/>
              <a:gd name="connsiteX3" fmla="*/ 10284 w 210944"/>
              <a:gd name="connsiteY3" fmla="*/ 2013156 h 2013156"/>
              <a:gd name="connsiteX4" fmla="*/ 7996 w 210944"/>
              <a:gd name="connsiteY4" fmla="*/ 86339 h 2013156"/>
              <a:gd name="connsiteX0" fmla="*/ 7996 w 210944"/>
              <a:gd name="connsiteY0" fmla="*/ 86339 h 2013156"/>
              <a:gd name="connsiteX1" fmla="*/ 210944 w 210944"/>
              <a:gd name="connsiteY1" fmla="*/ 86339 h 2013156"/>
              <a:gd name="connsiteX2" fmla="*/ 210943 w 210944"/>
              <a:gd name="connsiteY2" fmla="*/ 2006082 h 2013156"/>
              <a:gd name="connsiteX3" fmla="*/ 10284 w 210944"/>
              <a:gd name="connsiteY3" fmla="*/ 2013156 h 2013156"/>
              <a:gd name="connsiteX4" fmla="*/ 7996 w 210944"/>
              <a:gd name="connsiteY4" fmla="*/ 86339 h 2013156"/>
              <a:gd name="connsiteX0" fmla="*/ 7996 w 213231"/>
              <a:gd name="connsiteY0" fmla="*/ 86339 h 2017870"/>
              <a:gd name="connsiteX1" fmla="*/ 210944 w 213231"/>
              <a:gd name="connsiteY1" fmla="*/ 86339 h 2017870"/>
              <a:gd name="connsiteX2" fmla="*/ 213231 w 213231"/>
              <a:gd name="connsiteY2" fmla="*/ 2017870 h 2017870"/>
              <a:gd name="connsiteX3" fmla="*/ 10284 w 213231"/>
              <a:gd name="connsiteY3" fmla="*/ 2013156 h 2017870"/>
              <a:gd name="connsiteX4" fmla="*/ 7996 w 213231"/>
              <a:gd name="connsiteY4" fmla="*/ 86339 h 2017870"/>
              <a:gd name="connsiteX0" fmla="*/ 7996 w 213231"/>
              <a:gd name="connsiteY0" fmla="*/ 86339 h 2017870"/>
              <a:gd name="connsiteX1" fmla="*/ 210944 w 213231"/>
              <a:gd name="connsiteY1" fmla="*/ 86339 h 2017870"/>
              <a:gd name="connsiteX2" fmla="*/ 213231 w 213231"/>
              <a:gd name="connsiteY2" fmla="*/ 2017870 h 2017870"/>
              <a:gd name="connsiteX3" fmla="*/ 10284 w 213231"/>
              <a:gd name="connsiteY3" fmla="*/ 2013156 h 2017870"/>
              <a:gd name="connsiteX4" fmla="*/ 7996 w 213231"/>
              <a:gd name="connsiteY4" fmla="*/ 86339 h 2017870"/>
              <a:gd name="connsiteX0" fmla="*/ 8298 w 204288"/>
              <a:gd name="connsiteY0" fmla="*/ 86339 h 2017870"/>
              <a:gd name="connsiteX1" fmla="*/ 202001 w 204288"/>
              <a:gd name="connsiteY1" fmla="*/ 86339 h 2017870"/>
              <a:gd name="connsiteX2" fmla="*/ 204288 w 204288"/>
              <a:gd name="connsiteY2" fmla="*/ 2017870 h 2017870"/>
              <a:gd name="connsiteX3" fmla="*/ 1341 w 204288"/>
              <a:gd name="connsiteY3" fmla="*/ 2013156 h 2017870"/>
              <a:gd name="connsiteX4" fmla="*/ 8298 w 204288"/>
              <a:gd name="connsiteY4" fmla="*/ 86339 h 2017870"/>
              <a:gd name="connsiteX0" fmla="*/ 7006 w 202996"/>
              <a:gd name="connsiteY0" fmla="*/ 91329 h 2022860"/>
              <a:gd name="connsiteX1" fmla="*/ 200709 w 202996"/>
              <a:gd name="connsiteY1" fmla="*/ 91329 h 2022860"/>
              <a:gd name="connsiteX2" fmla="*/ 202996 w 202996"/>
              <a:gd name="connsiteY2" fmla="*/ 2022860 h 2022860"/>
              <a:gd name="connsiteX3" fmla="*/ 49 w 202996"/>
              <a:gd name="connsiteY3" fmla="*/ 2018146 h 2022860"/>
              <a:gd name="connsiteX4" fmla="*/ 7006 w 202996"/>
              <a:gd name="connsiteY4" fmla="*/ 91329 h 2022860"/>
              <a:gd name="connsiteX0" fmla="*/ 7006 w 202996"/>
              <a:gd name="connsiteY0" fmla="*/ 86110 h 2017641"/>
              <a:gd name="connsiteX1" fmla="*/ 200709 w 202996"/>
              <a:gd name="connsiteY1" fmla="*/ 86110 h 2017641"/>
              <a:gd name="connsiteX2" fmla="*/ 202996 w 202996"/>
              <a:gd name="connsiteY2" fmla="*/ 2017641 h 2017641"/>
              <a:gd name="connsiteX3" fmla="*/ 49 w 202996"/>
              <a:gd name="connsiteY3" fmla="*/ 2012927 h 2017641"/>
              <a:gd name="connsiteX4" fmla="*/ 7006 w 202996"/>
              <a:gd name="connsiteY4" fmla="*/ 86110 h 2017641"/>
              <a:gd name="connsiteX0" fmla="*/ 7006 w 202996"/>
              <a:gd name="connsiteY0" fmla="*/ 85340 h 2016871"/>
              <a:gd name="connsiteX1" fmla="*/ 200709 w 202996"/>
              <a:gd name="connsiteY1" fmla="*/ 85340 h 2016871"/>
              <a:gd name="connsiteX2" fmla="*/ 202996 w 202996"/>
              <a:gd name="connsiteY2" fmla="*/ 2016871 h 2016871"/>
              <a:gd name="connsiteX3" fmla="*/ 49 w 202996"/>
              <a:gd name="connsiteY3" fmla="*/ 2012157 h 2016871"/>
              <a:gd name="connsiteX4" fmla="*/ 7006 w 202996"/>
              <a:gd name="connsiteY4" fmla="*/ 85340 h 2016871"/>
              <a:gd name="connsiteX0" fmla="*/ 7006 w 202996"/>
              <a:gd name="connsiteY0" fmla="*/ 85340 h 2016871"/>
              <a:gd name="connsiteX1" fmla="*/ 200709 w 202996"/>
              <a:gd name="connsiteY1" fmla="*/ 85340 h 2016871"/>
              <a:gd name="connsiteX2" fmla="*/ 202996 w 202996"/>
              <a:gd name="connsiteY2" fmla="*/ 2016871 h 2016871"/>
              <a:gd name="connsiteX3" fmla="*/ 49 w 202996"/>
              <a:gd name="connsiteY3" fmla="*/ 2012157 h 2016871"/>
              <a:gd name="connsiteX4" fmla="*/ 7006 w 202996"/>
              <a:gd name="connsiteY4" fmla="*/ 85340 h 201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996" h="2016871">
                <a:moveTo>
                  <a:pt x="7006" y="85340"/>
                </a:moveTo>
                <a:cubicBezTo>
                  <a:pt x="17509" y="63180"/>
                  <a:pt x="106651" y="-95075"/>
                  <a:pt x="200709" y="85340"/>
                </a:cubicBezTo>
                <a:cubicBezTo>
                  <a:pt x="200709" y="725254"/>
                  <a:pt x="202996" y="1376957"/>
                  <a:pt x="202996" y="2016871"/>
                </a:cubicBezTo>
                <a:cubicBezTo>
                  <a:pt x="157660" y="2009898"/>
                  <a:pt x="118543" y="1993395"/>
                  <a:pt x="49" y="2012157"/>
                </a:cubicBezTo>
                <a:cubicBezTo>
                  <a:pt x="-714" y="1376958"/>
                  <a:pt x="7769" y="720539"/>
                  <a:pt x="7006" y="85340"/>
                </a:cubicBezTo>
                <a:close/>
              </a:path>
            </a:pathLst>
          </a:custGeom>
          <a:solidFill>
            <a:srgbClr val="66CC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07" name="Group 506"/>
          <p:cNvGrpSpPr/>
          <p:nvPr/>
        </p:nvGrpSpPr>
        <p:grpSpPr>
          <a:xfrm>
            <a:off x="5780883" y="2450095"/>
            <a:ext cx="212066" cy="1509835"/>
            <a:chOff x="5835513" y="2583534"/>
            <a:chExt cx="212066" cy="1509835"/>
          </a:xfrm>
        </p:grpSpPr>
        <p:sp>
          <p:nvSpPr>
            <p:cNvPr id="508" name="Rounded Rectangle 10"/>
            <p:cNvSpPr/>
            <p:nvPr/>
          </p:nvSpPr>
          <p:spPr>
            <a:xfrm>
              <a:off x="5835513" y="2596788"/>
              <a:ext cx="212066" cy="1496581"/>
            </a:xfrm>
            <a:custGeom>
              <a:avLst/>
              <a:gdLst>
                <a:gd name="connsiteX0" fmla="*/ 0 w 202948"/>
                <a:gd name="connsiteY0" fmla="*/ 33825 h 1963816"/>
                <a:gd name="connsiteX1" fmla="*/ 33825 w 202948"/>
                <a:gd name="connsiteY1" fmla="*/ 0 h 1963816"/>
                <a:gd name="connsiteX2" fmla="*/ 169123 w 202948"/>
                <a:gd name="connsiteY2" fmla="*/ 0 h 1963816"/>
                <a:gd name="connsiteX3" fmla="*/ 202948 w 202948"/>
                <a:gd name="connsiteY3" fmla="*/ 33825 h 1963816"/>
                <a:gd name="connsiteX4" fmla="*/ 202948 w 202948"/>
                <a:gd name="connsiteY4" fmla="*/ 1929991 h 1963816"/>
                <a:gd name="connsiteX5" fmla="*/ 169123 w 202948"/>
                <a:gd name="connsiteY5" fmla="*/ 1963816 h 1963816"/>
                <a:gd name="connsiteX6" fmla="*/ 33825 w 202948"/>
                <a:gd name="connsiteY6" fmla="*/ 1963816 h 1963816"/>
                <a:gd name="connsiteX7" fmla="*/ 0 w 202948"/>
                <a:gd name="connsiteY7" fmla="*/ 1929991 h 1963816"/>
                <a:gd name="connsiteX8" fmla="*/ 0 w 202948"/>
                <a:gd name="connsiteY8" fmla="*/ 33825 h 1963816"/>
                <a:gd name="connsiteX0" fmla="*/ 0 w 202948"/>
                <a:gd name="connsiteY0" fmla="*/ 33825 h 1963816"/>
                <a:gd name="connsiteX1" fmla="*/ 33825 w 202948"/>
                <a:gd name="connsiteY1" fmla="*/ 0 h 1963816"/>
                <a:gd name="connsiteX2" fmla="*/ 202948 w 202948"/>
                <a:gd name="connsiteY2" fmla="*/ 33825 h 1963816"/>
                <a:gd name="connsiteX3" fmla="*/ 202948 w 202948"/>
                <a:gd name="connsiteY3" fmla="*/ 1929991 h 1963816"/>
                <a:gd name="connsiteX4" fmla="*/ 169123 w 202948"/>
                <a:gd name="connsiteY4" fmla="*/ 1963816 h 1963816"/>
                <a:gd name="connsiteX5" fmla="*/ 33825 w 202948"/>
                <a:gd name="connsiteY5" fmla="*/ 1963816 h 1963816"/>
                <a:gd name="connsiteX6" fmla="*/ 0 w 202948"/>
                <a:gd name="connsiteY6" fmla="*/ 1929991 h 1963816"/>
                <a:gd name="connsiteX7" fmla="*/ 0 w 202948"/>
                <a:gd name="connsiteY7" fmla="*/ 33825 h 1963816"/>
                <a:gd name="connsiteX0" fmla="*/ 0 w 202948"/>
                <a:gd name="connsiteY0" fmla="*/ 0 h 1929991"/>
                <a:gd name="connsiteX1" fmla="*/ 202948 w 202948"/>
                <a:gd name="connsiteY1" fmla="*/ 0 h 1929991"/>
                <a:gd name="connsiteX2" fmla="*/ 202948 w 202948"/>
                <a:gd name="connsiteY2" fmla="*/ 1896166 h 1929991"/>
                <a:gd name="connsiteX3" fmla="*/ 169123 w 202948"/>
                <a:gd name="connsiteY3" fmla="*/ 1929991 h 1929991"/>
                <a:gd name="connsiteX4" fmla="*/ 33825 w 202948"/>
                <a:gd name="connsiteY4" fmla="*/ 1929991 h 1929991"/>
                <a:gd name="connsiteX5" fmla="*/ 0 w 202948"/>
                <a:gd name="connsiteY5" fmla="*/ 1896166 h 1929991"/>
                <a:gd name="connsiteX6" fmla="*/ 0 w 202948"/>
                <a:gd name="connsiteY6" fmla="*/ 0 h 1929991"/>
                <a:gd name="connsiteX0" fmla="*/ 7854 w 210802"/>
                <a:gd name="connsiteY0" fmla="*/ 141368 h 2071359"/>
                <a:gd name="connsiteX1" fmla="*/ 210802 w 210802"/>
                <a:gd name="connsiteY1" fmla="*/ 141368 h 2071359"/>
                <a:gd name="connsiteX2" fmla="*/ 210802 w 210802"/>
                <a:gd name="connsiteY2" fmla="*/ 2037534 h 2071359"/>
                <a:gd name="connsiteX3" fmla="*/ 176977 w 210802"/>
                <a:gd name="connsiteY3" fmla="*/ 2071359 h 2071359"/>
                <a:gd name="connsiteX4" fmla="*/ 41679 w 210802"/>
                <a:gd name="connsiteY4" fmla="*/ 2071359 h 2071359"/>
                <a:gd name="connsiteX5" fmla="*/ 7854 w 210802"/>
                <a:gd name="connsiteY5" fmla="*/ 2037534 h 2071359"/>
                <a:gd name="connsiteX6" fmla="*/ 7854 w 210802"/>
                <a:gd name="connsiteY6" fmla="*/ 141368 h 2071359"/>
                <a:gd name="connsiteX0" fmla="*/ 7996 w 210944"/>
                <a:gd name="connsiteY0" fmla="*/ 86339 h 2016330"/>
                <a:gd name="connsiteX1" fmla="*/ 210944 w 210944"/>
                <a:gd name="connsiteY1" fmla="*/ 86339 h 2016330"/>
                <a:gd name="connsiteX2" fmla="*/ 210944 w 210944"/>
                <a:gd name="connsiteY2" fmla="*/ 1982505 h 2016330"/>
                <a:gd name="connsiteX3" fmla="*/ 177119 w 210944"/>
                <a:gd name="connsiteY3" fmla="*/ 2016330 h 2016330"/>
                <a:gd name="connsiteX4" fmla="*/ 41821 w 210944"/>
                <a:gd name="connsiteY4" fmla="*/ 2016330 h 2016330"/>
                <a:gd name="connsiteX5" fmla="*/ 7996 w 210944"/>
                <a:gd name="connsiteY5" fmla="*/ 1982505 h 2016330"/>
                <a:gd name="connsiteX6" fmla="*/ 7996 w 210944"/>
                <a:gd name="connsiteY6" fmla="*/ 86339 h 2016330"/>
                <a:gd name="connsiteX0" fmla="*/ 7996 w 210944"/>
                <a:gd name="connsiteY0" fmla="*/ 86339 h 2134796"/>
                <a:gd name="connsiteX1" fmla="*/ 210944 w 210944"/>
                <a:gd name="connsiteY1" fmla="*/ 86339 h 2134796"/>
                <a:gd name="connsiteX2" fmla="*/ 210944 w 210944"/>
                <a:gd name="connsiteY2" fmla="*/ 1982505 h 2134796"/>
                <a:gd name="connsiteX3" fmla="*/ 41821 w 210944"/>
                <a:gd name="connsiteY3" fmla="*/ 2016330 h 2134796"/>
                <a:gd name="connsiteX4" fmla="*/ 7996 w 210944"/>
                <a:gd name="connsiteY4" fmla="*/ 1982505 h 2134796"/>
                <a:gd name="connsiteX5" fmla="*/ 7996 w 210944"/>
                <a:gd name="connsiteY5" fmla="*/ 86339 h 2134796"/>
                <a:gd name="connsiteX0" fmla="*/ 7996 w 210944"/>
                <a:gd name="connsiteY0" fmla="*/ 86339 h 1982505"/>
                <a:gd name="connsiteX1" fmla="*/ 210944 w 210944"/>
                <a:gd name="connsiteY1" fmla="*/ 86339 h 1982505"/>
                <a:gd name="connsiteX2" fmla="*/ 210944 w 210944"/>
                <a:gd name="connsiteY2" fmla="*/ 1982505 h 1982505"/>
                <a:gd name="connsiteX3" fmla="*/ 7996 w 210944"/>
                <a:gd name="connsiteY3" fmla="*/ 1982505 h 1982505"/>
                <a:gd name="connsiteX4" fmla="*/ 7996 w 210944"/>
                <a:gd name="connsiteY4" fmla="*/ 86339 h 1982505"/>
                <a:gd name="connsiteX0" fmla="*/ 7996 w 217808"/>
                <a:gd name="connsiteY0" fmla="*/ 86339 h 1982505"/>
                <a:gd name="connsiteX1" fmla="*/ 210944 w 217808"/>
                <a:gd name="connsiteY1" fmla="*/ 86339 h 1982505"/>
                <a:gd name="connsiteX2" fmla="*/ 217808 w 217808"/>
                <a:gd name="connsiteY2" fmla="*/ 1982505 h 1982505"/>
                <a:gd name="connsiteX3" fmla="*/ 7996 w 217808"/>
                <a:gd name="connsiteY3" fmla="*/ 1982505 h 1982505"/>
                <a:gd name="connsiteX4" fmla="*/ 7996 w 217808"/>
                <a:gd name="connsiteY4" fmla="*/ 86339 h 1982505"/>
                <a:gd name="connsiteX0" fmla="*/ 7996 w 217808"/>
                <a:gd name="connsiteY0" fmla="*/ 86339 h 2115446"/>
                <a:gd name="connsiteX1" fmla="*/ 210944 w 217808"/>
                <a:gd name="connsiteY1" fmla="*/ 86339 h 2115446"/>
                <a:gd name="connsiteX2" fmla="*/ 217808 w 217808"/>
                <a:gd name="connsiteY2" fmla="*/ 1982505 h 2115446"/>
                <a:gd name="connsiteX3" fmla="*/ 7996 w 217808"/>
                <a:gd name="connsiteY3" fmla="*/ 1982505 h 2115446"/>
                <a:gd name="connsiteX4" fmla="*/ 7996 w 217808"/>
                <a:gd name="connsiteY4" fmla="*/ 86339 h 2115446"/>
                <a:gd name="connsiteX0" fmla="*/ 7996 w 210944"/>
                <a:gd name="connsiteY0" fmla="*/ 86339 h 2121241"/>
                <a:gd name="connsiteX1" fmla="*/ 210944 w 210944"/>
                <a:gd name="connsiteY1" fmla="*/ 86339 h 2121241"/>
                <a:gd name="connsiteX2" fmla="*/ 210943 w 210944"/>
                <a:gd name="connsiteY2" fmla="*/ 2006082 h 2121241"/>
                <a:gd name="connsiteX3" fmla="*/ 7996 w 210944"/>
                <a:gd name="connsiteY3" fmla="*/ 1982505 h 2121241"/>
                <a:gd name="connsiteX4" fmla="*/ 7996 w 210944"/>
                <a:gd name="connsiteY4" fmla="*/ 86339 h 2121241"/>
                <a:gd name="connsiteX0" fmla="*/ 7996 w 210944"/>
                <a:gd name="connsiteY0" fmla="*/ 86339 h 2128295"/>
                <a:gd name="connsiteX1" fmla="*/ 210944 w 210944"/>
                <a:gd name="connsiteY1" fmla="*/ 86339 h 2128295"/>
                <a:gd name="connsiteX2" fmla="*/ 210943 w 210944"/>
                <a:gd name="connsiteY2" fmla="*/ 2006082 h 2128295"/>
                <a:gd name="connsiteX3" fmla="*/ 10284 w 210944"/>
                <a:gd name="connsiteY3" fmla="*/ 1991936 h 2128295"/>
                <a:gd name="connsiteX4" fmla="*/ 7996 w 210944"/>
                <a:gd name="connsiteY4" fmla="*/ 86339 h 2128295"/>
                <a:gd name="connsiteX0" fmla="*/ 7996 w 210944"/>
                <a:gd name="connsiteY0" fmla="*/ 86339 h 2006082"/>
                <a:gd name="connsiteX1" fmla="*/ 210944 w 210944"/>
                <a:gd name="connsiteY1" fmla="*/ 86339 h 2006082"/>
                <a:gd name="connsiteX2" fmla="*/ 210943 w 210944"/>
                <a:gd name="connsiteY2" fmla="*/ 2006082 h 2006082"/>
                <a:gd name="connsiteX3" fmla="*/ 10284 w 210944"/>
                <a:gd name="connsiteY3" fmla="*/ 1991936 h 2006082"/>
                <a:gd name="connsiteX4" fmla="*/ 7996 w 210944"/>
                <a:gd name="connsiteY4" fmla="*/ 86339 h 2006082"/>
                <a:gd name="connsiteX0" fmla="*/ 7996 w 210944"/>
                <a:gd name="connsiteY0" fmla="*/ 86339 h 2013156"/>
                <a:gd name="connsiteX1" fmla="*/ 210944 w 210944"/>
                <a:gd name="connsiteY1" fmla="*/ 86339 h 2013156"/>
                <a:gd name="connsiteX2" fmla="*/ 210943 w 210944"/>
                <a:gd name="connsiteY2" fmla="*/ 2006082 h 2013156"/>
                <a:gd name="connsiteX3" fmla="*/ 10284 w 210944"/>
                <a:gd name="connsiteY3" fmla="*/ 2013156 h 2013156"/>
                <a:gd name="connsiteX4" fmla="*/ 7996 w 210944"/>
                <a:gd name="connsiteY4" fmla="*/ 86339 h 2013156"/>
                <a:gd name="connsiteX0" fmla="*/ 7996 w 210944"/>
                <a:gd name="connsiteY0" fmla="*/ 86339 h 2013156"/>
                <a:gd name="connsiteX1" fmla="*/ 210944 w 210944"/>
                <a:gd name="connsiteY1" fmla="*/ 86339 h 2013156"/>
                <a:gd name="connsiteX2" fmla="*/ 210943 w 210944"/>
                <a:gd name="connsiteY2" fmla="*/ 2006082 h 2013156"/>
                <a:gd name="connsiteX3" fmla="*/ 10284 w 210944"/>
                <a:gd name="connsiteY3" fmla="*/ 2013156 h 2013156"/>
                <a:gd name="connsiteX4" fmla="*/ 7996 w 210944"/>
                <a:gd name="connsiteY4" fmla="*/ 86339 h 2013156"/>
                <a:gd name="connsiteX0" fmla="*/ 7996 w 213231"/>
                <a:gd name="connsiteY0" fmla="*/ 86339 h 2017870"/>
                <a:gd name="connsiteX1" fmla="*/ 210944 w 213231"/>
                <a:gd name="connsiteY1" fmla="*/ 86339 h 2017870"/>
                <a:gd name="connsiteX2" fmla="*/ 213231 w 213231"/>
                <a:gd name="connsiteY2" fmla="*/ 2017870 h 2017870"/>
                <a:gd name="connsiteX3" fmla="*/ 10284 w 213231"/>
                <a:gd name="connsiteY3" fmla="*/ 2013156 h 2017870"/>
                <a:gd name="connsiteX4" fmla="*/ 7996 w 213231"/>
                <a:gd name="connsiteY4" fmla="*/ 86339 h 2017870"/>
                <a:gd name="connsiteX0" fmla="*/ 7996 w 213231"/>
                <a:gd name="connsiteY0" fmla="*/ 86339 h 2017870"/>
                <a:gd name="connsiteX1" fmla="*/ 210944 w 213231"/>
                <a:gd name="connsiteY1" fmla="*/ 86339 h 2017870"/>
                <a:gd name="connsiteX2" fmla="*/ 213231 w 213231"/>
                <a:gd name="connsiteY2" fmla="*/ 2017870 h 2017870"/>
                <a:gd name="connsiteX3" fmla="*/ 10284 w 213231"/>
                <a:gd name="connsiteY3" fmla="*/ 2013156 h 2017870"/>
                <a:gd name="connsiteX4" fmla="*/ 7996 w 213231"/>
                <a:gd name="connsiteY4" fmla="*/ 86339 h 2017870"/>
                <a:gd name="connsiteX0" fmla="*/ 8298 w 204288"/>
                <a:gd name="connsiteY0" fmla="*/ 86339 h 2017870"/>
                <a:gd name="connsiteX1" fmla="*/ 202001 w 204288"/>
                <a:gd name="connsiteY1" fmla="*/ 86339 h 2017870"/>
                <a:gd name="connsiteX2" fmla="*/ 204288 w 204288"/>
                <a:gd name="connsiteY2" fmla="*/ 2017870 h 2017870"/>
                <a:gd name="connsiteX3" fmla="*/ 1341 w 204288"/>
                <a:gd name="connsiteY3" fmla="*/ 2013156 h 2017870"/>
                <a:gd name="connsiteX4" fmla="*/ 8298 w 204288"/>
                <a:gd name="connsiteY4" fmla="*/ 86339 h 2017870"/>
                <a:gd name="connsiteX0" fmla="*/ 7006 w 202996"/>
                <a:gd name="connsiteY0" fmla="*/ 91329 h 2022860"/>
                <a:gd name="connsiteX1" fmla="*/ 200709 w 202996"/>
                <a:gd name="connsiteY1" fmla="*/ 91329 h 2022860"/>
                <a:gd name="connsiteX2" fmla="*/ 202996 w 202996"/>
                <a:gd name="connsiteY2" fmla="*/ 2022860 h 2022860"/>
                <a:gd name="connsiteX3" fmla="*/ 49 w 202996"/>
                <a:gd name="connsiteY3" fmla="*/ 2018146 h 2022860"/>
                <a:gd name="connsiteX4" fmla="*/ 7006 w 202996"/>
                <a:gd name="connsiteY4" fmla="*/ 91329 h 2022860"/>
                <a:gd name="connsiteX0" fmla="*/ 7006 w 202996"/>
                <a:gd name="connsiteY0" fmla="*/ 86110 h 2017641"/>
                <a:gd name="connsiteX1" fmla="*/ 200709 w 202996"/>
                <a:gd name="connsiteY1" fmla="*/ 86110 h 2017641"/>
                <a:gd name="connsiteX2" fmla="*/ 202996 w 202996"/>
                <a:gd name="connsiteY2" fmla="*/ 2017641 h 2017641"/>
                <a:gd name="connsiteX3" fmla="*/ 49 w 202996"/>
                <a:gd name="connsiteY3" fmla="*/ 2012927 h 2017641"/>
                <a:gd name="connsiteX4" fmla="*/ 7006 w 202996"/>
                <a:gd name="connsiteY4" fmla="*/ 86110 h 2017641"/>
                <a:gd name="connsiteX0" fmla="*/ 7006 w 202996"/>
                <a:gd name="connsiteY0" fmla="*/ 85340 h 2016871"/>
                <a:gd name="connsiteX1" fmla="*/ 200709 w 202996"/>
                <a:gd name="connsiteY1" fmla="*/ 85340 h 2016871"/>
                <a:gd name="connsiteX2" fmla="*/ 202996 w 202996"/>
                <a:gd name="connsiteY2" fmla="*/ 2016871 h 2016871"/>
                <a:gd name="connsiteX3" fmla="*/ 49 w 202996"/>
                <a:gd name="connsiteY3" fmla="*/ 2012157 h 2016871"/>
                <a:gd name="connsiteX4" fmla="*/ 7006 w 202996"/>
                <a:gd name="connsiteY4" fmla="*/ 85340 h 2016871"/>
                <a:gd name="connsiteX0" fmla="*/ 7006 w 202996"/>
                <a:gd name="connsiteY0" fmla="*/ 85340 h 2016871"/>
                <a:gd name="connsiteX1" fmla="*/ 200709 w 202996"/>
                <a:gd name="connsiteY1" fmla="*/ 85340 h 2016871"/>
                <a:gd name="connsiteX2" fmla="*/ 202996 w 202996"/>
                <a:gd name="connsiteY2" fmla="*/ 2016871 h 2016871"/>
                <a:gd name="connsiteX3" fmla="*/ 49 w 202996"/>
                <a:gd name="connsiteY3" fmla="*/ 2012157 h 2016871"/>
                <a:gd name="connsiteX4" fmla="*/ 7006 w 202996"/>
                <a:gd name="connsiteY4" fmla="*/ 85340 h 2016871"/>
                <a:gd name="connsiteX0" fmla="*/ 7006 w 203043"/>
                <a:gd name="connsiteY0" fmla="*/ 74756 h 2006287"/>
                <a:gd name="connsiteX1" fmla="*/ 203043 w 203043"/>
                <a:gd name="connsiteY1" fmla="*/ 89929 h 2006287"/>
                <a:gd name="connsiteX2" fmla="*/ 202996 w 203043"/>
                <a:gd name="connsiteY2" fmla="*/ 2006287 h 2006287"/>
                <a:gd name="connsiteX3" fmla="*/ 49 w 203043"/>
                <a:gd name="connsiteY3" fmla="*/ 2001573 h 2006287"/>
                <a:gd name="connsiteX4" fmla="*/ 7006 w 203043"/>
                <a:gd name="connsiteY4" fmla="*/ 74756 h 2006287"/>
                <a:gd name="connsiteX0" fmla="*/ 7006 w 203104"/>
                <a:gd name="connsiteY0" fmla="*/ 2342 h 1933873"/>
                <a:gd name="connsiteX1" fmla="*/ 203043 w 203104"/>
                <a:gd name="connsiteY1" fmla="*/ 17515 h 1933873"/>
                <a:gd name="connsiteX2" fmla="*/ 202996 w 203104"/>
                <a:gd name="connsiteY2" fmla="*/ 1933873 h 1933873"/>
                <a:gd name="connsiteX3" fmla="*/ 49 w 203104"/>
                <a:gd name="connsiteY3" fmla="*/ 1929159 h 1933873"/>
                <a:gd name="connsiteX4" fmla="*/ 7006 w 203104"/>
                <a:gd name="connsiteY4" fmla="*/ 2342 h 1933873"/>
                <a:gd name="connsiteX0" fmla="*/ 4688 w 203120"/>
                <a:gd name="connsiteY0" fmla="*/ 51590 h 1916358"/>
                <a:gd name="connsiteX1" fmla="*/ 203059 w 203120"/>
                <a:gd name="connsiteY1" fmla="*/ 0 h 1916358"/>
                <a:gd name="connsiteX2" fmla="*/ 203012 w 203120"/>
                <a:gd name="connsiteY2" fmla="*/ 1916358 h 1916358"/>
                <a:gd name="connsiteX3" fmla="*/ 65 w 203120"/>
                <a:gd name="connsiteY3" fmla="*/ 1911644 h 1916358"/>
                <a:gd name="connsiteX4" fmla="*/ 4688 w 203120"/>
                <a:gd name="connsiteY4" fmla="*/ 51590 h 1916358"/>
                <a:gd name="connsiteX0" fmla="*/ 180 w 203278"/>
                <a:gd name="connsiteY0" fmla="*/ 21244 h 1916358"/>
                <a:gd name="connsiteX1" fmla="*/ 203219 w 203278"/>
                <a:gd name="connsiteY1" fmla="*/ 0 h 1916358"/>
                <a:gd name="connsiteX2" fmla="*/ 203172 w 203278"/>
                <a:gd name="connsiteY2" fmla="*/ 1916358 h 1916358"/>
                <a:gd name="connsiteX3" fmla="*/ 225 w 203278"/>
                <a:gd name="connsiteY3" fmla="*/ 1911644 h 1916358"/>
                <a:gd name="connsiteX4" fmla="*/ 180 w 203278"/>
                <a:gd name="connsiteY4" fmla="*/ 21244 h 1916358"/>
                <a:gd name="connsiteX0" fmla="*/ 180 w 203279"/>
                <a:gd name="connsiteY0" fmla="*/ 21244 h 1916358"/>
                <a:gd name="connsiteX1" fmla="*/ 203219 w 203279"/>
                <a:gd name="connsiteY1" fmla="*/ 0 h 1916358"/>
                <a:gd name="connsiteX2" fmla="*/ 203172 w 203279"/>
                <a:gd name="connsiteY2" fmla="*/ 1916358 h 1916358"/>
                <a:gd name="connsiteX3" fmla="*/ 225 w 203279"/>
                <a:gd name="connsiteY3" fmla="*/ 1911644 h 1916358"/>
                <a:gd name="connsiteX4" fmla="*/ 180 w 203279"/>
                <a:gd name="connsiteY4" fmla="*/ 21244 h 1916358"/>
                <a:gd name="connsiteX0" fmla="*/ 180 w 207947"/>
                <a:gd name="connsiteY0" fmla="*/ 12141 h 1907255"/>
                <a:gd name="connsiteX1" fmla="*/ 207888 w 207947"/>
                <a:gd name="connsiteY1" fmla="*/ 0 h 1907255"/>
                <a:gd name="connsiteX2" fmla="*/ 203172 w 207947"/>
                <a:gd name="connsiteY2" fmla="*/ 1907255 h 1907255"/>
                <a:gd name="connsiteX3" fmla="*/ 225 w 207947"/>
                <a:gd name="connsiteY3" fmla="*/ 1902541 h 1907255"/>
                <a:gd name="connsiteX4" fmla="*/ 180 w 207947"/>
                <a:gd name="connsiteY4" fmla="*/ 12141 h 1907255"/>
                <a:gd name="connsiteX0" fmla="*/ 180 w 207888"/>
                <a:gd name="connsiteY0" fmla="*/ 12141 h 1907255"/>
                <a:gd name="connsiteX1" fmla="*/ 207888 w 207888"/>
                <a:gd name="connsiteY1" fmla="*/ 0 h 1907255"/>
                <a:gd name="connsiteX2" fmla="*/ 203172 w 207888"/>
                <a:gd name="connsiteY2" fmla="*/ 1907255 h 1907255"/>
                <a:gd name="connsiteX3" fmla="*/ 225 w 207888"/>
                <a:gd name="connsiteY3" fmla="*/ 1902541 h 1907255"/>
                <a:gd name="connsiteX4" fmla="*/ 180 w 207888"/>
                <a:gd name="connsiteY4" fmla="*/ 12141 h 1907255"/>
                <a:gd name="connsiteX0" fmla="*/ 180 w 207888"/>
                <a:gd name="connsiteY0" fmla="*/ 12141 h 1907255"/>
                <a:gd name="connsiteX1" fmla="*/ 207888 w 207888"/>
                <a:gd name="connsiteY1" fmla="*/ 0 h 1907255"/>
                <a:gd name="connsiteX2" fmla="*/ 203172 w 207888"/>
                <a:gd name="connsiteY2" fmla="*/ 1907255 h 1907255"/>
                <a:gd name="connsiteX3" fmla="*/ 225 w 207888"/>
                <a:gd name="connsiteY3" fmla="*/ 1902541 h 1907255"/>
                <a:gd name="connsiteX4" fmla="*/ 180 w 207888"/>
                <a:gd name="connsiteY4" fmla="*/ 12141 h 1907255"/>
                <a:gd name="connsiteX0" fmla="*/ 180 w 207888"/>
                <a:gd name="connsiteY0" fmla="*/ 12141 h 1907255"/>
                <a:gd name="connsiteX1" fmla="*/ 207888 w 207888"/>
                <a:gd name="connsiteY1" fmla="*/ 0 h 1907255"/>
                <a:gd name="connsiteX2" fmla="*/ 203172 w 207888"/>
                <a:gd name="connsiteY2" fmla="*/ 1907255 h 1907255"/>
                <a:gd name="connsiteX3" fmla="*/ 225 w 207888"/>
                <a:gd name="connsiteY3" fmla="*/ 1902541 h 1907255"/>
                <a:gd name="connsiteX4" fmla="*/ 180 w 207888"/>
                <a:gd name="connsiteY4" fmla="*/ 12141 h 190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888" h="1907255">
                  <a:moveTo>
                    <a:pt x="180" y="12141"/>
                  </a:moveTo>
                  <a:cubicBezTo>
                    <a:pt x="24689" y="44606"/>
                    <a:pt x="172188" y="65392"/>
                    <a:pt x="207888" y="0"/>
                  </a:cubicBezTo>
                  <a:cubicBezTo>
                    <a:pt x="207888" y="639914"/>
                    <a:pt x="203172" y="1267341"/>
                    <a:pt x="203172" y="1907255"/>
                  </a:cubicBezTo>
                  <a:cubicBezTo>
                    <a:pt x="157836" y="1900282"/>
                    <a:pt x="118719" y="1883779"/>
                    <a:pt x="225" y="1902541"/>
                  </a:cubicBezTo>
                  <a:cubicBezTo>
                    <a:pt x="-538" y="1267342"/>
                    <a:pt x="943" y="647340"/>
                    <a:pt x="180" y="12141"/>
                  </a:cubicBezTo>
                  <a:close/>
                </a:path>
              </a:pathLst>
            </a:custGeom>
            <a:solidFill>
              <a:srgbClr val="66CC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9" name="Oval 508"/>
            <p:cNvSpPr/>
            <p:nvPr/>
          </p:nvSpPr>
          <p:spPr>
            <a:xfrm>
              <a:off x="5839850" y="2583534"/>
              <a:ext cx="206888" cy="45719"/>
            </a:xfrm>
            <a:prstGeom prst="ellipse">
              <a:avLst/>
            </a:prstGeom>
            <a:solidFill>
              <a:srgbClr val="66CC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10" name="Oval 509"/>
          <p:cNvSpPr/>
          <p:nvPr/>
        </p:nvSpPr>
        <p:spPr>
          <a:xfrm flipV="1">
            <a:off x="5767291" y="3959689"/>
            <a:ext cx="224030" cy="45719"/>
          </a:xfrm>
          <a:prstGeom prst="ellipse">
            <a:avLst/>
          </a:prstGeom>
          <a:gradFill flip="none" rotWithShape="1">
            <a:gsLst>
              <a:gs pos="77000">
                <a:schemeClr val="bg1">
                  <a:lumMod val="65000"/>
                  <a:alpha val="60000"/>
                </a:schemeClr>
              </a:gs>
              <a:gs pos="0">
                <a:schemeClr val="bg1">
                  <a:alpha val="50000"/>
                </a:schemeClr>
              </a:gs>
              <a:gs pos="100000">
                <a:schemeClr val="bg1">
                  <a:alpha val="4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1" name="Oval 510"/>
          <p:cNvSpPr/>
          <p:nvPr/>
        </p:nvSpPr>
        <p:spPr>
          <a:xfrm>
            <a:off x="5837453" y="3974458"/>
            <a:ext cx="27787" cy="2784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2" name="Oval 511"/>
          <p:cNvSpPr/>
          <p:nvPr/>
        </p:nvSpPr>
        <p:spPr>
          <a:xfrm>
            <a:off x="5850197" y="3622758"/>
            <a:ext cx="40573" cy="435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3" name="Oval 512"/>
          <p:cNvSpPr/>
          <p:nvPr/>
        </p:nvSpPr>
        <p:spPr>
          <a:xfrm>
            <a:off x="5939587" y="3743962"/>
            <a:ext cx="40573" cy="4180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4" name="Oval 513"/>
          <p:cNvSpPr/>
          <p:nvPr/>
        </p:nvSpPr>
        <p:spPr>
          <a:xfrm>
            <a:off x="5860239" y="3814673"/>
            <a:ext cx="37468" cy="4138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5" name="Oval 514"/>
          <p:cNvSpPr/>
          <p:nvPr/>
        </p:nvSpPr>
        <p:spPr>
          <a:xfrm>
            <a:off x="5822153" y="3738473"/>
            <a:ext cx="43500" cy="3898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6" name="Oval 515"/>
          <p:cNvSpPr/>
          <p:nvPr/>
        </p:nvSpPr>
        <p:spPr>
          <a:xfrm>
            <a:off x="5927242" y="3821816"/>
            <a:ext cx="39379" cy="3898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17" name="Oval 516"/>
          <p:cNvSpPr/>
          <p:nvPr/>
        </p:nvSpPr>
        <p:spPr>
          <a:xfrm>
            <a:off x="5886885" y="3775293"/>
            <a:ext cx="43935" cy="3937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8" name="Oval 517"/>
          <p:cNvSpPr/>
          <p:nvPr/>
        </p:nvSpPr>
        <p:spPr>
          <a:xfrm>
            <a:off x="5876924" y="3922558"/>
            <a:ext cx="27787" cy="2784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9" name="Oval 518"/>
          <p:cNvSpPr/>
          <p:nvPr/>
        </p:nvSpPr>
        <p:spPr>
          <a:xfrm>
            <a:off x="5907661" y="3703757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0" name="Oval 519"/>
          <p:cNvSpPr/>
          <p:nvPr/>
        </p:nvSpPr>
        <p:spPr>
          <a:xfrm>
            <a:off x="5868185" y="3702773"/>
            <a:ext cx="27787" cy="2784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1" name="Oval 520"/>
          <p:cNvSpPr/>
          <p:nvPr/>
        </p:nvSpPr>
        <p:spPr>
          <a:xfrm>
            <a:off x="5935811" y="3652833"/>
            <a:ext cx="27787" cy="2784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2" name="Oval 521"/>
          <p:cNvSpPr/>
          <p:nvPr/>
        </p:nvSpPr>
        <p:spPr>
          <a:xfrm>
            <a:off x="5847369" y="3884462"/>
            <a:ext cx="27787" cy="2784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3" name="Oval 522"/>
          <p:cNvSpPr/>
          <p:nvPr/>
        </p:nvSpPr>
        <p:spPr>
          <a:xfrm>
            <a:off x="5907661" y="3558494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4" name="Oval 523"/>
          <p:cNvSpPr/>
          <p:nvPr/>
        </p:nvSpPr>
        <p:spPr>
          <a:xfrm>
            <a:off x="5856818" y="3566658"/>
            <a:ext cx="33251" cy="310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5" name="Oval 524"/>
          <p:cNvSpPr/>
          <p:nvPr/>
        </p:nvSpPr>
        <p:spPr>
          <a:xfrm>
            <a:off x="5801458" y="3565329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6" name="Oval 525"/>
          <p:cNvSpPr/>
          <p:nvPr/>
        </p:nvSpPr>
        <p:spPr>
          <a:xfrm>
            <a:off x="5935811" y="3504456"/>
            <a:ext cx="27787" cy="2784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7" name="Oval 526"/>
          <p:cNvSpPr/>
          <p:nvPr/>
        </p:nvSpPr>
        <p:spPr>
          <a:xfrm>
            <a:off x="5807101" y="3168963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8" name="Oval 527"/>
          <p:cNvSpPr/>
          <p:nvPr/>
        </p:nvSpPr>
        <p:spPr>
          <a:xfrm>
            <a:off x="5910500" y="3409216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9" name="Oval 528"/>
          <p:cNvSpPr/>
          <p:nvPr/>
        </p:nvSpPr>
        <p:spPr>
          <a:xfrm>
            <a:off x="5832197" y="3384223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0" name="Oval 529"/>
          <p:cNvSpPr/>
          <p:nvPr/>
        </p:nvSpPr>
        <p:spPr>
          <a:xfrm>
            <a:off x="5810124" y="3505111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1" name="Oval 530"/>
          <p:cNvSpPr/>
          <p:nvPr/>
        </p:nvSpPr>
        <p:spPr>
          <a:xfrm>
            <a:off x="5907483" y="2895709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2" name="Oval 531"/>
          <p:cNvSpPr/>
          <p:nvPr/>
        </p:nvSpPr>
        <p:spPr>
          <a:xfrm>
            <a:off x="5895178" y="3333959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3" name="Oval 532"/>
          <p:cNvSpPr/>
          <p:nvPr/>
        </p:nvSpPr>
        <p:spPr>
          <a:xfrm>
            <a:off x="5907661" y="3100799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4" name="Oval 533"/>
          <p:cNvSpPr/>
          <p:nvPr/>
        </p:nvSpPr>
        <p:spPr>
          <a:xfrm>
            <a:off x="5872492" y="3181559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5" name="Oval 534"/>
          <p:cNvSpPr/>
          <p:nvPr/>
        </p:nvSpPr>
        <p:spPr>
          <a:xfrm>
            <a:off x="5891540" y="3015736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6" name="Oval 535"/>
          <p:cNvSpPr/>
          <p:nvPr/>
        </p:nvSpPr>
        <p:spPr>
          <a:xfrm>
            <a:off x="5837917" y="2602324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7" name="Oval 536"/>
          <p:cNvSpPr/>
          <p:nvPr/>
        </p:nvSpPr>
        <p:spPr>
          <a:xfrm>
            <a:off x="5900734" y="3246623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8" name="Oval 537"/>
          <p:cNvSpPr/>
          <p:nvPr/>
        </p:nvSpPr>
        <p:spPr>
          <a:xfrm>
            <a:off x="5925736" y="3189119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9" name="Oval 538"/>
          <p:cNvSpPr/>
          <p:nvPr/>
        </p:nvSpPr>
        <p:spPr>
          <a:xfrm>
            <a:off x="5841140" y="3275096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0" name="Oval 539"/>
          <p:cNvSpPr/>
          <p:nvPr/>
        </p:nvSpPr>
        <p:spPr>
          <a:xfrm>
            <a:off x="5845496" y="3448810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1" name="Oval 540"/>
          <p:cNvSpPr/>
          <p:nvPr/>
        </p:nvSpPr>
        <p:spPr>
          <a:xfrm>
            <a:off x="5821241" y="3002672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2" name="Oval 541"/>
          <p:cNvSpPr/>
          <p:nvPr/>
        </p:nvSpPr>
        <p:spPr>
          <a:xfrm>
            <a:off x="5848682" y="3098067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3" name="Oval 542"/>
          <p:cNvSpPr/>
          <p:nvPr/>
        </p:nvSpPr>
        <p:spPr>
          <a:xfrm>
            <a:off x="5822153" y="2824073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4" name="Oval 543"/>
          <p:cNvSpPr/>
          <p:nvPr/>
        </p:nvSpPr>
        <p:spPr>
          <a:xfrm>
            <a:off x="5829296" y="2924656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5" name="Oval 544"/>
          <p:cNvSpPr/>
          <p:nvPr/>
        </p:nvSpPr>
        <p:spPr>
          <a:xfrm>
            <a:off x="5856831" y="2686104"/>
            <a:ext cx="41389" cy="3709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6" name="Oval 545"/>
          <p:cNvSpPr/>
          <p:nvPr/>
        </p:nvSpPr>
        <p:spPr>
          <a:xfrm>
            <a:off x="5930783" y="2729121"/>
            <a:ext cx="23934" cy="2351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47" name="Group 546"/>
          <p:cNvGrpSpPr/>
          <p:nvPr/>
        </p:nvGrpSpPr>
        <p:grpSpPr>
          <a:xfrm>
            <a:off x="1964324" y="2613730"/>
            <a:ext cx="684366" cy="684015"/>
            <a:chOff x="6024525" y="1357318"/>
            <a:chExt cx="684366" cy="684015"/>
          </a:xfrm>
        </p:grpSpPr>
        <p:grpSp>
          <p:nvGrpSpPr>
            <p:cNvPr id="548" name="Group 547"/>
            <p:cNvGrpSpPr/>
            <p:nvPr/>
          </p:nvGrpSpPr>
          <p:grpSpPr>
            <a:xfrm>
              <a:off x="6309479" y="1357318"/>
              <a:ext cx="43939" cy="406620"/>
              <a:chOff x="6037528" y="-1204720"/>
              <a:chExt cx="43939" cy="406620"/>
            </a:xfrm>
          </p:grpSpPr>
          <p:cxnSp>
            <p:nvCxnSpPr>
              <p:cNvPr id="552" name="Straight Connector 551"/>
              <p:cNvCxnSpPr/>
              <p:nvPr/>
            </p:nvCxnSpPr>
            <p:spPr>
              <a:xfrm flipV="1">
                <a:off x="6063310" y="-1156041"/>
                <a:ext cx="0" cy="357941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53" name="Oval 552"/>
              <p:cNvSpPr/>
              <p:nvPr/>
            </p:nvSpPr>
            <p:spPr>
              <a:xfrm>
                <a:off x="6037528" y="-120472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49" name="Group 548"/>
            <p:cNvGrpSpPr/>
            <p:nvPr/>
          </p:nvGrpSpPr>
          <p:grpSpPr>
            <a:xfrm>
              <a:off x="6024525" y="1733556"/>
              <a:ext cx="684366" cy="307777"/>
              <a:chOff x="5752574" y="-794353"/>
              <a:chExt cx="684366" cy="307777"/>
            </a:xfrm>
          </p:grpSpPr>
          <p:sp>
            <p:nvSpPr>
              <p:cNvPr id="550" name="Rounded Rectangle 549"/>
              <p:cNvSpPr/>
              <p:nvPr/>
            </p:nvSpPr>
            <p:spPr>
              <a:xfrm flipV="1">
                <a:off x="5809500" y="-762285"/>
                <a:ext cx="586036" cy="248186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5752574" y="-794353"/>
                <a:ext cx="68436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Steam</a:t>
                </a:r>
              </a:p>
            </p:txBody>
          </p:sp>
        </p:grpSp>
      </p:grpSp>
      <p:grpSp>
        <p:nvGrpSpPr>
          <p:cNvPr id="554" name="Group 553"/>
          <p:cNvGrpSpPr/>
          <p:nvPr/>
        </p:nvGrpSpPr>
        <p:grpSpPr>
          <a:xfrm>
            <a:off x="3286528" y="3791457"/>
            <a:ext cx="1492489" cy="307777"/>
            <a:chOff x="4833688" y="2084246"/>
            <a:chExt cx="1492489" cy="307777"/>
          </a:xfrm>
        </p:grpSpPr>
        <p:grpSp>
          <p:nvGrpSpPr>
            <p:cNvPr id="555" name="Group 554"/>
            <p:cNvGrpSpPr/>
            <p:nvPr/>
          </p:nvGrpSpPr>
          <p:grpSpPr>
            <a:xfrm>
              <a:off x="5929301" y="2246031"/>
              <a:ext cx="396876" cy="46180"/>
              <a:chOff x="5657350" y="-316007"/>
              <a:chExt cx="396876" cy="46180"/>
            </a:xfrm>
          </p:grpSpPr>
          <p:sp>
            <p:nvSpPr>
              <p:cNvPr id="559" name="Oval 558"/>
              <p:cNvSpPr/>
              <p:nvPr/>
            </p:nvSpPr>
            <p:spPr>
              <a:xfrm>
                <a:off x="6010287" y="-316007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60" name="Straight Connector 559"/>
              <p:cNvCxnSpPr/>
              <p:nvPr/>
            </p:nvCxnSpPr>
            <p:spPr>
              <a:xfrm>
                <a:off x="5657350" y="-290149"/>
                <a:ext cx="350361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56" name="Group 555"/>
            <p:cNvGrpSpPr/>
            <p:nvPr/>
          </p:nvGrpSpPr>
          <p:grpSpPr>
            <a:xfrm>
              <a:off x="4833688" y="2084246"/>
              <a:ext cx="1380325" cy="307777"/>
              <a:chOff x="4561737" y="-443663"/>
              <a:chExt cx="1380325" cy="307777"/>
            </a:xfrm>
          </p:grpSpPr>
          <p:sp>
            <p:nvSpPr>
              <p:cNvPr id="557" name="Rounded Rectangle 556"/>
              <p:cNvSpPr/>
              <p:nvPr/>
            </p:nvSpPr>
            <p:spPr>
              <a:xfrm flipV="1">
                <a:off x="4701928" y="-395248"/>
                <a:ext cx="1126908" cy="229484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4561737" y="-443663"/>
                <a:ext cx="138032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Water trough</a:t>
                </a:r>
              </a:p>
            </p:txBody>
          </p:sp>
        </p:grpSp>
      </p:grpSp>
      <p:grpSp>
        <p:nvGrpSpPr>
          <p:cNvPr id="561" name="Group 560"/>
          <p:cNvGrpSpPr/>
          <p:nvPr/>
        </p:nvGrpSpPr>
        <p:grpSpPr>
          <a:xfrm rot="5400000">
            <a:off x="2187509" y="2201365"/>
            <a:ext cx="194133" cy="727725"/>
            <a:chOff x="5369198" y="1846640"/>
            <a:chExt cx="134739" cy="1636017"/>
          </a:xfrm>
        </p:grpSpPr>
        <p:pic>
          <p:nvPicPr>
            <p:cNvPr id="562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21384269">
              <a:off x="5369198" y="1846640"/>
              <a:ext cx="115764" cy="29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3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1934111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4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131719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5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325715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6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522758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7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641410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8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769389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9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928997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0" name="Group 569"/>
          <p:cNvGrpSpPr/>
          <p:nvPr/>
        </p:nvGrpSpPr>
        <p:grpSpPr>
          <a:xfrm rot="5400000">
            <a:off x="2932511" y="2205357"/>
            <a:ext cx="90023" cy="727725"/>
            <a:chOff x="5369198" y="1846640"/>
            <a:chExt cx="134739" cy="1636017"/>
          </a:xfrm>
        </p:grpSpPr>
        <p:pic>
          <p:nvPicPr>
            <p:cNvPr id="571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21384269">
              <a:off x="5369198" y="1846640"/>
              <a:ext cx="115764" cy="29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2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1934111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3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131719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4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325715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5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522758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6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641410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7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769389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8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928997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9" name="Group 578"/>
          <p:cNvGrpSpPr/>
          <p:nvPr/>
        </p:nvGrpSpPr>
        <p:grpSpPr>
          <a:xfrm>
            <a:off x="5935032" y="1873955"/>
            <a:ext cx="1422979" cy="307777"/>
            <a:chOff x="4904568" y="2077768"/>
            <a:chExt cx="1422979" cy="307777"/>
          </a:xfrm>
        </p:grpSpPr>
        <p:grpSp>
          <p:nvGrpSpPr>
            <p:cNvPr id="580" name="Group 579"/>
            <p:cNvGrpSpPr/>
            <p:nvPr/>
          </p:nvGrpSpPr>
          <p:grpSpPr>
            <a:xfrm>
              <a:off x="4904568" y="2241269"/>
              <a:ext cx="392433" cy="46180"/>
              <a:chOff x="4632617" y="-320769"/>
              <a:chExt cx="392433" cy="46180"/>
            </a:xfrm>
          </p:grpSpPr>
          <p:sp>
            <p:nvSpPr>
              <p:cNvPr id="584" name="Oval 583"/>
              <p:cNvSpPr/>
              <p:nvPr/>
            </p:nvSpPr>
            <p:spPr>
              <a:xfrm>
                <a:off x="4632617" y="-32076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85" name="Straight Connector 584"/>
              <p:cNvCxnSpPr/>
              <p:nvPr/>
            </p:nvCxnSpPr>
            <p:spPr>
              <a:xfrm>
                <a:off x="4674689" y="-299673"/>
                <a:ext cx="350361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81" name="Group 580"/>
            <p:cNvGrpSpPr/>
            <p:nvPr/>
          </p:nvGrpSpPr>
          <p:grpSpPr>
            <a:xfrm>
              <a:off x="5194847" y="2077768"/>
              <a:ext cx="1132700" cy="307777"/>
              <a:chOff x="4922896" y="-450141"/>
              <a:chExt cx="1132700" cy="307777"/>
            </a:xfrm>
          </p:grpSpPr>
          <p:sp>
            <p:nvSpPr>
              <p:cNvPr id="582" name="Rounded Rectangle 581"/>
              <p:cNvSpPr/>
              <p:nvPr/>
            </p:nvSpPr>
            <p:spPr>
              <a:xfrm flipV="1">
                <a:off x="5026967" y="-417904"/>
                <a:ext cx="909617" cy="25005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4922896" y="-450141"/>
                <a:ext cx="113270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askerville Old Face" panose="02020602080505020303" pitchFamily="18" charset="0"/>
                  </a:rPr>
                  <a:t>Hydrogen</a:t>
                </a:r>
              </a:p>
            </p:txBody>
          </p:sp>
        </p:grpSp>
      </p:grpSp>
      <p:sp>
        <p:nvSpPr>
          <p:cNvPr id="605" name="Rounded Rectangle 604"/>
          <p:cNvSpPr/>
          <p:nvPr/>
        </p:nvSpPr>
        <p:spPr>
          <a:xfrm>
            <a:off x="509688" y="268510"/>
            <a:ext cx="4286921" cy="659539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Rectangle 605"/>
          <p:cNvSpPr/>
          <p:nvPr/>
        </p:nvSpPr>
        <p:spPr>
          <a:xfrm>
            <a:off x="466368" y="281718"/>
            <a:ext cx="4360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latin typeface="Baskerville Old Face" pitchFamily="18" charset="0"/>
              </a:rPr>
              <a:t>Glass wool is </a:t>
            </a:r>
            <a:r>
              <a:rPr kumimoji="1" lang="en-US" b="1" dirty="0" smtClean="0">
                <a:latin typeface="Baskerville Old Face" pitchFamily="18" charset="0"/>
              </a:rPr>
              <a:t>an insulating </a:t>
            </a:r>
            <a:r>
              <a:rPr kumimoji="1" lang="en-US" b="1" dirty="0">
                <a:latin typeface="Baskerville Old Face" pitchFamily="18" charset="0"/>
              </a:rPr>
              <a:t>material. </a:t>
            </a:r>
            <a:endParaRPr kumimoji="1" lang="en-US" b="1" dirty="0" smtClean="0">
              <a:latin typeface="Baskerville Old Face" pitchFamily="18" charset="0"/>
            </a:endParaRPr>
          </a:p>
          <a:p>
            <a:r>
              <a:rPr kumimoji="1" lang="en-US" b="1" dirty="0" smtClean="0">
                <a:latin typeface="Baskerville Old Face" pitchFamily="18" charset="0"/>
              </a:rPr>
              <a:t>It </a:t>
            </a:r>
            <a:r>
              <a:rPr kumimoji="1" lang="en-US" b="1" dirty="0">
                <a:latin typeface="Baskerville Old Face" pitchFamily="18" charset="0"/>
              </a:rPr>
              <a:t>is made of glass but has </a:t>
            </a:r>
            <a:r>
              <a:rPr kumimoji="1" lang="en-US" b="1" dirty="0" smtClean="0">
                <a:latin typeface="Baskerville Old Face" pitchFamily="18" charset="0"/>
              </a:rPr>
              <a:t>a texture </a:t>
            </a:r>
            <a:r>
              <a:rPr kumimoji="1" lang="en-US" b="1" dirty="0">
                <a:latin typeface="Baskerville Old Face" pitchFamily="18" charset="0"/>
              </a:rPr>
              <a:t>of wool.</a:t>
            </a:r>
          </a:p>
        </p:txBody>
      </p:sp>
      <p:sp>
        <p:nvSpPr>
          <p:cNvPr id="607" name="Rounded Rectangle 606"/>
          <p:cNvSpPr/>
          <p:nvPr/>
        </p:nvSpPr>
        <p:spPr>
          <a:xfrm>
            <a:off x="500520" y="285750"/>
            <a:ext cx="4286921" cy="659539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ectangle 607"/>
          <p:cNvSpPr/>
          <p:nvPr/>
        </p:nvSpPr>
        <p:spPr>
          <a:xfrm>
            <a:off x="457200" y="298958"/>
            <a:ext cx="4360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latin typeface="Baskerville Old Face" pitchFamily="18" charset="0"/>
              </a:rPr>
              <a:t>On </a:t>
            </a:r>
            <a:r>
              <a:rPr kumimoji="1" lang="en-US" b="1" dirty="0" smtClean="0">
                <a:latin typeface="Baskerville Old Face" pitchFamily="18" charset="0"/>
              </a:rPr>
              <a:t>heating, </a:t>
            </a:r>
            <a:r>
              <a:rPr kumimoji="1" lang="en-US" b="1" dirty="0">
                <a:latin typeface="Baskerville Old Face" pitchFamily="18" charset="0"/>
              </a:rPr>
              <a:t>water from glass wool converts </a:t>
            </a:r>
            <a:endParaRPr kumimoji="1" lang="en-US" b="1" dirty="0" smtClean="0">
              <a:latin typeface="Baskerville Old Face" pitchFamily="18" charset="0"/>
            </a:endParaRPr>
          </a:p>
          <a:p>
            <a:r>
              <a:rPr kumimoji="1" lang="en-US" b="1" dirty="0" smtClean="0">
                <a:latin typeface="Baskerville Old Face" pitchFamily="18" charset="0"/>
              </a:rPr>
              <a:t>into </a:t>
            </a:r>
            <a:r>
              <a:rPr kumimoji="1" lang="en-US" b="1" dirty="0">
                <a:latin typeface="Baskerville Old Face" pitchFamily="18" charset="0"/>
              </a:rPr>
              <a:t>steam which in turn </a:t>
            </a:r>
            <a:r>
              <a:rPr kumimoji="1" lang="en-US" b="1" dirty="0" smtClean="0">
                <a:latin typeface="Baskerville Old Face" pitchFamily="18" charset="0"/>
              </a:rPr>
              <a:t>reacts with the metal.</a:t>
            </a:r>
            <a:endParaRPr kumimoji="1" lang="en-US" b="1" dirty="0">
              <a:latin typeface="Baskerville Old Fac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09804" y="239134"/>
            <a:ext cx="4328892" cy="570723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169855" y="433373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89442" y="232625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66299" y="232625"/>
            <a:ext cx="85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379225" y="232625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98251" y="232625"/>
            <a:ext cx="831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 oxide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71553" y="232625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5876" y="48397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(Steam)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644376" y="300023"/>
            <a:ext cx="0" cy="2560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801527" y="25239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dirty="0"/>
          </a:p>
        </p:txBody>
      </p:sp>
      <p:sp>
        <p:nvSpPr>
          <p:cNvPr id="609" name="Rectangle 608"/>
          <p:cNvSpPr/>
          <p:nvPr/>
        </p:nvSpPr>
        <p:spPr>
          <a:xfrm>
            <a:off x="558800" y="228759"/>
            <a:ext cx="5331695" cy="769504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0" name="Straight Arrow Connector 609"/>
          <p:cNvCxnSpPr/>
          <p:nvPr/>
        </p:nvCxnSpPr>
        <p:spPr>
          <a:xfrm>
            <a:off x="2921000" y="422998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1" name="TextBox 610"/>
          <p:cNvSpPr txBox="1"/>
          <p:nvPr/>
        </p:nvSpPr>
        <p:spPr>
          <a:xfrm>
            <a:off x="1524000" y="22225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12" name="TextBox 611"/>
          <p:cNvSpPr txBox="1"/>
          <p:nvPr/>
        </p:nvSpPr>
        <p:spPr>
          <a:xfrm>
            <a:off x="720299" y="222250"/>
            <a:ext cx="85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(s)</a:t>
            </a:r>
          </a:p>
        </p:txBody>
      </p:sp>
      <p:sp>
        <p:nvSpPr>
          <p:cNvPr id="613" name="TextBox 612"/>
          <p:cNvSpPr txBox="1"/>
          <p:nvPr/>
        </p:nvSpPr>
        <p:spPr>
          <a:xfrm>
            <a:off x="2014225" y="222250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(g)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14" name="TextBox 613"/>
          <p:cNvSpPr txBox="1"/>
          <p:nvPr/>
        </p:nvSpPr>
        <p:spPr>
          <a:xfrm>
            <a:off x="3500825" y="222250"/>
            <a:ext cx="104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3(s)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</a:p>
        </p:txBody>
      </p:sp>
      <p:sp>
        <p:nvSpPr>
          <p:cNvPr id="615" name="TextBox 614"/>
          <p:cNvSpPr txBox="1"/>
          <p:nvPr/>
        </p:nvSpPr>
        <p:spPr>
          <a:xfrm>
            <a:off x="4861519" y="222250"/>
            <a:ext cx="7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617" name="Straight Arrow Connector 616"/>
          <p:cNvCxnSpPr/>
          <p:nvPr/>
        </p:nvCxnSpPr>
        <p:spPr>
          <a:xfrm flipV="1">
            <a:off x="5460748" y="289648"/>
            <a:ext cx="0" cy="2560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Rectangle 617"/>
          <p:cNvSpPr/>
          <p:nvPr/>
        </p:nvSpPr>
        <p:spPr>
          <a:xfrm>
            <a:off x="4530447" y="242023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dirty="0"/>
          </a:p>
        </p:txBody>
      </p:sp>
      <p:sp>
        <p:nvSpPr>
          <p:cNvPr id="619" name="TextBox 618"/>
          <p:cNvSpPr txBox="1"/>
          <p:nvPr/>
        </p:nvSpPr>
        <p:spPr>
          <a:xfrm>
            <a:off x="482600" y="492902"/>
            <a:ext cx="1420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Aluminum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20" name="TextBox 619"/>
          <p:cNvSpPr txBox="1"/>
          <p:nvPr/>
        </p:nvSpPr>
        <p:spPr>
          <a:xfrm>
            <a:off x="2014225" y="492902"/>
            <a:ext cx="943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21" name="TextBox 620"/>
          <p:cNvSpPr txBox="1"/>
          <p:nvPr/>
        </p:nvSpPr>
        <p:spPr>
          <a:xfrm>
            <a:off x="3328696" y="492902"/>
            <a:ext cx="1497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Aluminium oxides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22" name="TextBox 621"/>
          <p:cNvSpPr txBox="1"/>
          <p:nvPr/>
        </p:nvSpPr>
        <p:spPr>
          <a:xfrm>
            <a:off x="4513889" y="492902"/>
            <a:ext cx="1497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32" name="Rectangle 631"/>
          <p:cNvSpPr/>
          <p:nvPr/>
        </p:nvSpPr>
        <p:spPr>
          <a:xfrm>
            <a:off x="532184" y="227727"/>
            <a:ext cx="5320707" cy="651229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3" name="Straight Arrow Connector 632"/>
          <p:cNvCxnSpPr/>
          <p:nvPr/>
        </p:nvCxnSpPr>
        <p:spPr>
          <a:xfrm>
            <a:off x="2894384" y="421966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" name="TextBox 633"/>
          <p:cNvSpPr txBox="1"/>
          <p:nvPr/>
        </p:nvSpPr>
        <p:spPr>
          <a:xfrm>
            <a:off x="1645488" y="221218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35" name="TextBox 634"/>
          <p:cNvSpPr txBox="1"/>
          <p:nvPr/>
        </p:nvSpPr>
        <p:spPr>
          <a:xfrm>
            <a:off x="693683" y="221218"/>
            <a:ext cx="85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(s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</a:p>
        </p:txBody>
      </p:sp>
      <p:sp>
        <p:nvSpPr>
          <p:cNvPr id="636" name="TextBox 635"/>
          <p:cNvSpPr txBox="1"/>
          <p:nvPr/>
        </p:nvSpPr>
        <p:spPr>
          <a:xfrm>
            <a:off x="1987609" y="221218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(g)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37" name="TextBox 636"/>
          <p:cNvSpPr txBox="1"/>
          <p:nvPr/>
        </p:nvSpPr>
        <p:spPr>
          <a:xfrm>
            <a:off x="3474209" y="221218"/>
            <a:ext cx="104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4(s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</a:p>
        </p:txBody>
      </p:sp>
      <p:sp>
        <p:nvSpPr>
          <p:cNvPr id="638" name="TextBox 637"/>
          <p:cNvSpPr txBox="1"/>
          <p:nvPr/>
        </p:nvSpPr>
        <p:spPr>
          <a:xfrm>
            <a:off x="4834903" y="221218"/>
            <a:ext cx="7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639" name="Straight Arrow Connector 638"/>
          <p:cNvCxnSpPr/>
          <p:nvPr/>
        </p:nvCxnSpPr>
        <p:spPr>
          <a:xfrm flipV="1">
            <a:off x="5434132" y="288616"/>
            <a:ext cx="0" cy="2560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0" name="Rectangle 639"/>
          <p:cNvSpPr/>
          <p:nvPr/>
        </p:nvSpPr>
        <p:spPr>
          <a:xfrm>
            <a:off x="4503831" y="24099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dirty="0"/>
          </a:p>
        </p:txBody>
      </p:sp>
      <p:sp>
        <p:nvSpPr>
          <p:cNvPr id="641" name="TextBox 640"/>
          <p:cNvSpPr txBox="1"/>
          <p:nvPr/>
        </p:nvSpPr>
        <p:spPr>
          <a:xfrm>
            <a:off x="808887" y="491870"/>
            <a:ext cx="71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2" name="TextBox 641"/>
          <p:cNvSpPr txBox="1"/>
          <p:nvPr/>
        </p:nvSpPr>
        <p:spPr>
          <a:xfrm>
            <a:off x="1987609" y="491870"/>
            <a:ext cx="877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3" name="TextBox 642"/>
          <p:cNvSpPr txBox="1"/>
          <p:nvPr/>
        </p:nvSpPr>
        <p:spPr>
          <a:xfrm>
            <a:off x="3263034" y="491870"/>
            <a:ext cx="1662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 oxides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5" name="TextBox 644"/>
          <p:cNvSpPr txBox="1"/>
          <p:nvPr/>
        </p:nvSpPr>
        <p:spPr>
          <a:xfrm>
            <a:off x="1828800" y="221218"/>
            <a:ext cx="24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6" name="TextBox 645"/>
          <p:cNvSpPr txBox="1"/>
          <p:nvPr/>
        </p:nvSpPr>
        <p:spPr>
          <a:xfrm>
            <a:off x="4729672" y="221218"/>
            <a:ext cx="24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717769" y="221218"/>
            <a:ext cx="24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8" name="TextBox 647"/>
          <p:cNvSpPr txBox="1"/>
          <p:nvPr/>
        </p:nvSpPr>
        <p:spPr>
          <a:xfrm>
            <a:off x="1848675" y="218393"/>
            <a:ext cx="24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9" name="TextBox 648"/>
          <p:cNvSpPr txBox="1"/>
          <p:nvPr/>
        </p:nvSpPr>
        <p:spPr>
          <a:xfrm>
            <a:off x="4690935" y="220107"/>
            <a:ext cx="24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50" name="TextBox 649"/>
          <p:cNvSpPr txBox="1"/>
          <p:nvPr/>
        </p:nvSpPr>
        <p:spPr>
          <a:xfrm>
            <a:off x="686922" y="221218"/>
            <a:ext cx="24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51" name="TextBox 650"/>
          <p:cNvSpPr txBox="1"/>
          <p:nvPr/>
        </p:nvSpPr>
        <p:spPr>
          <a:xfrm>
            <a:off x="4692650" y="491870"/>
            <a:ext cx="126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3" name="Snip Diagonal Corner Rectangle 602"/>
          <p:cNvSpPr/>
          <p:nvPr/>
        </p:nvSpPr>
        <p:spPr>
          <a:xfrm>
            <a:off x="492033" y="340033"/>
            <a:ext cx="4544965" cy="967034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4" name="TextBox 603"/>
          <p:cNvSpPr txBox="1"/>
          <p:nvPr/>
        </p:nvSpPr>
        <p:spPr>
          <a:xfrm>
            <a:off x="480011" y="332761"/>
            <a:ext cx="462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For the </a:t>
            </a:r>
            <a:r>
              <a:rPr kumimoji="1" lang="en-US" b="1" dirty="0" smtClean="0">
                <a:solidFill>
                  <a:schemeClr val="bg1"/>
                </a:solidFill>
                <a:latin typeface="Baskerville Old Face" pitchFamily="18" charset="0"/>
              </a:rPr>
              <a:t>metals 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that do not react with hot water, arrange the apparatus as shown in the figure and observe the reaction with steam.</a:t>
            </a:r>
          </a:p>
        </p:txBody>
      </p:sp>
    </p:spTree>
    <p:extLst>
      <p:ext uri="{BB962C8B-B14F-4D97-AF65-F5344CB8AC3E}">
        <p14:creationId xmlns:p14="http://schemas.microsoft.com/office/powerpoint/2010/main" val="317652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4" repeatCount="indefinite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4" repeatCount="indefinite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4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2" presetClass="entr" presetSubtype="4" repeatCount="indefinite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4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8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repeatCount="indefinite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2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repeatCount="indefinite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4" repeatCount="indefinite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400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77" dur="500" fill="hold"/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64 0.00433 L 0.02865 0.00278 " pathEditMode="relative" rAng="0" ptsTypes="AA" p14:bounceEnd="52000">
                                          <p:cBhvr>
                                            <p:cTn id="84" dur="500" spd="-100000" fill="hold"/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40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77 0.03395 L -0.00903 0.00957 " pathEditMode="relative" rAng="0" ptsTypes="AA" p14:bounceEnd="52000">
                                          <p:cBhvr>
                                            <p:cTn id="91" dur="500" fill="hold"/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28" y="-12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400"/>
                                            <p:tgtEl>
                                              <p:spTgt spid="4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2.34568E-6 L 0.00035 0.05401 " pathEditMode="relative" rAng="0" ptsTypes="AA" p14:bounceEnd="52000">
                                          <p:cBhvr>
                                            <p:cTn id="98" dur="500" spd="-10000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6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40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409 0.05586 L -0.0302 0.0108 " pathEditMode="relative" rAng="0" ptsTypes="AA" p14:bounceEnd="52000">
                                          <p:cBhvr>
                                            <p:cTn id="105" dur="500" fill="hold"/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94" y="-22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400"/>
                                            <p:tgtEl>
                                              <p:spTgt spid="4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952 -0.03456 L -0.00834 -0.01111 " pathEditMode="relative" rAng="0" ptsTypes="AA" p14:bounceEnd="52000">
                                          <p:cBhvr>
                                            <p:cTn id="112" dur="50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59" y="11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400"/>
                                            <p:tgtEl>
                                              <p:spTgt spid="4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576 0.05309 L 0.00313 0.0213 " pathEditMode="relative" rAng="0" ptsTypes="AA" p14:bounceEnd="52000">
                                          <p:cBhvr>
                                            <p:cTn id="119" dur="500" fill="hold"/>
                                            <p:tgtEl>
                                              <p:spTgt spid="4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44" y="-160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0" fill="hold">
                          <p:stCondLst>
                            <p:cond delay="indefinite"/>
                          </p:stCondLst>
                          <p:childTnLst>
                            <p:par>
                              <p:cTn id="1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400"/>
                                            <p:tgtEl>
                                              <p:spTgt spid="5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9 0.00679 L 0.06319 0.00525 " pathEditMode="relative" rAng="0" ptsTypes="AA" p14:bounceEnd="52000">
                                          <p:cBhvr>
                                            <p:cTn id="126" dur="500" spd="-10000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1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4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7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2000" fill="hold"/>
                                            <p:tgtEl>
                                              <p:spTgt spid="333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1" dur="1200" fill="hold"/>
                                            <p:tgtEl>
                                              <p:spTgt spid="334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2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43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4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5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6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7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8" presetID="32" presetClass="emph" presetSubtype="0" repeatCount="indefinite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49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0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51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2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3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4" presetID="32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55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6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57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8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9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0" fill="hold">
                          <p:stCondLst>
                            <p:cond delay="indefinite"/>
                          </p:stCondLst>
                          <p:childTnLst>
                            <p:par>
                              <p:cTn id="1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4" dur="300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7" dur="3000"/>
                                            <p:tgtEl>
                                              <p:spTgt spid="5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69" dur="3000" fill="hold"/>
                                            <p:tgtEl>
                                              <p:spTgt spid="570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6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7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171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72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73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74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75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76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77" dur="3000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78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179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0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81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2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83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40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43 -0.05463 L -0.00434 0.00185 " pathEditMode="relative" rAng="0" ptsTypes="AA" p14:bounceEnd="52000">
                                          <p:cBhvr>
                                            <p:cTn id="190" dur="500" fill="hold"/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28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22" presetClass="entr" presetSubtype="4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3" dur="500"/>
                                            <p:tgtEl>
                                              <p:spTgt spid="4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22" presetClass="entr" presetSubtype="4" repeatCount="indefinite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6" dur="500"/>
                                            <p:tgtEl>
                                              <p:spTgt spid="4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22" presetClass="entr" presetSubtype="4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9" dur="500"/>
                                            <p:tgtEl>
                                              <p:spTgt spid="4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22" presetClass="entr" presetSubtype="4" repeatCount="indefinite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2" dur="500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3" fill="hold">
                          <p:stCondLst>
                            <p:cond delay="indefinite"/>
                          </p:stCondLst>
                          <p:childTnLst>
                            <p:par>
                              <p:cTn id="2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7" dur="40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43 -0.05463 L -0.00434 0.00185 " pathEditMode="relative" rAng="0" ptsTypes="AA" p14:bounceEnd="52000">
                                          <p:cBhvr>
                                            <p:cTn id="209" dur="500" fill="hold"/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28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12" presetClass="entr" presetSubtype="4" repeatCount="indefinite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4" dur="500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5" dur="500"/>
                                            <p:tgtEl>
                                              <p:spTgt spid="5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6" presetID="12" presetClass="entr" presetSubtype="4" repeatCount="indefinite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8" dur="500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9" dur="500"/>
                                            <p:tgtEl>
                                              <p:spTgt spid="5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12" presetClass="entr" presetSubtype="4" repeatCount="indefinite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500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3" dur="500"/>
                                            <p:tgtEl>
                                              <p:spTgt spid="5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4" presetID="12" presetClass="entr" presetSubtype="4" repeatCount="indefinite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6" dur="500"/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7" dur="50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8" presetID="12" presetClass="entr" presetSubtype="4" repeatCount="indefinite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0" dur="500"/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1" dur="500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12" presetClass="entr" presetSubtype="4" repeatCount="indefinite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4" dur="500"/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5" dur="500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6" presetID="12" presetClass="entr" presetSubtype="4" repeatCount="indefinite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8" dur="500"/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9" dur="500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12" presetClass="entr" presetSubtype="4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2" dur="500"/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3" dur="500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4" presetID="12" presetClass="entr" presetSubtype="4" repeatCount="indefinite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6" dur="500"/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7" dur="500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8" presetID="12" presetClass="entr" presetSubtype="4" repeatCount="indefinite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0" dur="500"/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1" dur="500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4" dur="500"/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5" dur="500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8" dur="500"/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9" dur="500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0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2" dur="500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3" dur="500"/>
                                            <p:tgtEl>
                                              <p:spTgt spid="5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4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6" dur="500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7" dur="500"/>
                                            <p:tgtEl>
                                              <p:spTgt spid="5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8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0" dur="500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1" dur="500"/>
                                            <p:tgtEl>
                                              <p:spTgt spid="5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4" dur="500"/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5" dur="50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6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8" dur="500"/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9" dur="50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12" presetClass="entr" presetSubtype="4" repeatCount="indefinite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2" dur="500"/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3" dur="50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4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6" dur="500"/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7" dur="50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8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0" dur="500"/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91" dur="50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4" dur="500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95" dur="500"/>
                                            <p:tgtEl>
                                              <p:spTgt spid="5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6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8" dur="500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99" dur="500"/>
                                            <p:tgtEl>
                                              <p:spTgt spid="5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0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2" dur="500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3" dur="500"/>
                                            <p:tgtEl>
                                              <p:spTgt spid="5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4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6" dur="500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7" dur="500"/>
                                            <p:tgtEl>
                                              <p:spTgt spid="5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8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0" dur="500"/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1" dur="500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4" dur="500"/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5" dur="50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6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8" dur="500"/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9" dur="50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0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2" dur="500"/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3" dur="50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4" presetID="12" presetClass="entr" presetSubtype="4" repeatCount="indefinite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6" dur="500"/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7" dur="50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8" presetID="12" presetClass="entr" presetSubtype="4" repeatCount="indefinite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0" dur="500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1" dur="500"/>
                                            <p:tgtEl>
                                              <p:spTgt spid="5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2" presetID="12" presetClass="entr" presetSubtype="4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4" dur="500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5" dur="500"/>
                                            <p:tgtEl>
                                              <p:spTgt spid="5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12" presetClass="entr" presetSubtype="4" repeatCount="indefinite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8" dur="500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9" dur="500"/>
                                            <p:tgtEl>
                                              <p:spTgt spid="5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0" presetID="12" presetClass="entr" presetSubtype="4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2" dur="500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3" dur="500"/>
                                            <p:tgtEl>
                                              <p:spTgt spid="5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4" presetID="12" presetClass="entr" presetSubtype="4" repeatCount="indefinite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6" dur="500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7" dur="500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8" presetID="12" presetClass="entr" presetSubtype="4" repeatCount="indefinite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0" dur="500"/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51" dur="50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2" presetID="12" presetClass="entr" presetSubtype="4" repeatCount="indefinite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4" dur="500"/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55" dur="50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6" presetID="10" presetClass="exit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7" dur="200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0" presetClass="entr" presetSubtype="0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1" dur="200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2" fill="hold">
                          <p:stCondLst>
                            <p:cond delay="indefinite"/>
                          </p:stCondLst>
                          <p:childTnLst>
                            <p:par>
                              <p:cTn id="3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6" dur="400"/>
                                            <p:tgtEl>
                                              <p:spTgt spid="5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75 0.00772 L -0.0052 0.00618 " pathEditMode="relative" rAng="0" ptsTypes="AA" p14:bounceEnd="52000">
                                          <p:cBhvr>
                                            <p:cTn id="368" dur="500" fill="hold"/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9" fill="hold">
                          <p:stCondLst>
                            <p:cond delay="indefinite"/>
                          </p:stCondLst>
                          <p:childTnLst>
                            <p:par>
                              <p:cTn id="3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3" dur="500"/>
                                            <p:tgtEl>
                                              <p:spTgt spid="6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4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6" dur="500"/>
                                            <p:tgtEl>
                                              <p:spTgt spid="6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7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9" dur="500"/>
                                            <p:tgtEl>
                                              <p:spTgt spid="6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0" fill="hold">
                          <p:stCondLst>
                            <p:cond delay="indefinite"/>
                          </p:stCondLst>
                          <p:childTnLst>
                            <p:par>
                              <p:cTn id="3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0" dur="500"/>
                                            <p:tgtEl>
                                              <p:spTgt spid="6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1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3" dur="500"/>
                                            <p:tgtEl>
                                              <p:spTgt spid="6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4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6" dur="500"/>
                                            <p:tgtEl>
                                              <p:spTgt spid="60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7" fill="hold">
                          <p:stCondLst>
                            <p:cond delay="indefinite"/>
                          </p:stCondLst>
                          <p:childTnLst>
                            <p:par>
                              <p:cTn id="3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5" fill="hold">
                          <p:stCondLst>
                            <p:cond delay="indefinite"/>
                          </p:stCondLst>
                          <p:childTnLst>
                            <p:par>
                              <p:cTn id="4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3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6" fill="hold">
                          <p:stCondLst>
                            <p:cond delay="indefinite"/>
                          </p:stCondLst>
                          <p:childTnLst>
                            <p:par>
                              <p:cTn id="4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4" fill="hold">
                          <p:stCondLst>
                            <p:cond delay="indefinite"/>
                          </p:stCondLst>
                          <p:childTnLst>
                            <p:par>
                              <p:cTn id="4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9" fill="hold">
                          <p:stCondLst>
                            <p:cond delay="indefinite"/>
                          </p:stCondLst>
                          <p:childTnLst>
                            <p:par>
                              <p:cTn id="4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7" fill="hold">
                          <p:stCondLst>
                            <p:cond delay="indefinite"/>
                          </p:stCondLst>
                          <p:childTnLst>
                            <p:par>
                              <p:cTn id="4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2" fill="hold">
                          <p:stCondLst>
                            <p:cond delay="indefinite"/>
                          </p:stCondLst>
                          <p:childTnLst>
                            <p:par>
                              <p:cTn id="4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7" fill="hold">
                          <p:stCondLst>
                            <p:cond delay="indefinite"/>
                          </p:stCondLst>
                          <p:childTnLst>
                            <p:par>
                              <p:cTn id="4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9" fill="hold">
                          <p:stCondLst>
                            <p:cond delay="indefinite"/>
                          </p:stCondLst>
                          <p:childTnLst>
                            <p:par>
                              <p:cTn id="4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3" dur="500"/>
                                            <p:tgtEl>
                                              <p:spTgt spid="6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6" dur="500"/>
                                            <p:tgtEl>
                                              <p:spTgt spid="6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9" dur="500"/>
                                            <p:tgtEl>
                                              <p:spTgt spid="6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0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2" dur="50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3" fill="hold">
                          <p:stCondLst>
                            <p:cond delay="indefinite"/>
                          </p:stCondLst>
                          <p:childTnLst>
                            <p:par>
                              <p:cTn id="4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7" dur="500"/>
                                            <p:tgtEl>
                                              <p:spTgt spid="6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0" dur="500"/>
                                            <p:tgtEl>
                                              <p:spTgt spid="6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1" fill="hold">
                          <p:stCondLst>
                            <p:cond delay="indefinite"/>
                          </p:stCondLst>
                          <p:childTnLst>
                            <p:par>
                              <p:cTn id="4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5" dur="50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6" fill="hold">
                          <p:stCondLst>
                            <p:cond delay="indefinite"/>
                          </p:stCondLst>
                          <p:childTnLst>
                            <p:par>
                              <p:cTn id="4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0" dur="500"/>
                                            <p:tgtEl>
                                              <p:spTgt spid="6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1" fill="hold">
                          <p:stCondLst>
                            <p:cond delay="indefinite"/>
                          </p:stCondLst>
                          <p:childTnLst>
                            <p:par>
                              <p:cTn id="5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5" dur="500"/>
                                            <p:tgtEl>
                                              <p:spTgt spid="6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8" dur="500"/>
                                            <p:tgtEl>
                                              <p:spTgt spid="6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9" fill="hold">
                          <p:stCondLst>
                            <p:cond delay="indefinite"/>
                          </p:stCondLst>
                          <p:childTnLst>
                            <p:par>
                              <p:cTn id="5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3" dur="500"/>
                                            <p:tgtEl>
                                              <p:spTgt spid="6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6" dur="500"/>
                                            <p:tgtEl>
                                              <p:spTgt spid="6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7" fill="hold">
                          <p:stCondLst>
                            <p:cond delay="indefinite"/>
                          </p:stCondLst>
                          <p:childTnLst>
                            <p:par>
                              <p:cTn id="5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1" dur="500"/>
                                            <p:tgtEl>
                                              <p:spTgt spid="6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2" fill="hold">
                          <p:stCondLst>
                            <p:cond delay="indefinite"/>
                          </p:stCondLst>
                          <p:childTnLst>
                            <p:par>
                              <p:cTn id="5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6" dur="500"/>
                                            <p:tgtEl>
                                              <p:spTgt spid="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7" fill="hold">
                          <p:stCondLst>
                            <p:cond delay="indefinite"/>
                          </p:stCondLst>
                          <p:childTnLst>
                            <p:par>
                              <p:cTn id="5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1" dur="500"/>
                                            <p:tgtEl>
                                              <p:spTgt spid="6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2" fill="hold">
                          <p:stCondLst>
                            <p:cond delay="indefinite"/>
                          </p:stCondLst>
                          <p:childTnLst>
                            <p:par>
                              <p:cTn id="5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6" dur="500"/>
                                            <p:tgtEl>
                                              <p:spTgt spid="6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7" fill="hold">
                          <p:stCondLst>
                            <p:cond delay="indefinite"/>
                          </p:stCondLst>
                          <p:childTnLst>
                            <p:par>
                              <p:cTn id="5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1" fill="hold">
                          <p:stCondLst>
                            <p:cond delay="indefinite"/>
                          </p:stCondLst>
                          <p:childTnLst>
                            <p:par>
                              <p:cTn id="5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5" dur="500"/>
                                            <p:tgtEl>
                                              <p:spTgt spid="6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8" dur="500"/>
                                            <p:tgtEl>
                                              <p:spTgt spid="6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1" dur="500"/>
                                            <p:tgtEl>
                                              <p:spTgt spid="6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2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4" dur="500"/>
                                            <p:tgtEl>
                                              <p:spTgt spid="6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5" fill="hold">
                          <p:stCondLst>
                            <p:cond delay="indefinite"/>
                          </p:stCondLst>
                          <p:childTnLst>
                            <p:par>
                              <p:cTn id="5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9" dur="500"/>
                                            <p:tgtEl>
                                              <p:spTgt spid="6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2" dur="500"/>
                                            <p:tgtEl>
                                              <p:spTgt spid="6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3" fill="hold">
                          <p:stCondLst>
                            <p:cond delay="indefinite"/>
                          </p:stCondLst>
                          <p:childTnLst>
                            <p:par>
                              <p:cTn id="5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7" dur="500"/>
                                            <p:tgtEl>
                                              <p:spTgt spid="6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8" fill="hold">
                          <p:stCondLst>
                            <p:cond delay="indefinite"/>
                          </p:stCondLst>
                          <p:childTnLst>
                            <p:par>
                              <p:cTn id="5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2" dur="500"/>
                                            <p:tgtEl>
                                              <p:spTgt spid="6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500"/>
                                            <p:tgtEl>
                                              <p:spTgt spid="6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6" fill="hold">
                          <p:stCondLst>
                            <p:cond delay="indefinite"/>
                          </p:stCondLst>
                          <p:childTnLst>
                            <p:par>
                              <p:cTn id="6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0" dur="500"/>
                                            <p:tgtEl>
                                              <p:spTgt spid="6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3" dur="500"/>
                                            <p:tgtEl>
                                              <p:spTgt spid="6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6" dur="500"/>
                                            <p:tgtEl>
                                              <p:spTgt spid="6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7" fill="hold">
                          <p:stCondLst>
                            <p:cond delay="indefinite"/>
                          </p:stCondLst>
                          <p:childTnLst>
                            <p:par>
                              <p:cTn id="6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1" dur="500"/>
                                            <p:tgtEl>
                                              <p:spTgt spid="6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2" fill="hold">
                          <p:stCondLst>
                            <p:cond delay="indefinite"/>
                          </p:stCondLst>
                          <p:childTnLst>
                            <p:par>
                              <p:cTn id="6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6" dur="500"/>
                                            <p:tgtEl>
                                              <p:spTgt spid="6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7" fill="hold">
                          <p:stCondLst>
                            <p:cond delay="indefinite"/>
                          </p:stCondLst>
                          <p:childTnLst>
                            <p:par>
                              <p:cTn id="6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1" dur="500"/>
                                            <p:tgtEl>
                                              <p:spTgt spid="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2" fill="hold">
                          <p:stCondLst>
                            <p:cond delay="indefinite"/>
                          </p:stCondLst>
                          <p:childTnLst>
                            <p:par>
                              <p:cTn id="6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6" dur="500"/>
                                            <p:tgtEl>
                                              <p:spTgt spid="6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4" grpId="0" animBg="1"/>
          <p:bldP spid="245" grpId="0" animBg="1"/>
          <p:bldP spid="246" grpId="0" animBg="1"/>
          <p:bldP spid="247" grpId="0" animBg="1"/>
          <p:bldP spid="248" grpId="0" animBg="1"/>
          <p:bldP spid="249" grpId="0" animBg="1"/>
          <p:bldP spid="250" grpId="0" animBg="1"/>
          <p:bldP spid="251" grpId="0" animBg="1"/>
          <p:bldP spid="252" grpId="0" animBg="1"/>
          <p:bldP spid="253" grpId="0" animBg="1"/>
          <p:bldP spid="254" grpId="0" animBg="1"/>
          <p:bldP spid="255" grpId="0" animBg="1"/>
          <p:bldP spid="256" grpId="0" animBg="1"/>
          <p:bldP spid="331" grpId="0" animBg="1"/>
          <p:bldP spid="331" grpId="1" animBg="1"/>
          <p:bldP spid="506" grpId="0" animBg="1"/>
          <p:bldP spid="511" grpId="0" animBg="1"/>
          <p:bldP spid="512" grpId="0" animBg="1"/>
          <p:bldP spid="513" grpId="0" animBg="1"/>
          <p:bldP spid="514" grpId="0" animBg="1"/>
          <p:bldP spid="515" grpId="0" animBg="1"/>
          <p:bldP spid="516" grpId="0" animBg="1"/>
          <p:bldP spid="517" grpId="0" animBg="1"/>
          <p:bldP spid="518" grpId="0" animBg="1"/>
          <p:bldP spid="519" grpId="0" animBg="1"/>
          <p:bldP spid="520" grpId="0" animBg="1"/>
          <p:bldP spid="521" grpId="0" animBg="1"/>
          <p:bldP spid="522" grpId="0" animBg="1"/>
          <p:bldP spid="523" grpId="0" animBg="1"/>
          <p:bldP spid="524" grpId="0" animBg="1"/>
          <p:bldP spid="525" grpId="0" animBg="1"/>
          <p:bldP spid="526" grpId="0" animBg="1"/>
          <p:bldP spid="527" grpId="0" animBg="1"/>
          <p:bldP spid="528" grpId="0" animBg="1"/>
          <p:bldP spid="529" grpId="0" animBg="1"/>
          <p:bldP spid="530" grpId="0" animBg="1"/>
          <p:bldP spid="531" grpId="0" animBg="1"/>
          <p:bldP spid="532" grpId="0" animBg="1"/>
          <p:bldP spid="533" grpId="0" animBg="1"/>
          <p:bldP spid="534" grpId="0" animBg="1"/>
          <p:bldP spid="535" grpId="0" animBg="1"/>
          <p:bldP spid="536" grpId="0" animBg="1"/>
          <p:bldP spid="537" grpId="0" animBg="1"/>
          <p:bldP spid="538" grpId="0" animBg="1"/>
          <p:bldP spid="539" grpId="0" animBg="1"/>
          <p:bldP spid="540" grpId="0" animBg="1"/>
          <p:bldP spid="541" grpId="0" animBg="1"/>
          <p:bldP spid="542" grpId="0" animBg="1"/>
          <p:bldP spid="543" grpId="0" animBg="1"/>
          <p:bldP spid="544" grpId="0" animBg="1"/>
          <p:bldP spid="545" grpId="0" animBg="1"/>
          <p:bldP spid="546" grpId="0" animBg="1"/>
          <p:bldP spid="605" grpId="0" animBg="1"/>
          <p:bldP spid="605" grpId="1" animBg="1"/>
          <p:bldP spid="606" grpId="0" uiExpand="1" build="allAtOnce"/>
          <p:bldP spid="606" grpId="1" uiExpand="1" build="allAtOnce"/>
          <p:bldP spid="607" grpId="0" animBg="1"/>
          <p:bldP spid="607" grpId="1" animBg="1"/>
          <p:bldP spid="608" grpId="0" uiExpand="1" build="allAtOnce"/>
          <p:bldP spid="608" grpId="1" uiExpand="1" build="allAtOnce"/>
          <p:bldP spid="32" grpId="0" animBg="1"/>
          <p:bldP spid="32" grpId="1" animBg="1"/>
          <p:bldP spid="49" grpId="0"/>
          <p:bldP spid="49" grpId="1"/>
          <p:bldP spid="50" grpId="0"/>
          <p:bldP spid="50" grpId="1"/>
          <p:bldP spid="51" grpId="0"/>
          <p:bldP spid="51" grpId="1"/>
          <p:bldP spid="52" grpId="0"/>
          <p:bldP spid="52" grpId="1"/>
          <p:bldP spid="53" grpId="0"/>
          <p:bldP spid="53" grpId="1"/>
          <p:bldP spid="54" grpId="0"/>
          <p:bldP spid="54" grpId="1"/>
          <p:bldP spid="5" grpId="0"/>
          <p:bldP spid="5" grpId="1"/>
          <p:bldP spid="609" grpId="0" animBg="1"/>
          <p:bldP spid="609" grpId="1" animBg="1"/>
          <p:bldP spid="611" grpId="0"/>
          <p:bldP spid="611" grpId="1"/>
          <p:bldP spid="612" grpId="0"/>
          <p:bldP spid="612" grpId="1"/>
          <p:bldP spid="613" grpId="0"/>
          <p:bldP spid="613" grpId="1"/>
          <p:bldP spid="614" grpId="0"/>
          <p:bldP spid="614" grpId="1"/>
          <p:bldP spid="615" grpId="0"/>
          <p:bldP spid="615" grpId="1"/>
          <p:bldP spid="618" grpId="0"/>
          <p:bldP spid="618" grpId="1"/>
          <p:bldP spid="619" grpId="0"/>
          <p:bldP spid="619" grpId="1"/>
          <p:bldP spid="620" grpId="0"/>
          <p:bldP spid="620" grpId="1"/>
          <p:bldP spid="621" grpId="0"/>
          <p:bldP spid="621" grpId="1"/>
          <p:bldP spid="622" grpId="0"/>
          <p:bldP spid="622" grpId="1"/>
          <p:bldP spid="632" grpId="0" animBg="1"/>
          <p:bldP spid="634" grpId="0"/>
          <p:bldP spid="635" grpId="0"/>
          <p:bldP spid="636" grpId="0"/>
          <p:bldP spid="637" grpId="0"/>
          <p:bldP spid="638" grpId="0"/>
          <p:bldP spid="640" grpId="0"/>
          <p:bldP spid="641" grpId="0"/>
          <p:bldP spid="642" grpId="0"/>
          <p:bldP spid="643" grpId="0"/>
          <p:bldP spid="645" grpId="0"/>
          <p:bldP spid="645" grpId="1"/>
          <p:bldP spid="646" grpId="0"/>
          <p:bldP spid="646" grpId="1"/>
          <p:bldP spid="647" grpId="0"/>
          <p:bldP spid="647" grpId="1"/>
          <p:bldP spid="648" grpId="0"/>
          <p:bldP spid="649" grpId="0"/>
          <p:bldP spid="650" grpId="0"/>
          <p:bldP spid="651" grpId="0"/>
          <p:bldP spid="603" grpId="0" animBg="1"/>
          <p:bldP spid="603" grpId="1" animBg="1"/>
          <p:bldP spid="604" grpId="0"/>
          <p:bldP spid="60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2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8" dur="5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4" repeatCount="indefinite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4" repeatCount="indefinite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6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4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0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2" presetClass="entr" presetSubtype="4" repeatCount="indefinite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2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2" presetClass="entr" presetSubtype="4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58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2" presetClass="entr" presetSubtype="4" repeatCount="indefinite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2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4" repeatCount="indefinite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4" repeatCount="indefinite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400"/>
                                            <p:tgtEl>
                                              <p:spTgt spid="4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77" dur="500" fill="hold"/>
                                            <p:tgtEl>
                                              <p:spTgt spid="4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4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64 0.00433 L 0.02865 0.00278 " pathEditMode="relative" rAng="0" ptsTypes="AA">
                                          <p:cBhvr>
                                            <p:cTn id="84" dur="500" spd="-100000" fill="hold"/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400"/>
                                            <p:tgtEl>
                                              <p:spTgt spid="4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177 0.03395 L -0.00903 0.00957 " pathEditMode="relative" rAng="0" ptsTypes="AA">
                                          <p:cBhvr>
                                            <p:cTn id="91" dur="500" fill="hold"/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28" y="-12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400"/>
                                            <p:tgtEl>
                                              <p:spTgt spid="4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2.34568E-6 L 0.00035 0.05401 " pathEditMode="relative" rAng="0" ptsTypes="AA">
                                          <p:cBhvr>
                                            <p:cTn id="98" dur="500" spd="-10000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6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400"/>
                                            <p:tgtEl>
                                              <p:spTgt spid="4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409 0.05586 L -0.0302 0.0108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4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94" y="-225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400"/>
                                            <p:tgtEl>
                                              <p:spTgt spid="4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952 -0.03456 L -0.00834 -0.01111 " pathEditMode="relative" rAng="0" ptsTypes="AA">
                                          <p:cBhvr>
                                            <p:cTn id="112" dur="500" fill="hold"/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59" y="117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400"/>
                                            <p:tgtEl>
                                              <p:spTgt spid="4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576 0.05309 L 0.00313 0.0213 " pathEditMode="relative" rAng="0" ptsTypes="AA">
                                          <p:cBhvr>
                                            <p:cTn id="119" dur="500" fill="hold"/>
                                            <p:tgtEl>
                                              <p:spTgt spid="4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44" y="-160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0" fill="hold">
                          <p:stCondLst>
                            <p:cond delay="indefinite"/>
                          </p:stCondLst>
                          <p:childTnLst>
                            <p:par>
                              <p:cTn id="1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400"/>
                                            <p:tgtEl>
                                              <p:spTgt spid="5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9 0.00679 L 0.06319 0.00525 " pathEditMode="relative" rAng="0" ptsTypes="AA">
                                          <p:cBhvr>
                                            <p:cTn id="126" dur="500" spd="-100000" fill="hold"/>
                                            <p:tgtEl>
                                              <p:spTgt spid="5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1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4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7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39" dur="2000" fill="hold"/>
                                            <p:tgtEl>
                                              <p:spTgt spid="333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0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1" dur="1200" fill="hold"/>
                                            <p:tgtEl>
                                              <p:spTgt spid="334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2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43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4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5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46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47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8" presetID="32" presetClass="emph" presetSubtype="0" repeatCount="indefinite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49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0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51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2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3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4" presetID="32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55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6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57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8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59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0" fill="hold">
                          <p:stCondLst>
                            <p:cond delay="indefinite"/>
                          </p:stCondLst>
                          <p:childTnLst>
                            <p:par>
                              <p:cTn id="1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4" dur="300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2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7" dur="3000"/>
                                            <p:tgtEl>
                                              <p:spTgt spid="5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69" dur="3000" fill="hold"/>
                                            <p:tgtEl>
                                              <p:spTgt spid="570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6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7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171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72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73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74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75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76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77" dur="3000" fill="hold"/>
                                            <p:tgtEl>
                                              <p:spTgt spid="561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78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179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0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81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2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83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400"/>
                                            <p:tgtEl>
                                              <p:spTgt spid="5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43 -0.05463 L -0.00434 0.00185 " pathEditMode="relative" rAng="0" ptsTypes="AA">
                                          <p:cBhvr>
                                            <p:cTn id="190" dur="500" fill="hold"/>
                                            <p:tgtEl>
                                              <p:spTgt spid="5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28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22" presetClass="entr" presetSubtype="4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3" dur="500"/>
                                            <p:tgtEl>
                                              <p:spTgt spid="4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22" presetClass="entr" presetSubtype="4" repeatCount="indefinite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6" dur="500"/>
                                            <p:tgtEl>
                                              <p:spTgt spid="4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7" presetID="22" presetClass="entr" presetSubtype="4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9" dur="500"/>
                                            <p:tgtEl>
                                              <p:spTgt spid="4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22" presetClass="entr" presetSubtype="4" repeatCount="indefinite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2" dur="500"/>
                                            <p:tgtEl>
                                              <p:spTgt spid="4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3" fill="hold">
                          <p:stCondLst>
                            <p:cond delay="indefinite"/>
                          </p:stCondLst>
                          <p:childTnLst>
                            <p:par>
                              <p:cTn id="2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7" dur="400"/>
                                            <p:tgtEl>
                                              <p:spTgt spid="4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43 -0.05463 L -0.00434 0.00185 " pathEditMode="relative" rAng="0" ptsTypes="AA">
                                          <p:cBhvr>
                                            <p:cTn id="209" dur="500" fill="hold"/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4" y="28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12" presetClass="entr" presetSubtype="4" repeatCount="indefinite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4" dur="500"/>
                                            <p:tgtEl>
                                              <p:spTgt spid="5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5" dur="500"/>
                                            <p:tgtEl>
                                              <p:spTgt spid="5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6" presetID="12" presetClass="entr" presetSubtype="4" repeatCount="indefinite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8" dur="500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19" dur="500"/>
                                            <p:tgtEl>
                                              <p:spTgt spid="5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12" presetClass="entr" presetSubtype="4" repeatCount="indefinite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500"/>
                                            <p:tgtEl>
                                              <p:spTgt spid="5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3" dur="500"/>
                                            <p:tgtEl>
                                              <p:spTgt spid="5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4" presetID="12" presetClass="entr" presetSubtype="4" repeatCount="indefinite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6" dur="500"/>
                                            <p:tgtEl>
                                              <p:spTgt spid="5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7" dur="500"/>
                                            <p:tgtEl>
                                              <p:spTgt spid="5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8" presetID="12" presetClass="entr" presetSubtype="4" repeatCount="indefinite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0" dur="500"/>
                                            <p:tgtEl>
                                              <p:spTgt spid="5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1" dur="500"/>
                                            <p:tgtEl>
                                              <p:spTgt spid="5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12" presetClass="entr" presetSubtype="4" repeatCount="indefinite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4" dur="500"/>
                                            <p:tgtEl>
                                              <p:spTgt spid="5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5" dur="500"/>
                                            <p:tgtEl>
                                              <p:spTgt spid="5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6" presetID="12" presetClass="entr" presetSubtype="4" repeatCount="indefinite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8" dur="500"/>
                                            <p:tgtEl>
                                              <p:spTgt spid="5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39" dur="500"/>
                                            <p:tgtEl>
                                              <p:spTgt spid="5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12" presetClass="entr" presetSubtype="4" repeatCount="indefinite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2" dur="500"/>
                                            <p:tgtEl>
                                              <p:spTgt spid="5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3" dur="500"/>
                                            <p:tgtEl>
                                              <p:spTgt spid="5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4" presetID="12" presetClass="entr" presetSubtype="4" repeatCount="indefinite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6" dur="500"/>
                                            <p:tgtEl>
                                              <p:spTgt spid="5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47" dur="500"/>
                                            <p:tgtEl>
                                              <p:spTgt spid="5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8" presetID="12" presetClass="entr" presetSubtype="4" repeatCount="indefinite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0" dur="500"/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1" dur="500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4" dur="500"/>
                                            <p:tgtEl>
                                              <p:spTgt spid="5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5" dur="500"/>
                                            <p:tgtEl>
                                              <p:spTgt spid="5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6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8" dur="500"/>
                                            <p:tgtEl>
                                              <p:spTgt spid="5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59" dur="500"/>
                                            <p:tgtEl>
                                              <p:spTgt spid="5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0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2" dur="500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3" dur="500"/>
                                            <p:tgtEl>
                                              <p:spTgt spid="5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4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6" dur="500"/>
                                            <p:tgtEl>
                                              <p:spTgt spid="5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67" dur="500"/>
                                            <p:tgtEl>
                                              <p:spTgt spid="5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8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0" dur="500"/>
                                            <p:tgtEl>
                                              <p:spTgt spid="5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1" dur="500"/>
                                            <p:tgtEl>
                                              <p:spTgt spid="5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4" dur="500"/>
                                            <p:tgtEl>
                                              <p:spTgt spid="5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5" dur="500"/>
                                            <p:tgtEl>
                                              <p:spTgt spid="5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6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8" dur="500"/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79" dur="500"/>
                                            <p:tgtEl>
                                              <p:spTgt spid="5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0" presetID="12" presetClass="entr" presetSubtype="4" repeatCount="indefinite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2" dur="500"/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3" dur="500"/>
                                            <p:tgtEl>
                                              <p:spTgt spid="5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4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6" dur="500"/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87" dur="50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8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0" dur="500"/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91" dur="50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4" dur="500"/>
                                            <p:tgtEl>
                                              <p:spTgt spid="5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95" dur="500"/>
                                            <p:tgtEl>
                                              <p:spTgt spid="5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6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8" dur="500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99" dur="500"/>
                                            <p:tgtEl>
                                              <p:spTgt spid="5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0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2" dur="500"/>
                                            <p:tgtEl>
                                              <p:spTgt spid="5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3" dur="500"/>
                                            <p:tgtEl>
                                              <p:spTgt spid="5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4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6" dur="500"/>
                                            <p:tgtEl>
                                              <p:spTgt spid="5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07" dur="500"/>
                                            <p:tgtEl>
                                              <p:spTgt spid="5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8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0" dur="500"/>
                                            <p:tgtEl>
                                              <p:spTgt spid="5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1" dur="500"/>
                                            <p:tgtEl>
                                              <p:spTgt spid="5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4" dur="500"/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5" dur="50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6" presetID="12" presetClass="entr" presetSubtype="4" repeatCount="indefinite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8" dur="500"/>
                                            <p:tgtEl>
                                              <p:spTgt spid="5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19" dur="500"/>
                                            <p:tgtEl>
                                              <p:spTgt spid="5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0" presetID="12" presetClass="entr" presetSubtype="4" repeatCount="indefinite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3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2" dur="500"/>
                                            <p:tgtEl>
                                              <p:spTgt spid="5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3" dur="500"/>
                                            <p:tgtEl>
                                              <p:spTgt spid="5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4" presetID="12" presetClass="entr" presetSubtype="4" repeatCount="indefinite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6" dur="500"/>
                                            <p:tgtEl>
                                              <p:spTgt spid="5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27" dur="500"/>
                                            <p:tgtEl>
                                              <p:spTgt spid="5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8" presetID="12" presetClass="entr" presetSubtype="4" repeatCount="indefinite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0" dur="500"/>
                                            <p:tgtEl>
                                              <p:spTgt spid="5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1" dur="500"/>
                                            <p:tgtEl>
                                              <p:spTgt spid="5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2" presetID="12" presetClass="entr" presetSubtype="4" repeatCount="indefinite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4" dur="500"/>
                                            <p:tgtEl>
                                              <p:spTgt spid="5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5" dur="500"/>
                                            <p:tgtEl>
                                              <p:spTgt spid="5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12" presetClass="entr" presetSubtype="4" repeatCount="indefinite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8" dur="500"/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39" dur="500"/>
                                            <p:tgtEl>
                                              <p:spTgt spid="5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0" presetID="12" presetClass="entr" presetSubtype="4" repeatCount="indefinite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2" dur="500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3" dur="500"/>
                                            <p:tgtEl>
                                              <p:spTgt spid="5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4" presetID="12" presetClass="entr" presetSubtype="4" repeatCount="indefinite" fill="hold" grpId="0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6" dur="500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47" dur="500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8" presetID="12" presetClass="entr" presetSubtype="4" repeatCount="indefinite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0" dur="500"/>
                                            <p:tgtEl>
                                              <p:spTgt spid="5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51" dur="500"/>
                                            <p:tgtEl>
                                              <p:spTgt spid="5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2" presetID="12" presetClass="entr" presetSubtype="4" repeatCount="indefinite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4" dur="500"/>
                                            <p:tgtEl>
                                              <p:spTgt spid="5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355" dur="500"/>
                                            <p:tgtEl>
                                              <p:spTgt spid="5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6" presetID="10" presetClass="exit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7" dur="2000"/>
                                            <p:tgtEl>
                                              <p:spTgt spid="5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5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9" presetID="10" presetClass="entr" presetSubtype="0" fill="hold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1" dur="2000"/>
                                            <p:tgtEl>
                                              <p:spTgt spid="5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2" fill="hold">
                          <p:stCondLst>
                            <p:cond delay="indefinite"/>
                          </p:stCondLst>
                          <p:childTnLst>
                            <p:par>
                              <p:cTn id="3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6" dur="400"/>
                                            <p:tgtEl>
                                              <p:spTgt spid="5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7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75 0.00772 L -0.0052 0.00618 " pathEditMode="relative" rAng="0" ptsTypes="AA">
                                          <p:cBhvr>
                                            <p:cTn id="368" dur="500" fill="hold"/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9" fill="hold">
                          <p:stCondLst>
                            <p:cond delay="indefinite"/>
                          </p:stCondLst>
                          <p:childTnLst>
                            <p:par>
                              <p:cTn id="3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3" dur="500"/>
                                            <p:tgtEl>
                                              <p:spTgt spid="6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4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6" dur="500"/>
                                            <p:tgtEl>
                                              <p:spTgt spid="6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7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9" dur="500"/>
                                            <p:tgtEl>
                                              <p:spTgt spid="6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0" fill="hold">
                          <p:stCondLst>
                            <p:cond delay="indefinite"/>
                          </p:stCondLst>
                          <p:childTnLst>
                            <p:par>
                              <p:cTn id="3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0" dur="500"/>
                                            <p:tgtEl>
                                              <p:spTgt spid="6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1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3" dur="500"/>
                                            <p:tgtEl>
                                              <p:spTgt spid="6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4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6" dur="500"/>
                                            <p:tgtEl>
                                              <p:spTgt spid="60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7" fill="hold">
                          <p:stCondLst>
                            <p:cond delay="indefinite"/>
                          </p:stCondLst>
                          <p:childTnLst>
                            <p:par>
                              <p:cTn id="3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5" fill="hold">
                          <p:stCondLst>
                            <p:cond delay="indefinite"/>
                          </p:stCondLst>
                          <p:childTnLst>
                            <p:par>
                              <p:cTn id="4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3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6" fill="hold">
                          <p:stCondLst>
                            <p:cond delay="indefinite"/>
                          </p:stCondLst>
                          <p:childTnLst>
                            <p:par>
                              <p:cTn id="4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0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4" fill="hold">
                          <p:stCondLst>
                            <p:cond delay="indefinite"/>
                          </p:stCondLst>
                          <p:childTnLst>
                            <p:par>
                              <p:cTn id="4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9" fill="hold">
                          <p:stCondLst>
                            <p:cond delay="indefinite"/>
                          </p:stCondLst>
                          <p:childTnLst>
                            <p:par>
                              <p:cTn id="4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7" fill="hold">
                          <p:stCondLst>
                            <p:cond delay="indefinite"/>
                          </p:stCondLst>
                          <p:childTnLst>
                            <p:par>
                              <p:cTn id="4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2" fill="hold">
                          <p:stCondLst>
                            <p:cond delay="indefinite"/>
                          </p:stCondLst>
                          <p:childTnLst>
                            <p:par>
                              <p:cTn id="4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7" fill="hold">
                          <p:stCondLst>
                            <p:cond delay="indefinite"/>
                          </p:stCondLst>
                          <p:childTnLst>
                            <p:par>
                              <p:cTn id="4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9" fill="hold">
                          <p:stCondLst>
                            <p:cond delay="indefinite"/>
                          </p:stCondLst>
                          <p:childTnLst>
                            <p:par>
                              <p:cTn id="4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3" dur="500"/>
                                            <p:tgtEl>
                                              <p:spTgt spid="6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6" dur="500"/>
                                            <p:tgtEl>
                                              <p:spTgt spid="6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9" dur="500"/>
                                            <p:tgtEl>
                                              <p:spTgt spid="6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0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2" dur="50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3" fill="hold">
                          <p:stCondLst>
                            <p:cond delay="indefinite"/>
                          </p:stCondLst>
                          <p:childTnLst>
                            <p:par>
                              <p:cTn id="4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7" dur="500"/>
                                            <p:tgtEl>
                                              <p:spTgt spid="6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0" dur="500"/>
                                            <p:tgtEl>
                                              <p:spTgt spid="6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1" fill="hold">
                          <p:stCondLst>
                            <p:cond delay="indefinite"/>
                          </p:stCondLst>
                          <p:childTnLst>
                            <p:par>
                              <p:cTn id="4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5" dur="50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6" fill="hold">
                          <p:stCondLst>
                            <p:cond delay="indefinite"/>
                          </p:stCondLst>
                          <p:childTnLst>
                            <p:par>
                              <p:cTn id="4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0" dur="500"/>
                                            <p:tgtEl>
                                              <p:spTgt spid="6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1" fill="hold">
                          <p:stCondLst>
                            <p:cond delay="indefinite"/>
                          </p:stCondLst>
                          <p:childTnLst>
                            <p:par>
                              <p:cTn id="5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5" dur="500"/>
                                            <p:tgtEl>
                                              <p:spTgt spid="6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8" dur="500"/>
                                            <p:tgtEl>
                                              <p:spTgt spid="6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9" fill="hold">
                          <p:stCondLst>
                            <p:cond delay="indefinite"/>
                          </p:stCondLst>
                          <p:childTnLst>
                            <p:par>
                              <p:cTn id="5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3" dur="500"/>
                                            <p:tgtEl>
                                              <p:spTgt spid="6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6" dur="500"/>
                                            <p:tgtEl>
                                              <p:spTgt spid="6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7" fill="hold">
                          <p:stCondLst>
                            <p:cond delay="indefinite"/>
                          </p:stCondLst>
                          <p:childTnLst>
                            <p:par>
                              <p:cTn id="5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1" dur="500"/>
                                            <p:tgtEl>
                                              <p:spTgt spid="6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2" fill="hold">
                          <p:stCondLst>
                            <p:cond delay="indefinite"/>
                          </p:stCondLst>
                          <p:childTnLst>
                            <p:par>
                              <p:cTn id="5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6" dur="500"/>
                                            <p:tgtEl>
                                              <p:spTgt spid="6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7" fill="hold">
                          <p:stCondLst>
                            <p:cond delay="indefinite"/>
                          </p:stCondLst>
                          <p:childTnLst>
                            <p:par>
                              <p:cTn id="5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1" dur="500"/>
                                            <p:tgtEl>
                                              <p:spTgt spid="6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2" fill="hold">
                          <p:stCondLst>
                            <p:cond delay="indefinite"/>
                          </p:stCondLst>
                          <p:childTnLst>
                            <p:par>
                              <p:cTn id="5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6" dur="500"/>
                                            <p:tgtEl>
                                              <p:spTgt spid="6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7" fill="hold">
                          <p:stCondLst>
                            <p:cond delay="indefinite"/>
                          </p:stCondLst>
                          <p:childTnLst>
                            <p:par>
                              <p:cTn id="5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1" fill="hold">
                          <p:stCondLst>
                            <p:cond delay="indefinite"/>
                          </p:stCondLst>
                          <p:childTnLst>
                            <p:par>
                              <p:cTn id="5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5" dur="500"/>
                                            <p:tgtEl>
                                              <p:spTgt spid="6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8" dur="500"/>
                                            <p:tgtEl>
                                              <p:spTgt spid="6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1" dur="500"/>
                                            <p:tgtEl>
                                              <p:spTgt spid="6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2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4" dur="500"/>
                                            <p:tgtEl>
                                              <p:spTgt spid="6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5" fill="hold">
                          <p:stCondLst>
                            <p:cond delay="indefinite"/>
                          </p:stCondLst>
                          <p:childTnLst>
                            <p:par>
                              <p:cTn id="5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9" dur="500"/>
                                            <p:tgtEl>
                                              <p:spTgt spid="6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2" dur="500"/>
                                            <p:tgtEl>
                                              <p:spTgt spid="6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3" fill="hold">
                          <p:stCondLst>
                            <p:cond delay="indefinite"/>
                          </p:stCondLst>
                          <p:childTnLst>
                            <p:par>
                              <p:cTn id="5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7" dur="500"/>
                                            <p:tgtEl>
                                              <p:spTgt spid="6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8" fill="hold">
                          <p:stCondLst>
                            <p:cond delay="indefinite"/>
                          </p:stCondLst>
                          <p:childTnLst>
                            <p:par>
                              <p:cTn id="5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2" dur="500"/>
                                            <p:tgtEl>
                                              <p:spTgt spid="6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5" dur="500"/>
                                            <p:tgtEl>
                                              <p:spTgt spid="6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6" fill="hold">
                          <p:stCondLst>
                            <p:cond delay="indefinite"/>
                          </p:stCondLst>
                          <p:childTnLst>
                            <p:par>
                              <p:cTn id="6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0" dur="500"/>
                                            <p:tgtEl>
                                              <p:spTgt spid="6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3" dur="500"/>
                                            <p:tgtEl>
                                              <p:spTgt spid="6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6" dur="500"/>
                                            <p:tgtEl>
                                              <p:spTgt spid="6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7" fill="hold">
                          <p:stCondLst>
                            <p:cond delay="indefinite"/>
                          </p:stCondLst>
                          <p:childTnLst>
                            <p:par>
                              <p:cTn id="6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1" dur="500"/>
                                            <p:tgtEl>
                                              <p:spTgt spid="6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2" fill="hold">
                          <p:stCondLst>
                            <p:cond delay="indefinite"/>
                          </p:stCondLst>
                          <p:childTnLst>
                            <p:par>
                              <p:cTn id="6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6" dur="500"/>
                                            <p:tgtEl>
                                              <p:spTgt spid="6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7" fill="hold">
                          <p:stCondLst>
                            <p:cond delay="indefinite"/>
                          </p:stCondLst>
                          <p:childTnLst>
                            <p:par>
                              <p:cTn id="6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1" dur="500"/>
                                            <p:tgtEl>
                                              <p:spTgt spid="6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2" fill="hold">
                          <p:stCondLst>
                            <p:cond delay="indefinite"/>
                          </p:stCondLst>
                          <p:childTnLst>
                            <p:par>
                              <p:cTn id="6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6" dur="500"/>
                                            <p:tgtEl>
                                              <p:spTgt spid="6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4" grpId="0" animBg="1"/>
          <p:bldP spid="245" grpId="0" animBg="1"/>
          <p:bldP spid="246" grpId="0" animBg="1"/>
          <p:bldP spid="247" grpId="0" animBg="1"/>
          <p:bldP spid="248" grpId="0" animBg="1"/>
          <p:bldP spid="249" grpId="0" animBg="1"/>
          <p:bldP spid="250" grpId="0" animBg="1"/>
          <p:bldP spid="251" grpId="0" animBg="1"/>
          <p:bldP spid="252" grpId="0" animBg="1"/>
          <p:bldP spid="253" grpId="0" animBg="1"/>
          <p:bldP spid="254" grpId="0" animBg="1"/>
          <p:bldP spid="255" grpId="0" animBg="1"/>
          <p:bldP spid="256" grpId="0" animBg="1"/>
          <p:bldP spid="331" grpId="0" animBg="1"/>
          <p:bldP spid="331" grpId="1" animBg="1"/>
          <p:bldP spid="506" grpId="0" animBg="1"/>
          <p:bldP spid="511" grpId="0" animBg="1"/>
          <p:bldP spid="512" grpId="0" animBg="1"/>
          <p:bldP spid="513" grpId="0" animBg="1"/>
          <p:bldP spid="514" grpId="0" animBg="1"/>
          <p:bldP spid="515" grpId="0" animBg="1"/>
          <p:bldP spid="516" grpId="0" animBg="1"/>
          <p:bldP spid="517" grpId="0" animBg="1"/>
          <p:bldP spid="518" grpId="0" animBg="1"/>
          <p:bldP spid="519" grpId="0" animBg="1"/>
          <p:bldP spid="520" grpId="0" animBg="1"/>
          <p:bldP spid="521" grpId="0" animBg="1"/>
          <p:bldP spid="522" grpId="0" animBg="1"/>
          <p:bldP spid="523" grpId="0" animBg="1"/>
          <p:bldP spid="524" grpId="0" animBg="1"/>
          <p:bldP spid="525" grpId="0" animBg="1"/>
          <p:bldP spid="526" grpId="0" animBg="1"/>
          <p:bldP spid="527" grpId="0" animBg="1"/>
          <p:bldP spid="528" grpId="0" animBg="1"/>
          <p:bldP spid="529" grpId="0" animBg="1"/>
          <p:bldP spid="530" grpId="0" animBg="1"/>
          <p:bldP spid="531" grpId="0" animBg="1"/>
          <p:bldP spid="532" grpId="0" animBg="1"/>
          <p:bldP spid="533" grpId="0" animBg="1"/>
          <p:bldP spid="534" grpId="0" animBg="1"/>
          <p:bldP spid="535" grpId="0" animBg="1"/>
          <p:bldP spid="536" grpId="0" animBg="1"/>
          <p:bldP spid="537" grpId="0" animBg="1"/>
          <p:bldP spid="538" grpId="0" animBg="1"/>
          <p:bldP spid="539" grpId="0" animBg="1"/>
          <p:bldP spid="540" grpId="0" animBg="1"/>
          <p:bldP spid="541" grpId="0" animBg="1"/>
          <p:bldP spid="542" grpId="0" animBg="1"/>
          <p:bldP spid="543" grpId="0" animBg="1"/>
          <p:bldP spid="544" grpId="0" animBg="1"/>
          <p:bldP spid="545" grpId="0" animBg="1"/>
          <p:bldP spid="546" grpId="0" animBg="1"/>
          <p:bldP spid="605" grpId="0" animBg="1"/>
          <p:bldP spid="605" grpId="1" animBg="1"/>
          <p:bldP spid="606" grpId="0" uiExpand="1" build="allAtOnce"/>
          <p:bldP spid="606" grpId="1" uiExpand="1" build="allAtOnce"/>
          <p:bldP spid="607" grpId="0" animBg="1"/>
          <p:bldP spid="607" grpId="1" animBg="1"/>
          <p:bldP spid="608" grpId="0" uiExpand="1" build="allAtOnce"/>
          <p:bldP spid="608" grpId="1" uiExpand="1" build="allAtOnce"/>
          <p:bldP spid="32" grpId="0" animBg="1"/>
          <p:bldP spid="32" grpId="1" animBg="1"/>
          <p:bldP spid="49" grpId="0"/>
          <p:bldP spid="49" grpId="1"/>
          <p:bldP spid="50" grpId="0"/>
          <p:bldP spid="50" grpId="1"/>
          <p:bldP spid="51" grpId="0"/>
          <p:bldP spid="51" grpId="1"/>
          <p:bldP spid="52" grpId="0"/>
          <p:bldP spid="52" grpId="1"/>
          <p:bldP spid="53" grpId="0"/>
          <p:bldP spid="53" grpId="1"/>
          <p:bldP spid="54" grpId="0"/>
          <p:bldP spid="54" grpId="1"/>
          <p:bldP spid="5" grpId="0"/>
          <p:bldP spid="5" grpId="1"/>
          <p:bldP spid="609" grpId="0" animBg="1"/>
          <p:bldP spid="609" grpId="1" animBg="1"/>
          <p:bldP spid="611" grpId="0"/>
          <p:bldP spid="611" grpId="1"/>
          <p:bldP spid="612" grpId="0"/>
          <p:bldP spid="612" grpId="1"/>
          <p:bldP spid="613" grpId="0"/>
          <p:bldP spid="613" grpId="1"/>
          <p:bldP spid="614" grpId="0"/>
          <p:bldP spid="614" grpId="1"/>
          <p:bldP spid="615" grpId="0"/>
          <p:bldP spid="615" grpId="1"/>
          <p:bldP spid="618" grpId="0"/>
          <p:bldP spid="618" grpId="1"/>
          <p:bldP spid="619" grpId="0"/>
          <p:bldP spid="619" grpId="1"/>
          <p:bldP spid="620" grpId="0"/>
          <p:bldP spid="620" grpId="1"/>
          <p:bldP spid="621" grpId="0"/>
          <p:bldP spid="621" grpId="1"/>
          <p:bldP spid="622" grpId="0"/>
          <p:bldP spid="622" grpId="1"/>
          <p:bldP spid="632" grpId="0" animBg="1"/>
          <p:bldP spid="634" grpId="0"/>
          <p:bldP spid="635" grpId="0"/>
          <p:bldP spid="636" grpId="0"/>
          <p:bldP spid="637" grpId="0"/>
          <p:bldP spid="638" grpId="0"/>
          <p:bldP spid="640" grpId="0"/>
          <p:bldP spid="641" grpId="0"/>
          <p:bldP spid="642" grpId="0"/>
          <p:bldP spid="643" grpId="0"/>
          <p:bldP spid="645" grpId="0"/>
          <p:bldP spid="645" grpId="1"/>
          <p:bldP spid="646" grpId="0"/>
          <p:bldP spid="646" grpId="1"/>
          <p:bldP spid="647" grpId="0"/>
          <p:bldP spid="647" grpId="1"/>
          <p:bldP spid="648" grpId="0"/>
          <p:bldP spid="649" grpId="0"/>
          <p:bldP spid="650" grpId="0"/>
          <p:bldP spid="651" grpId="0"/>
          <p:bldP spid="603" grpId="0" animBg="1"/>
          <p:bldP spid="603" grpId="1" animBg="1"/>
          <p:bldP spid="604" grpId="0"/>
          <p:bldP spid="604" grpId="1"/>
        </p:bldLst>
      </p:timing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736555"/>
            <a:ext cx="594360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Chemical properties of metals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Reaction with  </a:t>
            </a:r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water </a:t>
            </a: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342900"/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 (Low reactive metals)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89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1" b="4022"/>
          <a:stretch/>
        </p:blipFill>
        <p:spPr bwMode="auto">
          <a:xfrm flipH="1">
            <a:off x="-3630" y="1"/>
            <a:ext cx="9147629" cy="522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540311" y="4296408"/>
            <a:ext cx="2573342" cy="5379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85228" y="4272975"/>
            <a:ext cx="2083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 nails</a:t>
            </a:r>
          </a:p>
        </p:txBody>
      </p:sp>
    </p:spTree>
    <p:extLst>
      <p:ext uri="{BB962C8B-B14F-4D97-AF65-F5344CB8AC3E}">
        <p14:creationId xmlns:p14="http://schemas.microsoft.com/office/powerpoint/2010/main" val="40296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7620" y="2586516"/>
            <a:ext cx="8066379" cy="82036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3238" y="2443947"/>
            <a:ext cx="1114764" cy="1093807"/>
            <a:chOff x="593238" y="2443947"/>
            <a:chExt cx="1114764" cy="1093807"/>
          </a:xfrm>
        </p:grpSpPr>
        <p:sp>
          <p:nvSpPr>
            <p:cNvPr id="2" name="Diamond 1"/>
            <p:cNvSpPr/>
            <p:nvPr/>
          </p:nvSpPr>
          <p:spPr>
            <a:xfrm>
              <a:off x="593238" y="2443947"/>
              <a:ext cx="1114764" cy="1093807"/>
            </a:xfrm>
            <a:prstGeom prst="diamond">
              <a:avLst/>
            </a:prstGeom>
            <a:solidFill>
              <a:srgbClr val="FF66FF"/>
            </a:solidFill>
            <a:ln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689" y="2756629"/>
              <a:ext cx="5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2.</a:t>
              </a:r>
              <a:endParaRPr kumimoji="1" 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463800" y="2703517"/>
            <a:ext cx="607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3200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REACTION WITH WATER (Steam)</a:t>
            </a:r>
          </a:p>
        </p:txBody>
      </p:sp>
    </p:spTree>
    <p:extLst>
      <p:ext uri="{BB962C8B-B14F-4D97-AF65-F5344CB8AC3E}">
        <p14:creationId xmlns:p14="http://schemas.microsoft.com/office/powerpoint/2010/main" val="117818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-228600" y="2647950"/>
            <a:ext cx="9633418" cy="616953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-228600" y="3333750"/>
            <a:ext cx="9633418" cy="76923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068221" y="2880753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590800" y="2678669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28800" y="2647950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55385" y="2647950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95535" y="2647950"/>
            <a:ext cx="142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 oxide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722171" y="2647950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4068221" y="3678408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90800" y="3432782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750255" y="3432782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(s)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70066" y="3432782"/>
            <a:ext cx="91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(g)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99716" y="343278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3(s)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92953" y="3449292"/>
            <a:ext cx="75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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03749" y="2914650"/>
            <a:ext cx="104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Steam)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rot="16200000">
            <a:off x="7034784" y="2852167"/>
            <a:ext cx="256032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938418" y="343404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-228600" y="4171950"/>
            <a:ext cx="9633418" cy="70408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4068221" y="4493776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590800" y="424815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718805" y="4248150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Zn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(s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61606" y="4248150"/>
            <a:ext cx="83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(g)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799716" y="42481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ZnO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(s)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592953" y="4264660"/>
            <a:ext cx="75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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00200" y="343404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800600" y="343404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TextBox 115"/>
          <p:cNvSpPr txBox="1">
            <a:spLocks noChangeArrowheads="1"/>
          </p:cNvSpPr>
          <p:nvPr/>
        </p:nvSpPr>
        <p:spPr bwMode="auto">
          <a:xfrm>
            <a:off x="7304176" y="2647950"/>
            <a:ext cx="176362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</a:t>
            </a:r>
          </a:p>
          <a:p>
            <a:r>
              <a:rPr lang="en-US" sz="16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(Al/Zn/ Fe/</a:t>
            </a:r>
            <a:r>
              <a:rPr lang="en-US" sz="1600" b="1" dirty="0" err="1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Pb</a:t>
            </a:r>
            <a:r>
              <a:rPr lang="en-US" sz="16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)</a:t>
            </a:r>
            <a:endParaRPr lang="en-US" sz="1600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71364" y="2647950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171364" y="4250427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171364" y="3449292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71600" y="3718365"/>
            <a:ext cx="1514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Aluminium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088049" y="3718365"/>
            <a:ext cx="79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419600" y="3718365"/>
            <a:ext cx="1979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Aluminum oxide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676400" y="4541818"/>
            <a:ext cx="676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Zinc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081199" y="4541818"/>
            <a:ext cx="787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48672" y="4541818"/>
            <a:ext cx="1521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Zinc oxide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19642" y="4559623"/>
            <a:ext cx="1300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319642" y="3714750"/>
            <a:ext cx="1300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44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1" grpId="0"/>
      <p:bldP spid="52" grpId="0"/>
      <p:bldP spid="53" grpId="0"/>
      <p:bldP spid="54" grpId="0"/>
      <p:bldP spid="55" grpId="0"/>
      <p:bldP spid="57" grpId="0"/>
      <p:bldP spid="58" grpId="0"/>
      <p:bldP spid="59" grpId="0"/>
      <p:bldP spid="60" grpId="0"/>
      <p:bldP spid="61" grpId="0"/>
      <p:bldP spid="62" grpId="0"/>
      <p:bldP spid="65" grpId="0"/>
      <p:bldP spid="88" grpId="0" animBg="1"/>
      <p:bldP spid="90" grpId="0"/>
      <p:bldP spid="91" grpId="0"/>
      <p:bldP spid="92" grpId="0"/>
      <p:bldP spid="93" grpId="0"/>
      <p:bldP spid="94" grpId="0"/>
      <p:bldP spid="97" grpId="0"/>
      <p:bldP spid="107" grpId="0"/>
      <p:bldP spid="116" grpId="0"/>
      <p:bldP spid="2" grpId="0"/>
      <p:bldP spid="64" grpId="0"/>
      <p:bldP spid="66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-457200" y="3028950"/>
            <a:ext cx="10328329" cy="762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814679" y="3242310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550673" y="302895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940776" y="3028950"/>
            <a:ext cx="59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Fe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(s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918641" y="3028950"/>
            <a:ext cx="88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438729" y="30289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Fe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3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4(s)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941121" y="30289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806700" y="302895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 Antiqua" pitchFamily="18" charset="0"/>
              </a:rPr>
              <a:t>4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809750" y="302895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 Antiqua" pitchFamily="18" charset="0"/>
              </a:rPr>
              <a:t>3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976893" y="302895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 Antiqua" pitchFamily="18" charset="0"/>
              </a:rPr>
              <a:t>4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-457200" y="3854450"/>
            <a:ext cx="10328329" cy="672827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3814679" y="4136026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2550673" y="389040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787769" y="3890400"/>
            <a:ext cx="85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Pb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(s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885168" y="3890400"/>
            <a:ext cx="91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609355" y="3890400"/>
            <a:ext cx="87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PbO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(s)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054026" y="3890400"/>
            <a:ext cx="76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75545" y="4188723"/>
            <a:ext cx="682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Lead</a:t>
            </a:r>
            <a:endParaRPr lang="en-US" sz="1600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85168" y="4171442"/>
            <a:ext cx="85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Water</a:t>
            </a:r>
            <a:endParaRPr lang="en-US" sz="1600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84137" y="4171442"/>
            <a:ext cx="132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Lea</a:t>
            </a:r>
            <a:r>
              <a:rPr lang="en-US" sz="1600" dirty="0" smtClean="0">
                <a:solidFill>
                  <a:schemeClr val="bg1"/>
                </a:solidFill>
                <a:latin typeface="Book Antiqua" pitchFamily="18" charset="0"/>
              </a:rPr>
              <a:t>d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oxide</a:t>
            </a:r>
            <a:endParaRPr lang="en-US" sz="1600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86242" y="4171442"/>
            <a:ext cx="1300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00700" y="3890400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786242" y="3333750"/>
            <a:ext cx="1300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600700" y="3086118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87769" y="3333750"/>
            <a:ext cx="85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Iron</a:t>
            </a:r>
            <a:endParaRPr lang="en-US" sz="1600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885168" y="3333750"/>
            <a:ext cx="85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Water</a:t>
            </a:r>
            <a:endParaRPr lang="en-US" sz="1600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377121" y="3333750"/>
            <a:ext cx="134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Iron oxide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05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8" grpId="0"/>
      <p:bldP spid="109" grpId="0" animBg="1"/>
      <p:bldP spid="111" grpId="0"/>
      <p:bldP spid="112" grpId="0"/>
      <p:bldP spid="113" grpId="0"/>
      <p:bldP spid="114" grpId="0"/>
      <p:bldP spid="115" grpId="0"/>
      <p:bldP spid="67" grpId="0"/>
      <p:bldP spid="68" grpId="0"/>
      <p:bldP spid="69" grpId="0"/>
      <p:bldP spid="70" grpId="0"/>
      <p:bldP spid="2" grpId="0"/>
      <p:bldP spid="71" grpId="0"/>
      <p:bldP spid="72" grpId="0"/>
      <p:bldP spid="73" grpId="0"/>
      <p:bldP spid="74" grpId="0"/>
      <p:bldP spid="7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" y="463550"/>
            <a:ext cx="38985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latin typeface="Book Antiqua" pitchFamily="18" charset="0"/>
              </a:rPr>
              <a:t>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798956"/>
            <a:ext cx="6094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  <a:latin typeface="Book Antiqua" pitchFamily="18" charset="0"/>
              </a:rPr>
              <a:t>Na 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1134362"/>
            <a:ext cx="58221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latin typeface="Book Antiqua" pitchFamily="18" charset="0"/>
              </a:rPr>
              <a:t>Ca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469768"/>
            <a:ext cx="66717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50" normalizeH="0" baseline="0" noProof="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  <a:latin typeface="Book Antiqua" pitchFamily="18" charset="0"/>
              </a:rPr>
              <a:t>Mg </a:t>
            </a:r>
            <a:endParaRPr kumimoji="0" lang="en-US" sz="2000" b="1" i="0" u="none" strike="noStrike" kern="0" cap="none" spc="50" normalizeH="0" baseline="0" noProof="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uLnTx/>
              <a:uFillTx/>
              <a:latin typeface="Book Antiqu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1805174"/>
            <a:ext cx="55175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latin typeface="Book Antiqua" pitchFamily="18" charset="0"/>
              </a:rPr>
              <a:t>Al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6800" y="2140580"/>
            <a:ext cx="5966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latin typeface="Book Antiqua" pitchFamily="18" charset="0"/>
              </a:rPr>
              <a:t>Zn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800" y="2475986"/>
            <a:ext cx="5389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latin typeface="Book Antiqua" pitchFamily="18" charset="0"/>
              </a:rPr>
              <a:t>Fe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6800" y="2811392"/>
            <a:ext cx="58221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 err="1">
                <a:latin typeface="Book Antiqua" pitchFamily="18" charset="0"/>
              </a:rPr>
              <a:t>Pb</a:t>
            </a:r>
            <a:r>
              <a:rPr lang="en-US" dirty="0">
                <a:latin typeface="Book Antiqua" pitchFamily="18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6800" y="3482204"/>
            <a:ext cx="6110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latin typeface="Book Antiqua" pitchFamily="18" charset="0"/>
              </a:rPr>
              <a:t>Cu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6800" y="3817610"/>
            <a:ext cx="6238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latin typeface="Book Antiqua" pitchFamily="18" charset="0"/>
              </a:rPr>
              <a:t>Hg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6800" y="4153016"/>
            <a:ext cx="60946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latin typeface="Book Antiqua" pitchFamily="18" charset="0"/>
              </a:rPr>
              <a:t>Ag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6800" y="4488418"/>
            <a:ext cx="62388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latin typeface="Book Antiqua" pitchFamily="18" charset="0"/>
              </a:rPr>
              <a:t>Au </a:t>
            </a:r>
          </a:p>
        </p:txBody>
      </p:sp>
      <p:sp>
        <p:nvSpPr>
          <p:cNvPr id="18" name="Right Brace 17"/>
          <p:cNvSpPr/>
          <p:nvPr/>
        </p:nvSpPr>
        <p:spPr>
          <a:xfrm>
            <a:off x="1702704" y="492172"/>
            <a:ext cx="183979" cy="613669"/>
          </a:xfrm>
          <a:prstGeom prst="rightBrace">
            <a:avLst>
              <a:gd name="adj1" fmla="val 56639"/>
              <a:gd name="adj2" fmla="val 50000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Book Antiqua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13743" y="590550"/>
            <a:ext cx="153760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/>
                <a:latin typeface="Book Antiqua" pitchFamily="18" charset="0"/>
              </a:rPr>
              <a:t>Cold water</a:t>
            </a:r>
          </a:p>
        </p:txBody>
      </p:sp>
      <p:sp>
        <p:nvSpPr>
          <p:cNvPr id="20" name="Right Brace 19"/>
          <p:cNvSpPr/>
          <p:nvPr/>
        </p:nvSpPr>
        <p:spPr>
          <a:xfrm>
            <a:off x="1711496" y="1195557"/>
            <a:ext cx="183979" cy="613669"/>
          </a:xfrm>
          <a:prstGeom prst="rightBrace">
            <a:avLst>
              <a:gd name="adj1" fmla="val 56639"/>
              <a:gd name="adj2" fmla="val 50000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40119" y="1395534"/>
            <a:ext cx="140134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/>
                <a:latin typeface="Book Antiqua" pitchFamily="18" charset="0"/>
              </a:rPr>
              <a:t>Hot water</a:t>
            </a:r>
          </a:p>
        </p:txBody>
      </p:sp>
      <p:sp>
        <p:nvSpPr>
          <p:cNvPr id="22" name="Right Brace 21"/>
          <p:cNvSpPr/>
          <p:nvPr/>
        </p:nvSpPr>
        <p:spPr>
          <a:xfrm>
            <a:off x="1711496" y="1872565"/>
            <a:ext cx="183979" cy="613669"/>
          </a:xfrm>
          <a:prstGeom prst="rightBrace">
            <a:avLst>
              <a:gd name="adj1" fmla="val 56639"/>
              <a:gd name="adj2" fmla="val 50000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40119" y="1964102"/>
            <a:ext cx="9428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/>
                <a:latin typeface="Book Antiqua" pitchFamily="18" charset="0"/>
              </a:rPr>
              <a:t>Steam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1711496" y="2606435"/>
            <a:ext cx="202247" cy="529687"/>
          </a:xfrm>
          <a:prstGeom prst="rightBrace">
            <a:avLst>
              <a:gd name="adj1" fmla="val 15658"/>
              <a:gd name="adj2" fmla="val 51125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40119" y="2597150"/>
            <a:ext cx="9428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/>
                <a:latin typeface="Book Antiqua" pitchFamily="18" charset="0"/>
              </a:rPr>
              <a:t>Steam</a:t>
            </a:r>
          </a:p>
        </p:txBody>
      </p:sp>
      <p:sp>
        <p:nvSpPr>
          <p:cNvPr id="26" name="Right Brace 25"/>
          <p:cNvSpPr/>
          <p:nvPr/>
        </p:nvSpPr>
        <p:spPr>
          <a:xfrm>
            <a:off x="1721021" y="3500169"/>
            <a:ext cx="219098" cy="1264878"/>
          </a:xfrm>
          <a:prstGeom prst="rightBrace">
            <a:avLst>
              <a:gd name="adj1" fmla="val 15658"/>
              <a:gd name="adj2" fmla="val 51125"/>
            </a:avLst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  <a:latin typeface="Book Antiqua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49644" y="3598843"/>
            <a:ext cx="109837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9933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effectLst/>
                <a:latin typeface="Book Antiqua" pitchFamily="18" charset="0"/>
              </a:rPr>
              <a:t>Do not </a:t>
            </a:r>
          </a:p>
          <a:p>
            <a:r>
              <a:rPr lang="en-US" dirty="0">
                <a:effectLst/>
                <a:latin typeface="Book Antiqua" pitchFamily="18" charset="0"/>
              </a:rPr>
              <a:t>react </a:t>
            </a:r>
          </a:p>
          <a:p>
            <a:r>
              <a:rPr lang="en-US" dirty="0">
                <a:effectLst/>
                <a:latin typeface="Book Antiqua" pitchFamily="18" charset="0"/>
              </a:rPr>
              <a:t>with </a:t>
            </a:r>
          </a:p>
          <a:p>
            <a:r>
              <a:rPr lang="en-US" dirty="0">
                <a:effectLst/>
                <a:latin typeface="Book Antiqua" pitchFamily="18" charset="0"/>
              </a:rPr>
              <a:t>water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6800" y="3146798"/>
            <a:ext cx="58702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kern="0" cap="none" spc="50" normalizeH="0" baseline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uLnTx/>
                <a:uFillTx/>
              </a:defRPr>
            </a:lvl1pPr>
          </a:lstStyle>
          <a:p>
            <a:r>
              <a:rPr lang="en-US" dirty="0">
                <a:solidFill>
                  <a:srgbClr val="FFFF00"/>
                </a:solidFill>
                <a:latin typeface="Book Antiqua" pitchFamily="18" charset="0"/>
              </a:rPr>
              <a:t>(H)</a:t>
            </a:r>
          </a:p>
        </p:txBody>
      </p:sp>
      <p:sp>
        <p:nvSpPr>
          <p:cNvPr id="28" name="Snip Diagonal Corner Rectangle 27"/>
          <p:cNvSpPr/>
          <p:nvPr/>
        </p:nvSpPr>
        <p:spPr>
          <a:xfrm>
            <a:off x="3752668" y="3346042"/>
            <a:ext cx="4892041" cy="943136"/>
          </a:xfrm>
          <a:prstGeom prst="snip2DiagRect">
            <a:avLst/>
          </a:prstGeom>
          <a:solidFill>
            <a:schemeClr val="bg1">
              <a:alpha val="50000"/>
            </a:schemeClr>
          </a:solidFill>
          <a:ln>
            <a:solidFill>
              <a:srgbClr val="FFC0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70811" y="3332649"/>
            <a:ext cx="4873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Less reactive metals </a:t>
            </a:r>
            <a:r>
              <a:rPr kumimoji="1"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like </a:t>
            </a:r>
            <a:r>
              <a:rPr kumimoji="1"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Cu, Hg, Ag, Au will </a:t>
            </a:r>
            <a:endParaRPr kumimoji="1" lang="en-US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not </a:t>
            </a:r>
            <a:r>
              <a:rPr kumimoji="1"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react with water as </a:t>
            </a:r>
            <a:r>
              <a:rPr kumimoji="1"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they cannot </a:t>
            </a:r>
            <a:r>
              <a:rPr kumimoji="1"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displace </a:t>
            </a:r>
            <a:endParaRPr kumimoji="1" lang="en-US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Hydrogen </a:t>
            </a:r>
            <a:r>
              <a:rPr kumimoji="1"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from water.</a:t>
            </a:r>
          </a:p>
        </p:txBody>
      </p:sp>
    </p:spTree>
    <p:extLst>
      <p:ext uri="{BB962C8B-B14F-4D97-AF65-F5344CB8AC3E}">
        <p14:creationId xmlns:p14="http://schemas.microsoft.com/office/powerpoint/2010/main" val="309190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 uiExpand="1" build="allAtOnce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736555"/>
            <a:ext cx="5943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Chemical properties of metals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Reaction with dilute Acids</a:t>
            </a:r>
          </a:p>
          <a:p>
            <a:pPr marL="342900"/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	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(dil. </a:t>
            </a:r>
            <a:r>
              <a:rPr lang="en-US" altLang="en-US" sz="2000" dirty="0" err="1" smtClean="0">
                <a:solidFill>
                  <a:srgbClr val="FF6600"/>
                </a:solidFill>
                <a:latin typeface="Bookman Old Style" pitchFamily="18" charset="0"/>
              </a:rPr>
              <a:t>HCl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29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1836325"/>
            <a:ext cx="9296400" cy="1309014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1914978"/>
            <a:ext cx="7341246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REACTION WITH</a:t>
            </a:r>
          </a:p>
          <a:p>
            <a:pPr algn="ctr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DILUTE ACIDS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89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7620" y="2586516"/>
            <a:ext cx="8066379" cy="82036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3238" y="2443947"/>
            <a:ext cx="1114764" cy="1093807"/>
            <a:chOff x="593238" y="2443947"/>
            <a:chExt cx="1114764" cy="1093807"/>
          </a:xfrm>
        </p:grpSpPr>
        <p:sp>
          <p:nvSpPr>
            <p:cNvPr id="2" name="Diamond 1"/>
            <p:cNvSpPr/>
            <p:nvPr/>
          </p:nvSpPr>
          <p:spPr>
            <a:xfrm>
              <a:off x="593238" y="2443947"/>
              <a:ext cx="1114764" cy="1093807"/>
            </a:xfrm>
            <a:prstGeom prst="diamond">
              <a:avLst/>
            </a:prstGeom>
            <a:solidFill>
              <a:srgbClr val="FF66FF"/>
            </a:solidFill>
            <a:ln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689" y="2756629"/>
              <a:ext cx="5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3.</a:t>
              </a:r>
              <a:endParaRPr kumimoji="1" 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714500" y="2696230"/>
            <a:ext cx="723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2800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REACTION WITH DILUTE HYDROCHLORIC ACID</a:t>
            </a:r>
          </a:p>
        </p:txBody>
      </p:sp>
    </p:spTree>
    <p:extLst>
      <p:ext uri="{BB962C8B-B14F-4D97-AF65-F5344CB8AC3E}">
        <p14:creationId xmlns:p14="http://schemas.microsoft.com/office/powerpoint/2010/main" val="145466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2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2" name="Group 281"/>
          <p:cNvGrpSpPr/>
          <p:nvPr/>
        </p:nvGrpSpPr>
        <p:grpSpPr>
          <a:xfrm>
            <a:off x="-926182" y="4060191"/>
            <a:ext cx="11060018" cy="1345473"/>
            <a:chOff x="-1018441" y="3943350"/>
            <a:chExt cx="11060018" cy="1345473"/>
          </a:xfrm>
        </p:grpSpPr>
        <p:sp>
          <p:nvSpPr>
            <p:cNvPr id="283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4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5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88" name="Rectangle 6"/>
          <p:cNvSpPr/>
          <p:nvPr/>
        </p:nvSpPr>
        <p:spPr>
          <a:xfrm>
            <a:off x="179512" y="4229391"/>
            <a:ext cx="8151541" cy="430167"/>
          </a:xfrm>
          <a:custGeom>
            <a:avLst/>
            <a:gdLst>
              <a:gd name="connsiteX0" fmla="*/ 0 w 2438400"/>
              <a:gd name="connsiteY0" fmla="*/ 0 h 609600"/>
              <a:gd name="connsiteX1" fmla="*/ 2438400 w 2438400"/>
              <a:gd name="connsiteY1" fmla="*/ 0 h 609600"/>
              <a:gd name="connsiteX2" fmla="*/ 2438400 w 2438400"/>
              <a:gd name="connsiteY2" fmla="*/ 609600 h 609600"/>
              <a:gd name="connsiteX3" fmla="*/ 0 w 2438400"/>
              <a:gd name="connsiteY3" fmla="*/ 609600 h 609600"/>
              <a:gd name="connsiteX4" fmla="*/ 0 w 2438400"/>
              <a:gd name="connsiteY4" fmla="*/ 0 h 609600"/>
              <a:gd name="connsiteX0" fmla="*/ 298580 w 2438400"/>
              <a:gd name="connsiteY0" fmla="*/ 102637 h 609600"/>
              <a:gd name="connsiteX1" fmla="*/ 2438400 w 2438400"/>
              <a:gd name="connsiteY1" fmla="*/ 0 h 609600"/>
              <a:gd name="connsiteX2" fmla="*/ 2438400 w 2438400"/>
              <a:gd name="connsiteY2" fmla="*/ 609600 h 609600"/>
              <a:gd name="connsiteX3" fmla="*/ 0 w 2438400"/>
              <a:gd name="connsiteY3" fmla="*/ 609600 h 609600"/>
              <a:gd name="connsiteX4" fmla="*/ 298580 w 2438400"/>
              <a:gd name="connsiteY4" fmla="*/ 102637 h 609600"/>
              <a:gd name="connsiteX0" fmla="*/ 298580 w 2438400"/>
              <a:gd name="connsiteY0" fmla="*/ 55984 h 562947"/>
              <a:gd name="connsiteX1" fmla="*/ 2354424 w 2438400"/>
              <a:gd name="connsiteY1" fmla="*/ 0 h 562947"/>
              <a:gd name="connsiteX2" fmla="*/ 2438400 w 2438400"/>
              <a:gd name="connsiteY2" fmla="*/ 562947 h 562947"/>
              <a:gd name="connsiteX3" fmla="*/ 0 w 2438400"/>
              <a:gd name="connsiteY3" fmla="*/ 562947 h 562947"/>
              <a:gd name="connsiteX4" fmla="*/ 298580 w 2438400"/>
              <a:gd name="connsiteY4" fmla="*/ 55984 h 562947"/>
              <a:gd name="connsiteX0" fmla="*/ 746450 w 2438400"/>
              <a:gd name="connsiteY0" fmla="*/ 37322 h 562947"/>
              <a:gd name="connsiteX1" fmla="*/ 2354424 w 2438400"/>
              <a:gd name="connsiteY1" fmla="*/ 0 h 562947"/>
              <a:gd name="connsiteX2" fmla="*/ 2438400 w 2438400"/>
              <a:gd name="connsiteY2" fmla="*/ 562947 h 562947"/>
              <a:gd name="connsiteX3" fmla="*/ 0 w 2438400"/>
              <a:gd name="connsiteY3" fmla="*/ 562947 h 562947"/>
              <a:gd name="connsiteX4" fmla="*/ 746450 w 2438400"/>
              <a:gd name="connsiteY4" fmla="*/ 37322 h 562947"/>
              <a:gd name="connsiteX0" fmla="*/ 261258 w 1953208"/>
              <a:gd name="connsiteY0" fmla="*/ 37322 h 562947"/>
              <a:gd name="connsiteX1" fmla="*/ 1869232 w 1953208"/>
              <a:gd name="connsiteY1" fmla="*/ 0 h 562947"/>
              <a:gd name="connsiteX2" fmla="*/ 1953208 w 1953208"/>
              <a:gd name="connsiteY2" fmla="*/ 562947 h 562947"/>
              <a:gd name="connsiteX3" fmla="*/ 0 w 1953208"/>
              <a:gd name="connsiteY3" fmla="*/ 497633 h 562947"/>
              <a:gd name="connsiteX4" fmla="*/ 261258 w 1953208"/>
              <a:gd name="connsiteY4" fmla="*/ 37322 h 562947"/>
              <a:gd name="connsiteX0" fmla="*/ 261258 w 2289110"/>
              <a:gd name="connsiteY0" fmla="*/ 37322 h 497633"/>
              <a:gd name="connsiteX1" fmla="*/ 1869232 w 2289110"/>
              <a:gd name="connsiteY1" fmla="*/ 0 h 497633"/>
              <a:gd name="connsiteX2" fmla="*/ 2289110 w 2289110"/>
              <a:gd name="connsiteY2" fmla="*/ 497633 h 497633"/>
              <a:gd name="connsiteX3" fmla="*/ 0 w 2289110"/>
              <a:gd name="connsiteY3" fmla="*/ 497633 h 497633"/>
              <a:gd name="connsiteX4" fmla="*/ 261258 w 2289110"/>
              <a:gd name="connsiteY4" fmla="*/ 37322 h 497633"/>
              <a:gd name="connsiteX0" fmla="*/ 261258 w 2289110"/>
              <a:gd name="connsiteY0" fmla="*/ 37322 h 497633"/>
              <a:gd name="connsiteX1" fmla="*/ 1878562 w 2289110"/>
              <a:gd name="connsiteY1" fmla="*/ 0 h 497633"/>
              <a:gd name="connsiteX2" fmla="*/ 2289110 w 2289110"/>
              <a:gd name="connsiteY2" fmla="*/ 497633 h 497633"/>
              <a:gd name="connsiteX3" fmla="*/ 0 w 2289110"/>
              <a:gd name="connsiteY3" fmla="*/ 497633 h 497633"/>
              <a:gd name="connsiteX4" fmla="*/ 261258 w 2289110"/>
              <a:gd name="connsiteY4" fmla="*/ 37322 h 497633"/>
              <a:gd name="connsiteX0" fmla="*/ 261258 w 2242457"/>
              <a:gd name="connsiteY0" fmla="*/ 37322 h 497633"/>
              <a:gd name="connsiteX1" fmla="*/ 1878562 w 2242457"/>
              <a:gd name="connsiteY1" fmla="*/ 0 h 497633"/>
              <a:gd name="connsiteX2" fmla="*/ 2242457 w 2242457"/>
              <a:gd name="connsiteY2" fmla="*/ 441649 h 497633"/>
              <a:gd name="connsiteX3" fmla="*/ 0 w 2242457"/>
              <a:gd name="connsiteY3" fmla="*/ 497633 h 497633"/>
              <a:gd name="connsiteX4" fmla="*/ 261258 w 2242457"/>
              <a:gd name="connsiteY4" fmla="*/ 37322 h 497633"/>
              <a:gd name="connsiteX0" fmla="*/ 261258 w 2251787"/>
              <a:gd name="connsiteY0" fmla="*/ 37322 h 497633"/>
              <a:gd name="connsiteX1" fmla="*/ 1878562 w 2251787"/>
              <a:gd name="connsiteY1" fmla="*/ 0 h 497633"/>
              <a:gd name="connsiteX2" fmla="*/ 2251787 w 2251787"/>
              <a:gd name="connsiteY2" fmla="*/ 478972 h 497633"/>
              <a:gd name="connsiteX3" fmla="*/ 0 w 2251787"/>
              <a:gd name="connsiteY3" fmla="*/ 497633 h 497633"/>
              <a:gd name="connsiteX4" fmla="*/ 261258 w 2251787"/>
              <a:gd name="connsiteY4" fmla="*/ 37322 h 497633"/>
              <a:gd name="connsiteX0" fmla="*/ 261258 w 2214465"/>
              <a:gd name="connsiteY0" fmla="*/ 37322 h 497633"/>
              <a:gd name="connsiteX1" fmla="*/ 1878562 w 2214465"/>
              <a:gd name="connsiteY1" fmla="*/ 0 h 497633"/>
              <a:gd name="connsiteX2" fmla="*/ 2214465 w 2214465"/>
              <a:gd name="connsiteY2" fmla="*/ 488302 h 497633"/>
              <a:gd name="connsiteX3" fmla="*/ 0 w 2214465"/>
              <a:gd name="connsiteY3" fmla="*/ 497633 h 497633"/>
              <a:gd name="connsiteX4" fmla="*/ 261258 w 2214465"/>
              <a:gd name="connsiteY4" fmla="*/ 37322 h 497633"/>
              <a:gd name="connsiteX0" fmla="*/ 261258 w 2214465"/>
              <a:gd name="connsiteY0" fmla="*/ 9330 h 469641"/>
              <a:gd name="connsiteX1" fmla="*/ 1878562 w 2214465"/>
              <a:gd name="connsiteY1" fmla="*/ 0 h 469641"/>
              <a:gd name="connsiteX2" fmla="*/ 2214465 w 2214465"/>
              <a:gd name="connsiteY2" fmla="*/ 460310 h 469641"/>
              <a:gd name="connsiteX3" fmla="*/ 0 w 2214465"/>
              <a:gd name="connsiteY3" fmla="*/ 469641 h 469641"/>
              <a:gd name="connsiteX4" fmla="*/ 261258 w 2214465"/>
              <a:gd name="connsiteY4" fmla="*/ 9330 h 469641"/>
              <a:gd name="connsiteX0" fmla="*/ 261258 w 2214465"/>
              <a:gd name="connsiteY0" fmla="*/ 9330 h 469641"/>
              <a:gd name="connsiteX1" fmla="*/ 2018521 w 2214465"/>
              <a:gd name="connsiteY1" fmla="*/ 0 h 469641"/>
              <a:gd name="connsiteX2" fmla="*/ 2214465 w 2214465"/>
              <a:gd name="connsiteY2" fmla="*/ 460310 h 469641"/>
              <a:gd name="connsiteX3" fmla="*/ 0 w 2214465"/>
              <a:gd name="connsiteY3" fmla="*/ 469641 h 469641"/>
              <a:gd name="connsiteX4" fmla="*/ 261258 w 2214465"/>
              <a:gd name="connsiteY4" fmla="*/ 9330 h 469641"/>
              <a:gd name="connsiteX0" fmla="*/ 261258 w 2214465"/>
              <a:gd name="connsiteY0" fmla="*/ 0 h 460311"/>
              <a:gd name="connsiteX1" fmla="*/ 2018521 w 2214465"/>
              <a:gd name="connsiteY1" fmla="*/ 9332 h 460311"/>
              <a:gd name="connsiteX2" fmla="*/ 2214465 w 2214465"/>
              <a:gd name="connsiteY2" fmla="*/ 450980 h 460311"/>
              <a:gd name="connsiteX3" fmla="*/ 0 w 2214465"/>
              <a:gd name="connsiteY3" fmla="*/ 460311 h 460311"/>
              <a:gd name="connsiteX4" fmla="*/ 261258 w 2214465"/>
              <a:gd name="connsiteY4" fmla="*/ 0 h 460311"/>
              <a:gd name="connsiteX0" fmla="*/ 162556 w 2214465"/>
              <a:gd name="connsiteY0" fmla="*/ 13767 h 450979"/>
              <a:gd name="connsiteX1" fmla="*/ 2018521 w 2214465"/>
              <a:gd name="connsiteY1" fmla="*/ 0 h 450979"/>
              <a:gd name="connsiteX2" fmla="*/ 2214465 w 2214465"/>
              <a:gd name="connsiteY2" fmla="*/ 441648 h 450979"/>
              <a:gd name="connsiteX3" fmla="*/ 0 w 2214465"/>
              <a:gd name="connsiteY3" fmla="*/ 450979 h 450979"/>
              <a:gd name="connsiteX4" fmla="*/ 162556 w 2214465"/>
              <a:gd name="connsiteY4" fmla="*/ 13767 h 45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465" h="450979">
                <a:moveTo>
                  <a:pt x="162556" y="13767"/>
                </a:moveTo>
                <a:lnTo>
                  <a:pt x="2018521" y="0"/>
                </a:lnTo>
                <a:lnTo>
                  <a:pt x="2214465" y="441648"/>
                </a:lnTo>
                <a:lnTo>
                  <a:pt x="0" y="450979"/>
                </a:lnTo>
                <a:lnTo>
                  <a:pt x="162556" y="13767"/>
                </a:lnTo>
                <a:close/>
              </a:path>
            </a:pathLst>
          </a:custGeom>
          <a:gradFill flip="none" rotWithShape="1">
            <a:gsLst>
              <a:gs pos="17000">
                <a:srgbClr val="BB5A09"/>
              </a:gs>
              <a:gs pos="100000">
                <a:srgbClr val="713605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BB5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4" name="Picture 2" descr="\\192.168.1.34\mt_school\afeez shaikh\chemistry tabu\flas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8" t="48148" r="30833" b="18704"/>
          <a:stretch/>
        </p:blipFill>
        <p:spPr bwMode="auto">
          <a:xfrm>
            <a:off x="1530350" y="4022991"/>
            <a:ext cx="1009242" cy="5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\\192.168.1.34\mt_school\afeez shaikh\chemistry tabu\flas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8" t="48148" r="30833" b="18704"/>
          <a:stretch/>
        </p:blipFill>
        <p:spPr bwMode="auto">
          <a:xfrm>
            <a:off x="3753258" y="4022991"/>
            <a:ext cx="1009242" cy="5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\\192.168.1.34\mt_school\afeez shaikh\chemistry tabu\flas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8" t="48148" r="30833" b="18704"/>
          <a:stretch/>
        </p:blipFill>
        <p:spPr bwMode="auto">
          <a:xfrm>
            <a:off x="8210958" y="4022991"/>
            <a:ext cx="1009242" cy="5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 107"/>
          <p:cNvSpPr/>
          <p:nvPr/>
        </p:nvSpPr>
        <p:spPr>
          <a:xfrm rot="4652314">
            <a:off x="8674438" y="4126215"/>
            <a:ext cx="82282" cy="16199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070156" y="3084371"/>
            <a:ext cx="249869" cy="471629"/>
            <a:chOff x="764389" y="3364849"/>
            <a:chExt cx="538126" cy="1097999"/>
          </a:xfrm>
        </p:grpSpPr>
        <p:sp>
          <p:nvSpPr>
            <p:cNvPr id="110" name="Can 6"/>
            <p:cNvSpPr/>
            <p:nvPr/>
          </p:nvSpPr>
          <p:spPr>
            <a:xfrm>
              <a:off x="764389" y="3364849"/>
              <a:ext cx="538126" cy="1097999"/>
            </a:xfrm>
            <a:custGeom>
              <a:avLst/>
              <a:gdLst>
                <a:gd name="connsiteX0" fmla="*/ 0 w 538126"/>
                <a:gd name="connsiteY0" fmla="*/ 67266 h 972887"/>
                <a:gd name="connsiteX1" fmla="*/ 269063 w 538126"/>
                <a:gd name="connsiteY1" fmla="*/ 134532 h 972887"/>
                <a:gd name="connsiteX2" fmla="*/ 538126 w 538126"/>
                <a:gd name="connsiteY2" fmla="*/ 67266 h 972887"/>
                <a:gd name="connsiteX3" fmla="*/ 538126 w 538126"/>
                <a:gd name="connsiteY3" fmla="*/ 905621 h 972887"/>
                <a:gd name="connsiteX4" fmla="*/ 269063 w 538126"/>
                <a:gd name="connsiteY4" fmla="*/ 972887 h 972887"/>
                <a:gd name="connsiteX5" fmla="*/ 0 w 538126"/>
                <a:gd name="connsiteY5" fmla="*/ 905621 h 972887"/>
                <a:gd name="connsiteX6" fmla="*/ 0 w 538126"/>
                <a:gd name="connsiteY6" fmla="*/ 67266 h 972887"/>
                <a:gd name="connsiteX0" fmla="*/ 0 w 538126"/>
                <a:gd name="connsiteY0" fmla="*/ 67266 h 972887"/>
                <a:gd name="connsiteX1" fmla="*/ 269063 w 538126"/>
                <a:gd name="connsiteY1" fmla="*/ 0 h 972887"/>
                <a:gd name="connsiteX2" fmla="*/ 538126 w 538126"/>
                <a:gd name="connsiteY2" fmla="*/ 67266 h 972887"/>
                <a:gd name="connsiteX3" fmla="*/ 269063 w 538126"/>
                <a:gd name="connsiteY3" fmla="*/ 134532 h 972887"/>
                <a:gd name="connsiteX4" fmla="*/ 0 w 538126"/>
                <a:gd name="connsiteY4" fmla="*/ 67266 h 972887"/>
                <a:gd name="connsiteX0" fmla="*/ 538126 w 538126"/>
                <a:gd name="connsiteY0" fmla="*/ 67266 h 972887"/>
                <a:gd name="connsiteX1" fmla="*/ 269063 w 538126"/>
                <a:gd name="connsiteY1" fmla="*/ 134532 h 972887"/>
                <a:gd name="connsiteX2" fmla="*/ 0 w 538126"/>
                <a:gd name="connsiteY2" fmla="*/ 67266 h 972887"/>
                <a:gd name="connsiteX3" fmla="*/ 269063 w 538126"/>
                <a:gd name="connsiteY3" fmla="*/ 0 h 972887"/>
                <a:gd name="connsiteX4" fmla="*/ 538126 w 538126"/>
                <a:gd name="connsiteY4" fmla="*/ 67266 h 972887"/>
                <a:gd name="connsiteX5" fmla="*/ 538126 w 538126"/>
                <a:gd name="connsiteY5" fmla="*/ 905621 h 972887"/>
                <a:gd name="connsiteX6" fmla="*/ 269063 w 538126"/>
                <a:gd name="connsiteY6" fmla="*/ 972887 h 972887"/>
                <a:gd name="connsiteX7" fmla="*/ 0 w 538126"/>
                <a:gd name="connsiteY7" fmla="*/ 905621 h 972887"/>
                <a:gd name="connsiteX8" fmla="*/ 0 w 538126"/>
                <a:gd name="connsiteY8" fmla="*/ 67266 h 972887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269063 w 538126"/>
                <a:gd name="connsiteY6" fmla="*/ 972887 h 986832"/>
                <a:gd name="connsiteX7" fmla="*/ 102386 w 538126"/>
                <a:gd name="connsiteY7" fmla="*/ 961883 h 986832"/>
                <a:gd name="connsiteX8" fmla="*/ 0 w 538126"/>
                <a:gd name="connsiteY8" fmla="*/ 905621 h 986832"/>
                <a:gd name="connsiteX9" fmla="*/ 0 w 538126"/>
                <a:gd name="connsiteY9" fmla="*/ 67266 h 986832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435761 w 538126"/>
                <a:gd name="connsiteY6" fmla="*/ 959501 h 986832"/>
                <a:gd name="connsiteX7" fmla="*/ 269063 w 538126"/>
                <a:gd name="connsiteY7" fmla="*/ 972887 h 986832"/>
                <a:gd name="connsiteX8" fmla="*/ 102386 w 538126"/>
                <a:gd name="connsiteY8" fmla="*/ 961883 h 986832"/>
                <a:gd name="connsiteX9" fmla="*/ 0 w 538126"/>
                <a:gd name="connsiteY9" fmla="*/ 905621 h 986832"/>
                <a:gd name="connsiteX10" fmla="*/ 0 w 538126"/>
                <a:gd name="connsiteY10" fmla="*/ 67266 h 986832"/>
                <a:gd name="connsiteX0" fmla="*/ 0 w 538126"/>
                <a:gd name="connsiteY0" fmla="*/ 67266 h 1087694"/>
                <a:gd name="connsiteX1" fmla="*/ 269063 w 538126"/>
                <a:gd name="connsiteY1" fmla="*/ 134532 h 1087694"/>
                <a:gd name="connsiteX2" fmla="*/ 538126 w 538126"/>
                <a:gd name="connsiteY2" fmla="*/ 67266 h 1087694"/>
                <a:gd name="connsiteX3" fmla="*/ 538126 w 538126"/>
                <a:gd name="connsiteY3" fmla="*/ 905621 h 1087694"/>
                <a:gd name="connsiteX4" fmla="*/ 269063 w 538126"/>
                <a:gd name="connsiteY4" fmla="*/ 972887 h 1087694"/>
                <a:gd name="connsiteX5" fmla="*/ 0 w 538126"/>
                <a:gd name="connsiteY5" fmla="*/ 905621 h 1087694"/>
                <a:gd name="connsiteX6" fmla="*/ 0 w 538126"/>
                <a:gd name="connsiteY6" fmla="*/ 67266 h 1087694"/>
                <a:gd name="connsiteX0" fmla="*/ 0 w 538126"/>
                <a:gd name="connsiteY0" fmla="*/ 67266 h 1087694"/>
                <a:gd name="connsiteX1" fmla="*/ 269063 w 538126"/>
                <a:gd name="connsiteY1" fmla="*/ 0 h 1087694"/>
                <a:gd name="connsiteX2" fmla="*/ 538126 w 538126"/>
                <a:gd name="connsiteY2" fmla="*/ 67266 h 1087694"/>
                <a:gd name="connsiteX3" fmla="*/ 269063 w 538126"/>
                <a:gd name="connsiteY3" fmla="*/ 134532 h 1087694"/>
                <a:gd name="connsiteX4" fmla="*/ 0 w 538126"/>
                <a:gd name="connsiteY4" fmla="*/ 67266 h 1087694"/>
                <a:gd name="connsiteX0" fmla="*/ 538126 w 538126"/>
                <a:gd name="connsiteY0" fmla="*/ 67266 h 1087694"/>
                <a:gd name="connsiteX1" fmla="*/ 269063 w 538126"/>
                <a:gd name="connsiteY1" fmla="*/ 134532 h 1087694"/>
                <a:gd name="connsiteX2" fmla="*/ 0 w 538126"/>
                <a:gd name="connsiteY2" fmla="*/ 67266 h 1087694"/>
                <a:gd name="connsiteX3" fmla="*/ 269063 w 538126"/>
                <a:gd name="connsiteY3" fmla="*/ 0 h 1087694"/>
                <a:gd name="connsiteX4" fmla="*/ 538126 w 538126"/>
                <a:gd name="connsiteY4" fmla="*/ 67266 h 1087694"/>
                <a:gd name="connsiteX5" fmla="*/ 538126 w 538126"/>
                <a:gd name="connsiteY5" fmla="*/ 905621 h 1087694"/>
                <a:gd name="connsiteX6" fmla="*/ 435761 w 538126"/>
                <a:gd name="connsiteY6" fmla="*/ 959501 h 1087694"/>
                <a:gd name="connsiteX7" fmla="*/ 276207 w 538126"/>
                <a:gd name="connsiteY7" fmla="*/ 1087187 h 1087694"/>
                <a:gd name="connsiteX8" fmla="*/ 102386 w 538126"/>
                <a:gd name="connsiteY8" fmla="*/ 961883 h 1087694"/>
                <a:gd name="connsiteX9" fmla="*/ 0 w 538126"/>
                <a:gd name="connsiteY9" fmla="*/ 905621 h 1087694"/>
                <a:gd name="connsiteX10" fmla="*/ 0 w 538126"/>
                <a:gd name="connsiteY10" fmla="*/ 67266 h 1087694"/>
                <a:gd name="connsiteX0" fmla="*/ 0 w 538126"/>
                <a:gd name="connsiteY0" fmla="*/ 67266 h 1094029"/>
                <a:gd name="connsiteX1" fmla="*/ 269063 w 538126"/>
                <a:gd name="connsiteY1" fmla="*/ 134532 h 1094029"/>
                <a:gd name="connsiteX2" fmla="*/ 538126 w 538126"/>
                <a:gd name="connsiteY2" fmla="*/ 67266 h 1094029"/>
                <a:gd name="connsiteX3" fmla="*/ 538126 w 538126"/>
                <a:gd name="connsiteY3" fmla="*/ 905621 h 1094029"/>
                <a:gd name="connsiteX4" fmla="*/ 269063 w 538126"/>
                <a:gd name="connsiteY4" fmla="*/ 972887 h 1094029"/>
                <a:gd name="connsiteX5" fmla="*/ 0 w 538126"/>
                <a:gd name="connsiteY5" fmla="*/ 905621 h 1094029"/>
                <a:gd name="connsiteX6" fmla="*/ 0 w 538126"/>
                <a:gd name="connsiteY6" fmla="*/ 67266 h 1094029"/>
                <a:gd name="connsiteX0" fmla="*/ 0 w 538126"/>
                <a:gd name="connsiteY0" fmla="*/ 67266 h 1094029"/>
                <a:gd name="connsiteX1" fmla="*/ 269063 w 538126"/>
                <a:gd name="connsiteY1" fmla="*/ 0 h 1094029"/>
                <a:gd name="connsiteX2" fmla="*/ 538126 w 538126"/>
                <a:gd name="connsiteY2" fmla="*/ 67266 h 1094029"/>
                <a:gd name="connsiteX3" fmla="*/ 269063 w 538126"/>
                <a:gd name="connsiteY3" fmla="*/ 134532 h 1094029"/>
                <a:gd name="connsiteX4" fmla="*/ 0 w 538126"/>
                <a:gd name="connsiteY4" fmla="*/ 67266 h 1094029"/>
                <a:gd name="connsiteX0" fmla="*/ 538126 w 538126"/>
                <a:gd name="connsiteY0" fmla="*/ 67266 h 1094029"/>
                <a:gd name="connsiteX1" fmla="*/ 269063 w 538126"/>
                <a:gd name="connsiteY1" fmla="*/ 134532 h 1094029"/>
                <a:gd name="connsiteX2" fmla="*/ 0 w 538126"/>
                <a:gd name="connsiteY2" fmla="*/ 67266 h 1094029"/>
                <a:gd name="connsiteX3" fmla="*/ 269063 w 538126"/>
                <a:gd name="connsiteY3" fmla="*/ 0 h 1094029"/>
                <a:gd name="connsiteX4" fmla="*/ 538126 w 538126"/>
                <a:gd name="connsiteY4" fmla="*/ 67266 h 1094029"/>
                <a:gd name="connsiteX5" fmla="*/ 538126 w 538126"/>
                <a:gd name="connsiteY5" fmla="*/ 905621 h 1094029"/>
                <a:gd name="connsiteX6" fmla="*/ 411949 w 538126"/>
                <a:gd name="connsiteY6" fmla="*/ 1071420 h 1094029"/>
                <a:gd name="connsiteX7" fmla="*/ 276207 w 538126"/>
                <a:gd name="connsiteY7" fmla="*/ 1087187 h 1094029"/>
                <a:gd name="connsiteX8" fmla="*/ 102386 w 538126"/>
                <a:gd name="connsiteY8" fmla="*/ 961883 h 1094029"/>
                <a:gd name="connsiteX9" fmla="*/ 0 w 538126"/>
                <a:gd name="connsiteY9" fmla="*/ 905621 h 1094029"/>
                <a:gd name="connsiteX10" fmla="*/ 0 w 538126"/>
                <a:gd name="connsiteY10" fmla="*/ 67266 h 1094029"/>
                <a:gd name="connsiteX0" fmla="*/ 0 w 538126"/>
                <a:gd name="connsiteY0" fmla="*/ 67266 h 1088928"/>
                <a:gd name="connsiteX1" fmla="*/ 269063 w 538126"/>
                <a:gd name="connsiteY1" fmla="*/ 134532 h 1088928"/>
                <a:gd name="connsiteX2" fmla="*/ 538126 w 538126"/>
                <a:gd name="connsiteY2" fmla="*/ 67266 h 1088928"/>
                <a:gd name="connsiteX3" fmla="*/ 538126 w 538126"/>
                <a:gd name="connsiteY3" fmla="*/ 905621 h 1088928"/>
                <a:gd name="connsiteX4" fmla="*/ 269063 w 538126"/>
                <a:gd name="connsiteY4" fmla="*/ 972887 h 1088928"/>
                <a:gd name="connsiteX5" fmla="*/ 0 w 538126"/>
                <a:gd name="connsiteY5" fmla="*/ 905621 h 1088928"/>
                <a:gd name="connsiteX6" fmla="*/ 0 w 538126"/>
                <a:gd name="connsiteY6" fmla="*/ 67266 h 1088928"/>
                <a:gd name="connsiteX0" fmla="*/ 0 w 538126"/>
                <a:gd name="connsiteY0" fmla="*/ 67266 h 1088928"/>
                <a:gd name="connsiteX1" fmla="*/ 269063 w 538126"/>
                <a:gd name="connsiteY1" fmla="*/ 0 h 1088928"/>
                <a:gd name="connsiteX2" fmla="*/ 538126 w 538126"/>
                <a:gd name="connsiteY2" fmla="*/ 67266 h 1088928"/>
                <a:gd name="connsiteX3" fmla="*/ 269063 w 538126"/>
                <a:gd name="connsiteY3" fmla="*/ 134532 h 1088928"/>
                <a:gd name="connsiteX4" fmla="*/ 0 w 538126"/>
                <a:gd name="connsiteY4" fmla="*/ 67266 h 1088928"/>
                <a:gd name="connsiteX0" fmla="*/ 538126 w 538126"/>
                <a:gd name="connsiteY0" fmla="*/ 67266 h 1088928"/>
                <a:gd name="connsiteX1" fmla="*/ 269063 w 538126"/>
                <a:gd name="connsiteY1" fmla="*/ 134532 h 1088928"/>
                <a:gd name="connsiteX2" fmla="*/ 0 w 538126"/>
                <a:gd name="connsiteY2" fmla="*/ 67266 h 1088928"/>
                <a:gd name="connsiteX3" fmla="*/ 269063 w 538126"/>
                <a:gd name="connsiteY3" fmla="*/ 0 h 1088928"/>
                <a:gd name="connsiteX4" fmla="*/ 538126 w 538126"/>
                <a:gd name="connsiteY4" fmla="*/ 67266 h 1088928"/>
                <a:gd name="connsiteX5" fmla="*/ 538126 w 538126"/>
                <a:gd name="connsiteY5" fmla="*/ 905621 h 1088928"/>
                <a:gd name="connsiteX6" fmla="*/ 411949 w 538126"/>
                <a:gd name="connsiteY6" fmla="*/ 1071420 h 1088928"/>
                <a:gd name="connsiteX7" fmla="*/ 276207 w 538126"/>
                <a:gd name="connsiteY7" fmla="*/ 1087187 h 1088928"/>
                <a:gd name="connsiteX8" fmla="*/ 157155 w 538126"/>
                <a:gd name="connsiteY8" fmla="*/ 1080945 h 1088928"/>
                <a:gd name="connsiteX9" fmla="*/ 0 w 538126"/>
                <a:gd name="connsiteY9" fmla="*/ 905621 h 1088928"/>
                <a:gd name="connsiteX10" fmla="*/ 0 w 538126"/>
                <a:gd name="connsiteY10" fmla="*/ 67266 h 1088928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9063 w 538126"/>
                <a:gd name="connsiteY4" fmla="*/ 97288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257157 w 538126"/>
                <a:gd name="connsiteY5" fmla="*/ 1060993 h 1097999"/>
                <a:gd name="connsiteX6" fmla="*/ 0 w 538126"/>
                <a:gd name="connsiteY6" fmla="*/ 905621 h 1097999"/>
                <a:gd name="connsiteX7" fmla="*/ 0 w 538126"/>
                <a:gd name="connsiteY7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21461 w 538126"/>
                <a:gd name="connsiteY4" fmla="*/ 106665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6692 w 538126"/>
                <a:gd name="connsiteY4" fmla="*/ 1083326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4310 w 538126"/>
                <a:gd name="connsiteY4" fmla="*/ 1095232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26" h="1097999" stroke="0" extrusionOk="0">
                  <a:moveTo>
                    <a:pt x="0" y="67266"/>
                  </a:moveTo>
                  <a:cubicBezTo>
                    <a:pt x="0" y="104416"/>
                    <a:pt x="120464" y="134532"/>
                    <a:pt x="269063" y="134532"/>
                  </a:cubicBezTo>
                  <a:cubicBezTo>
                    <a:pt x="417662" y="134532"/>
                    <a:pt x="538126" y="104416"/>
                    <a:pt x="538126" y="67266"/>
                  </a:cubicBezTo>
                  <a:lnTo>
                    <a:pt x="538126" y="905621"/>
                  </a:lnTo>
                  <a:cubicBezTo>
                    <a:pt x="506778" y="1070996"/>
                    <a:pt x="353998" y="1095232"/>
                    <a:pt x="264310" y="1095232"/>
                  </a:cubicBezTo>
                  <a:cubicBezTo>
                    <a:pt x="174622" y="1095232"/>
                    <a:pt x="58339" y="1070996"/>
                    <a:pt x="0" y="905621"/>
                  </a:cubicBezTo>
                  <a:lnTo>
                    <a:pt x="0" y="67266"/>
                  </a:lnTo>
                  <a:close/>
                </a:path>
                <a:path w="538126" h="1097999" fill="lighten" stroke="0" extrusionOk="0">
                  <a:moveTo>
                    <a:pt x="0" y="67266"/>
                  </a:move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lose/>
                </a:path>
                <a:path w="538126" h="1097999" fill="none" extrusionOk="0">
                  <a:moveTo>
                    <a:pt x="538126" y="67266"/>
                  </a:move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lnTo>
                    <a:pt x="538126" y="905621"/>
                  </a:lnTo>
                  <a:cubicBezTo>
                    <a:pt x="521065" y="1054327"/>
                    <a:pt x="475444" y="1042199"/>
                    <a:pt x="411949" y="1071420"/>
                  </a:cubicBezTo>
                  <a:cubicBezTo>
                    <a:pt x="348454" y="1100641"/>
                    <a:pt x="225813" y="1108578"/>
                    <a:pt x="157155" y="1080945"/>
                  </a:cubicBezTo>
                  <a:cubicBezTo>
                    <a:pt x="112311" y="1069734"/>
                    <a:pt x="17064" y="1054724"/>
                    <a:pt x="0" y="905621"/>
                  </a:cubicBezTo>
                  <a:lnTo>
                    <a:pt x="0" y="67266"/>
                  </a:lnTo>
                </a:path>
              </a:pathLst>
            </a:custGeom>
            <a:solidFill>
              <a:schemeClr val="bg1">
                <a:lumMod val="9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70492" y="3370598"/>
              <a:ext cx="517765" cy="12031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313444" y="3071677"/>
            <a:ext cx="247395" cy="471629"/>
            <a:chOff x="764389" y="3364849"/>
            <a:chExt cx="538126" cy="1097999"/>
          </a:xfrm>
        </p:grpSpPr>
        <p:sp>
          <p:nvSpPr>
            <p:cNvPr id="113" name="Can 6"/>
            <p:cNvSpPr/>
            <p:nvPr/>
          </p:nvSpPr>
          <p:spPr>
            <a:xfrm>
              <a:off x="764389" y="3364849"/>
              <a:ext cx="538126" cy="1097999"/>
            </a:xfrm>
            <a:custGeom>
              <a:avLst/>
              <a:gdLst>
                <a:gd name="connsiteX0" fmla="*/ 0 w 538126"/>
                <a:gd name="connsiteY0" fmla="*/ 67266 h 972887"/>
                <a:gd name="connsiteX1" fmla="*/ 269063 w 538126"/>
                <a:gd name="connsiteY1" fmla="*/ 134532 h 972887"/>
                <a:gd name="connsiteX2" fmla="*/ 538126 w 538126"/>
                <a:gd name="connsiteY2" fmla="*/ 67266 h 972887"/>
                <a:gd name="connsiteX3" fmla="*/ 538126 w 538126"/>
                <a:gd name="connsiteY3" fmla="*/ 905621 h 972887"/>
                <a:gd name="connsiteX4" fmla="*/ 269063 w 538126"/>
                <a:gd name="connsiteY4" fmla="*/ 972887 h 972887"/>
                <a:gd name="connsiteX5" fmla="*/ 0 w 538126"/>
                <a:gd name="connsiteY5" fmla="*/ 905621 h 972887"/>
                <a:gd name="connsiteX6" fmla="*/ 0 w 538126"/>
                <a:gd name="connsiteY6" fmla="*/ 67266 h 972887"/>
                <a:gd name="connsiteX0" fmla="*/ 0 w 538126"/>
                <a:gd name="connsiteY0" fmla="*/ 67266 h 972887"/>
                <a:gd name="connsiteX1" fmla="*/ 269063 w 538126"/>
                <a:gd name="connsiteY1" fmla="*/ 0 h 972887"/>
                <a:gd name="connsiteX2" fmla="*/ 538126 w 538126"/>
                <a:gd name="connsiteY2" fmla="*/ 67266 h 972887"/>
                <a:gd name="connsiteX3" fmla="*/ 269063 w 538126"/>
                <a:gd name="connsiteY3" fmla="*/ 134532 h 972887"/>
                <a:gd name="connsiteX4" fmla="*/ 0 w 538126"/>
                <a:gd name="connsiteY4" fmla="*/ 67266 h 972887"/>
                <a:gd name="connsiteX0" fmla="*/ 538126 w 538126"/>
                <a:gd name="connsiteY0" fmla="*/ 67266 h 972887"/>
                <a:gd name="connsiteX1" fmla="*/ 269063 w 538126"/>
                <a:gd name="connsiteY1" fmla="*/ 134532 h 972887"/>
                <a:gd name="connsiteX2" fmla="*/ 0 w 538126"/>
                <a:gd name="connsiteY2" fmla="*/ 67266 h 972887"/>
                <a:gd name="connsiteX3" fmla="*/ 269063 w 538126"/>
                <a:gd name="connsiteY3" fmla="*/ 0 h 972887"/>
                <a:gd name="connsiteX4" fmla="*/ 538126 w 538126"/>
                <a:gd name="connsiteY4" fmla="*/ 67266 h 972887"/>
                <a:gd name="connsiteX5" fmla="*/ 538126 w 538126"/>
                <a:gd name="connsiteY5" fmla="*/ 905621 h 972887"/>
                <a:gd name="connsiteX6" fmla="*/ 269063 w 538126"/>
                <a:gd name="connsiteY6" fmla="*/ 972887 h 972887"/>
                <a:gd name="connsiteX7" fmla="*/ 0 w 538126"/>
                <a:gd name="connsiteY7" fmla="*/ 905621 h 972887"/>
                <a:gd name="connsiteX8" fmla="*/ 0 w 538126"/>
                <a:gd name="connsiteY8" fmla="*/ 67266 h 972887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269063 w 538126"/>
                <a:gd name="connsiteY6" fmla="*/ 972887 h 986832"/>
                <a:gd name="connsiteX7" fmla="*/ 102386 w 538126"/>
                <a:gd name="connsiteY7" fmla="*/ 961883 h 986832"/>
                <a:gd name="connsiteX8" fmla="*/ 0 w 538126"/>
                <a:gd name="connsiteY8" fmla="*/ 905621 h 986832"/>
                <a:gd name="connsiteX9" fmla="*/ 0 w 538126"/>
                <a:gd name="connsiteY9" fmla="*/ 67266 h 986832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435761 w 538126"/>
                <a:gd name="connsiteY6" fmla="*/ 959501 h 986832"/>
                <a:gd name="connsiteX7" fmla="*/ 269063 w 538126"/>
                <a:gd name="connsiteY7" fmla="*/ 972887 h 986832"/>
                <a:gd name="connsiteX8" fmla="*/ 102386 w 538126"/>
                <a:gd name="connsiteY8" fmla="*/ 961883 h 986832"/>
                <a:gd name="connsiteX9" fmla="*/ 0 w 538126"/>
                <a:gd name="connsiteY9" fmla="*/ 905621 h 986832"/>
                <a:gd name="connsiteX10" fmla="*/ 0 w 538126"/>
                <a:gd name="connsiteY10" fmla="*/ 67266 h 986832"/>
                <a:gd name="connsiteX0" fmla="*/ 0 w 538126"/>
                <a:gd name="connsiteY0" fmla="*/ 67266 h 1087694"/>
                <a:gd name="connsiteX1" fmla="*/ 269063 w 538126"/>
                <a:gd name="connsiteY1" fmla="*/ 134532 h 1087694"/>
                <a:gd name="connsiteX2" fmla="*/ 538126 w 538126"/>
                <a:gd name="connsiteY2" fmla="*/ 67266 h 1087694"/>
                <a:gd name="connsiteX3" fmla="*/ 538126 w 538126"/>
                <a:gd name="connsiteY3" fmla="*/ 905621 h 1087694"/>
                <a:gd name="connsiteX4" fmla="*/ 269063 w 538126"/>
                <a:gd name="connsiteY4" fmla="*/ 972887 h 1087694"/>
                <a:gd name="connsiteX5" fmla="*/ 0 w 538126"/>
                <a:gd name="connsiteY5" fmla="*/ 905621 h 1087694"/>
                <a:gd name="connsiteX6" fmla="*/ 0 w 538126"/>
                <a:gd name="connsiteY6" fmla="*/ 67266 h 1087694"/>
                <a:gd name="connsiteX0" fmla="*/ 0 w 538126"/>
                <a:gd name="connsiteY0" fmla="*/ 67266 h 1087694"/>
                <a:gd name="connsiteX1" fmla="*/ 269063 w 538126"/>
                <a:gd name="connsiteY1" fmla="*/ 0 h 1087694"/>
                <a:gd name="connsiteX2" fmla="*/ 538126 w 538126"/>
                <a:gd name="connsiteY2" fmla="*/ 67266 h 1087694"/>
                <a:gd name="connsiteX3" fmla="*/ 269063 w 538126"/>
                <a:gd name="connsiteY3" fmla="*/ 134532 h 1087694"/>
                <a:gd name="connsiteX4" fmla="*/ 0 w 538126"/>
                <a:gd name="connsiteY4" fmla="*/ 67266 h 1087694"/>
                <a:gd name="connsiteX0" fmla="*/ 538126 w 538126"/>
                <a:gd name="connsiteY0" fmla="*/ 67266 h 1087694"/>
                <a:gd name="connsiteX1" fmla="*/ 269063 w 538126"/>
                <a:gd name="connsiteY1" fmla="*/ 134532 h 1087694"/>
                <a:gd name="connsiteX2" fmla="*/ 0 w 538126"/>
                <a:gd name="connsiteY2" fmla="*/ 67266 h 1087694"/>
                <a:gd name="connsiteX3" fmla="*/ 269063 w 538126"/>
                <a:gd name="connsiteY3" fmla="*/ 0 h 1087694"/>
                <a:gd name="connsiteX4" fmla="*/ 538126 w 538126"/>
                <a:gd name="connsiteY4" fmla="*/ 67266 h 1087694"/>
                <a:gd name="connsiteX5" fmla="*/ 538126 w 538126"/>
                <a:gd name="connsiteY5" fmla="*/ 905621 h 1087694"/>
                <a:gd name="connsiteX6" fmla="*/ 435761 w 538126"/>
                <a:gd name="connsiteY6" fmla="*/ 959501 h 1087694"/>
                <a:gd name="connsiteX7" fmla="*/ 276207 w 538126"/>
                <a:gd name="connsiteY7" fmla="*/ 1087187 h 1087694"/>
                <a:gd name="connsiteX8" fmla="*/ 102386 w 538126"/>
                <a:gd name="connsiteY8" fmla="*/ 961883 h 1087694"/>
                <a:gd name="connsiteX9" fmla="*/ 0 w 538126"/>
                <a:gd name="connsiteY9" fmla="*/ 905621 h 1087694"/>
                <a:gd name="connsiteX10" fmla="*/ 0 w 538126"/>
                <a:gd name="connsiteY10" fmla="*/ 67266 h 1087694"/>
                <a:gd name="connsiteX0" fmla="*/ 0 w 538126"/>
                <a:gd name="connsiteY0" fmla="*/ 67266 h 1094029"/>
                <a:gd name="connsiteX1" fmla="*/ 269063 w 538126"/>
                <a:gd name="connsiteY1" fmla="*/ 134532 h 1094029"/>
                <a:gd name="connsiteX2" fmla="*/ 538126 w 538126"/>
                <a:gd name="connsiteY2" fmla="*/ 67266 h 1094029"/>
                <a:gd name="connsiteX3" fmla="*/ 538126 w 538126"/>
                <a:gd name="connsiteY3" fmla="*/ 905621 h 1094029"/>
                <a:gd name="connsiteX4" fmla="*/ 269063 w 538126"/>
                <a:gd name="connsiteY4" fmla="*/ 972887 h 1094029"/>
                <a:gd name="connsiteX5" fmla="*/ 0 w 538126"/>
                <a:gd name="connsiteY5" fmla="*/ 905621 h 1094029"/>
                <a:gd name="connsiteX6" fmla="*/ 0 w 538126"/>
                <a:gd name="connsiteY6" fmla="*/ 67266 h 1094029"/>
                <a:gd name="connsiteX0" fmla="*/ 0 w 538126"/>
                <a:gd name="connsiteY0" fmla="*/ 67266 h 1094029"/>
                <a:gd name="connsiteX1" fmla="*/ 269063 w 538126"/>
                <a:gd name="connsiteY1" fmla="*/ 0 h 1094029"/>
                <a:gd name="connsiteX2" fmla="*/ 538126 w 538126"/>
                <a:gd name="connsiteY2" fmla="*/ 67266 h 1094029"/>
                <a:gd name="connsiteX3" fmla="*/ 269063 w 538126"/>
                <a:gd name="connsiteY3" fmla="*/ 134532 h 1094029"/>
                <a:gd name="connsiteX4" fmla="*/ 0 w 538126"/>
                <a:gd name="connsiteY4" fmla="*/ 67266 h 1094029"/>
                <a:gd name="connsiteX0" fmla="*/ 538126 w 538126"/>
                <a:gd name="connsiteY0" fmla="*/ 67266 h 1094029"/>
                <a:gd name="connsiteX1" fmla="*/ 269063 w 538126"/>
                <a:gd name="connsiteY1" fmla="*/ 134532 h 1094029"/>
                <a:gd name="connsiteX2" fmla="*/ 0 w 538126"/>
                <a:gd name="connsiteY2" fmla="*/ 67266 h 1094029"/>
                <a:gd name="connsiteX3" fmla="*/ 269063 w 538126"/>
                <a:gd name="connsiteY3" fmla="*/ 0 h 1094029"/>
                <a:gd name="connsiteX4" fmla="*/ 538126 w 538126"/>
                <a:gd name="connsiteY4" fmla="*/ 67266 h 1094029"/>
                <a:gd name="connsiteX5" fmla="*/ 538126 w 538126"/>
                <a:gd name="connsiteY5" fmla="*/ 905621 h 1094029"/>
                <a:gd name="connsiteX6" fmla="*/ 411949 w 538126"/>
                <a:gd name="connsiteY6" fmla="*/ 1071420 h 1094029"/>
                <a:gd name="connsiteX7" fmla="*/ 276207 w 538126"/>
                <a:gd name="connsiteY7" fmla="*/ 1087187 h 1094029"/>
                <a:gd name="connsiteX8" fmla="*/ 102386 w 538126"/>
                <a:gd name="connsiteY8" fmla="*/ 961883 h 1094029"/>
                <a:gd name="connsiteX9" fmla="*/ 0 w 538126"/>
                <a:gd name="connsiteY9" fmla="*/ 905621 h 1094029"/>
                <a:gd name="connsiteX10" fmla="*/ 0 w 538126"/>
                <a:gd name="connsiteY10" fmla="*/ 67266 h 1094029"/>
                <a:gd name="connsiteX0" fmla="*/ 0 w 538126"/>
                <a:gd name="connsiteY0" fmla="*/ 67266 h 1088928"/>
                <a:gd name="connsiteX1" fmla="*/ 269063 w 538126"/>
                <a:gd name="connsiteY1" fmla="*/ 134532 h 1088928"/>
                <a:gd name="connsiteX2" fmla="*/ 538126 w 538126"/>
                <a:gd name="connsiteY2" fmla="*/ 67266 h 1088928"/>
                <a:gd name="connsiteX3" fmla="*/ 538126 w 538126"/>
                <a:gd name="connsiteY3" fmla="*/ 905621 h 1088928"/>
                <a:gd name="connsiteX4" fmla="*/ 269063 w 538126"/>
                <a:gd name="connsiteY4" fmla="*/ 972887 h 1088928"/>
                <a:gd name="connsiteX5" fmla="*/ 0 w 538126"/>
                <a:gd name="connsiteY5" fmla="*/ 905621 h 1088928"/>
                <a:gd name="connsiteX6" fmla="*/ 0 w 538126"/>
                <a:gd name="connsiteY6" fmla="*/ 67266 h 1088928"/>
                <a:gd name="connsiteX0" fmla="*/ 0 w 538126"/>
                <a:gd name="connsiteY0" fmla="*/ 67266 h 1088928"/>
                <a:gd name="connsiteX1" fmla="*/ 269063 w 538126"/>
                <a:gd name="connsiteY1" fmla="*/ 0 h 1088928"/>
                <a:gd name="connsiteX2" fmla="*/ 538126 w 538126"/>
                <a:gd name="connsiteY2" fmla="*/ 67266 h 1088928"/>
                <a:gd name="connsiteX3" fmla="*/ 269063 w 538126"/>
                <a:gd name="connsiteY3" fmla="*/ 134532 h 1088928"/>
                <a:gd name="connsiteX4" fmla="*/ 0 w 538126"/>
                <a:gd name="connsiteY4" fmla="*/ 67266 h 1088928"/>
                <a:gd name="connsiteX0" fmla="*/ 538126 w 538126"/>
                <a:gd name="connsiteY0" fmla="*/ 67266 h 1088928"/>
                <a:gd name="connsiteX1" fmla="*/ 269063 w 538126"/>
                <a:gd name="connsiteY1" fmla="*/ 134532 h 1088928"/>
                <a:gd name="connsiteX2" fmla="*/ 0 w 538126"/>
                <a:gd name="connsiteY2" fmla="*/ 67266 h 1088928"/>
                <a:gd name="connsiteX3" fmla="*/ 269063 w 538126"/>
                <a:gd name="connsiteY3" fmla="*/ 0 h 1088928"/>
                <a:gd name="connsiteX4" fmla="*/ 538126 w 538126"/>
                <a:gd name="connsiteY4" fmla="*/ 67266 h 1088928"/>
                <a:gd name="connsiteX5" fmla="*/ 538126 w 538126"/>
                <a:gd name="connsiteY5" fmla="*/ 905621 h 1088928"/>
                <a:gd name="connsiteX6" fmla="*/ 411949 w 538126"/>
                <a:gd name="connsiteY6" fmla="*/ 1071420 h 1088928"/>
                <a:gd name="connsiteX7" fmla="*/ 276207 w 538126"/>
                <a:gd name="connsiteY7" fmla="*/ 1087187 h 1088928"/>
                <a:gd name="connsiteX8" fmla="*/ 157155 w 538126"/>
                <a:gd name="connsiteY8" fmla="*/ 1080945 h 1088928"/>
                <a:gd name="connsiteX9" fmla="*/ 0 w 538126"/>
                <a:gd name="connsiteY9" fmla="*/ 905621 h 1088928"/>
                <a:gd name="connsiteX10" fmla="*/ 0 w 538126"/>
                <a:gd name="connsiteY10" fmla="*/ 67266 h 1088928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9063 w 538126"/>
                <a:gd name="connsiteY4" fmla="*/ 97288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257157 w 538126"/>
                <a:gd name="connsiteY5" fmla="*/ 1060993 h 1097999"/>
                <a:gd name="connsiteX6" fmla="*/ 0 w 538126"/>
                <a:gd name="connsiteY6" fmla="*/ 905621 h 1097999"/>
                <a:gd name="connsiteX7" fmla="*/ 0 w 538126"/>
                <a:gd name="connsiteY7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21461 w 538126"/>
                <a:gd name="connsiteY4" fmla="*/ 106665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6692 w 538126"/>
                <a:gd name="connsiteY4" fmla="*/ 1083326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4310 w 538126"/>
                <a:gd name="connsiteY4" fmla="*/ 1095232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26" h="1097999" stroke="0" extrusionOk="0">
                  <a:moveTo>
                    <a:pt x="0" y="67266"/>
                  </a:moveTo>
                  <a:cubicBezTo>
                    <a:pt x="0" y="104416"/>
                    <a:pt x="120464" y="134532"/>
                    <a:pt x="269063" y="134532"/>
                  </a:cubicBezTo>
                  <a:cubicBezTo>
                    <a:pt x="417662" y="134532"/>
                    <a:pt x="538126" y="104416"/>
                    <a:pt x="538126" y="67266"/>
                  </a:cubicBezTo>
                  <a:lnTo>
                    <a:pt x="538126" y="905621"/>
                  </a:lnTo>
                  <a:cubicBezTo>
                    <a:pt x="506778" y="1070996"/>
                    <a:pt x="353998" y="1095232"/>
                    <a:pt x="264310" y="1095232"/>
                  </a:cubicBezTo>
                  <a:cubicBezTo>
                    <a:pt x="174622" y="1095232"/>
                    <a:pt x="58339" y="1070996"/>
                    <a:pt x="0" y="905621"/>
                  </a:cubicBezTo>
                  <a:lnTo>
                    <a:pt x="0" y="67266"/>
                  </a:lnTo>
                  <a:close/>
                </a:path>
                <a:path w="538126" h="1097999" fill="lighten" stroke="0" extrusionOk="0">
                  <a:moveTo>
                    <a:pt x="0" y="67266"/>
                  </a:move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lose/>
                </a:path>
                <a:path w="538126" h="1097999" fill="none" extrusionOk="0">
                  <a:moveTo>
                    <a:pt x="538126" y="67266"/>
                  </a:move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lnTo>
                    <a:pt x="538126" y="905621"/>
                  </a:lnTo>
                  <a:cubicBezTo>
                    <a:pt x="521065" y="1054327"/>
                    <a:pt x="475444" y="1042199"/>
                    <a:pt x="411949" y="1071420"/>
                  </a:cubicBezTo>
                  <a:cubicBezTo>
                    <a:pt x="348454" y="1100641"/>
                    <a:pt x="225813" y="1108578"/>
                    <a:pt x="157155" y="1080945"/>
                  </a:cubicBezTo>
                  <a:cubicBezTo>
                    <a:pt x="112311" y="1069734"/>
                    <a:pt x="17064" y="1054724"/>
                    <a:pt x="0" y="905621"/>
                  </a:cubicBezTo>
                  <a:lnTo>
                    <a:pt x="0" y="67266"/>
                  </a:lnTo>
                </a:path>
              </a:pathLst>
            </a:custGeom>
            <a:solidFill>
              <a:schemeClr val="bg1">
                <a:lumMod val="9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770492" y="3370598"/>
              <a:ext cx="517765" cy="12031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5521167" y="3052621"/>
            <a:ext cx="247395" cy="471629"/>
            <a:chOff x="764389" y="3364849"/>
            <a:chExt cx="538126" cy="1097999"/>
          </a:xfrm>
        </p:grpSpPr>
        <p:sp>
          <p:nvSpPr>
            <p:cNvPr id="116" name="Can 6"/>
            <p:cNvSpPr/>
            <p:nvPr/>
          </p:nvSpPr>
          <p:spPr>
            <a:xfrm>
              <a:off x="764389" y="3364849"/>
              <a:ext cx="538126" cy="1097999"/>
            </a:xfrm>
            <a:custGeom>
              <a:avLst/>
              <a:gdLst>
                <a:gd name="connsiteX0" fmla="*/ 0 w 538126"/>
                <a:gd name="connsiteY0" fmla="*/ 67266 h 972887"/>
                <a:gd name="connsiteX1" fmla="*/ 269063 w 538126"/>
                <a:gd name="connsiteY1" fmla="*/ 134532 h 972887"/>
                <a:gd name="connsiteX2" fmla="*/ 538126 w 538126"/>
                <a:gd name="connsiteY2" fmla="*/ 67266 h 972887"/>
                <a:gd name="connsiteX3" fmla="*/ 538126 w 538126"/>
                <a:gd name="connsiteY3" fmla="*/ 905621 h 972887"/>
                <a:gd name="connsiteX4" fmla="*/ 269063 w 538126"/>
                <a:gd name="connsiteY4" fmla="*/ 972887 h 972887"/>
                <a:gd name="connsiteX5" fmla="*/ 0 w 538126"/>
                <a:gd name="connsiteY5" fmla="*/ 905621 h 972887"/>
                <a:gd name="connsiteX6" fmla="*/ 0 w 538126"/>
                <a:gd name="connsiteY6" fmla="*/ 67266 h 972887"/>
                <a:gd name="connsiteX0" fmla="*/ 0 w 538126"/>
                <a:gd name="connsiteY0" fmla="*/ 67266 h 972887"/>
                <a:gd name="connsiteX1" fmla="*/ 269063 w 538126"/>
                <a:gd name="connsiteY1" fmla="*/ 0 h 972887"/>
                <a:gd name="connsiteX2" fmla="*/ 538126 w 538126"/>
                <a:gd name="connsiteY2" fmla="*/ 67266 h 972887"/>
                <a:gd name="connsiteX3" fmla="*/ 269063 w 538126"/>
                <a:gd name="connsiteY3" fmla="*/ 134532 h 972887"/>
                <a:gd name="connsiteX4" fmla="*/ 0 w 538126"/>
                <a:gd name="connsiteY4" fmla="*/ 67266 h 972887"/>
                <a:gd name="connsiteX0" fmla="*/ 538126 w 538126"/>
                <a:gd name="connsiteY0" fmla="*/ 67266 h 972887"/>
                <a:gd name="connsiteX1" fmla="*/ 269063 w 538126"/>
                <a:gd name="connsiteY1" fmla="*/ 134532 h 972887"/>
                <a:gd name="connsiteX2" fmla="*/ 0 w 538126"/>
                <a:gd name="connsiteY2" fmla="*/ 67266 h 972887"/>
                <a:gd name="connsiteX3" fmla="*/ 269063 w 538126"/>
                <a:gd name="connsiteY3" fmla="*/ 0 h 972887"/>
                <a:gd name="connsiteX4" fmla="*/ 538126 w 538126"/>
                <a:gd name="connsiteY4" fmla="*/ 67266 h 972887"/>
                <a:gd name="connsiteX5" fmla="*/ 538126 w 538126"/>
                <a:gd name="connsiteY5" fmla="*/ 905621 h 972887"/>
                <a:gd name="connsiteX6" fmla="*/ 269063 w 538126"/>
                <a:gd name="connsiteY6" fmla="*/ 972887 h 972887"/>
                <a:gd name="connsiteX7" fmla="*/ 0 w 538126"/>
                <a:gd name="connsiteY7" fmla="*/ 905621 h 972887"/>
                <a:gd name="connsiteX8" fmla="*/ 0 w 538126"/>
                <a:gd name="connsiteY8" fmla="*/ 67266 h 972887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269063 w 538126"/>
                <a:gd name="connsiteY6" fmla="*/ 972887 h 986832"/>
                <a:gd name="connsiteX7" fmla="*/ 102386 w 538126"/>
                <a:gd name="connsiteY7" fmla="*/ 961883 h 986832"/>
                <a:gd name="connsiteX8" fmla="*/ 0 w 538126"/>
                <a:gd name="connsiteY8" fmla="*/ 905621 h 986832"/>
                <a:gd name="connsiteX9" fmla="*/ 0 w 538126"/>
                <a:gd name="connsiteY9" fmla="*/ 67266 h 986832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435761 w 538126"/>
                <a:gd name="connsiteY6" fmla="*/ 959501 h 986832"/>
                <a:gd name="connsiteX7" fmla="*/ 269063 w 538126"/>
                <a:gd name="connsiteY7" fmla="*/ 972887 h 986832"/>
                <a:gd name="connsiteX8" fmla="*/ 102386 w 538126"/>
                <a:gd name="connsiteY8" fmla="*/ 961883 h 986832"/>
                <a:gd name="connsiteX9" fmla="*/ 0 w 538126"/>
                <a:gd name="connsiteY9" fmla="*/ 905621 h 986832"/>
                <a:gd name="connsiteX10" fmla="*/ 0 w 538126"/>
                <a:gd name="connsiteY10" fmla="*/ 67266 h 986832"/>
                <a:gd name="connsiteX0" fmla="*/ 0 w 538126"/>
                <a:gd name="connsiteY0" fmla="*/ 67266 h 1087694"/>
                <a:gd name="connsiteX1" fmla="*/ 269063 w 538126"/>
                <a:gd name="connsiteY1" fmla="*/ 134532 h 1087694"/>
                <a:gd name="connsiteX2" fmla="*/ 538126 w 538126"/>
                <a:gd name="connsiteY2" fmla="*/ 67266 h 1087694"/>
                <a:gd name="connsiteX3" fmla="*/ 538126 w 538126"/>
                <a:gd name="connsiteY3" fmla="*/ 905621 h 1087694"/>
                <a:gd name="connsiteX4" fmla="*/ 269063 w 538126"/>
                <a:gd name="connsiteY4" fmla="*/ 972887 h 1087694"/>
                <a:gd name="connsiteX5" fmla="*/ 0 w 538126"/>
                <a:gd name="connsiteY5" fmla="*/ 905621 h 1087694"/>
                <a:gd name="connsiteX6" fmla="*/ 0 w 538126"/>
                <a:gd name="connsiteY6" fmla="*/ 67266 h 1087694"/>
                <a:gd name="connsiteX0" fmla="*/ 0 w 538126"/>
                <a:gd name="connsiteY0" fmla="*/ 67266 h 1087694"/>
                <a:gd name="connsiteX1" fmla="*/ 269063 w 538126"/>
                <a:gd name="connsiteY1" fmla="*/ 0 h 1087694"/>
                <a:gd name="connsiteX2" fmla="*/ 538126 w 538126"/>
                <a:gd name="connsiteY2" fmla="*/ 67266 h 1087694"/>
                <a:gd name="connsiteX3" fmla="*/ 269063 w 538126"/>
                <a:gd name="connsiteY3" fmla="*/ 134532 h 1087694"/>
                <a:gd name="connsiteX4" fmla="*/ 0 w 538126"/>
                <a:gd name="connsiteY4" fmla="*/ 67266 h 1087694"/>
                <a:gd name="connsiteX0" fmla="*/ 538126 w 538126"/>
                <a:gd name="connsiteY0" fmla="*/ 67266 h 1087694"/>
                <a:gd name="connsiteX1" fmla="*/ 269063 w 538126"/>
                <a:gd name="connsiteY1" fmla="*/ 134532 h 1087694"/>
                <a:gd name="connsiteX2" fmla="*/ 0 w 538126"/>
                <a:gd name="connsiteY2" fmla="*/ 67266 h 1087694"/>
                <a:gd name="connsiteX3" fmla="*/ 269063 w 538126"/>
                <a:gd name="connsiteY3" fmla="*/ 0 h 1087694"/>
                <a:gd name="connsiteX4" fmla="*/ 538126 w 538126"/>
                <a:gd name="connsiteY4" fmla="*/ 67266 h 1087694"/>
                <a:gd name="connsiteX5" fmla="*/ 538126 w 538126"/>
                <a:gd name="connsiteY5" fmla="*/ 905621 h 1087694"/>
                <a:gd name="connsiteX6" fmla="*/ 435761 w 538126"/>
                <a:gd name="connsiteY6" fmla="*/ 959501 h 1087694"/>
                <a:gd name="connsiteX7" fmla="*/ 276207 w 538126"/>
                <a:gd name="connsiteY7" fmla="*/ 1087187 h 1087694"/>
                <a:gd name="connsiteX8" fmla="*/ 102386 w 538126"/>
                <a:gd name="connsiteY8" fmla="*/ 961883 h 1087694"/>
                <a:gd name="connsiteX9" fmla="*/ 0 w 538126"/>
                <a:gd name="connsiteY9" fmla="*/ 905621 h 1087694"/>
                <a:gd name="connsiteX10" fmla="*/ 0 w 538126"/>
                <a:gd name="connsiteY10" fmla="*/ 67266 h 1087694"/>
                <a:gd name="connsiteX0" fmla="*/ 0 w 538126"/>
                <a:gd name="connsiteY0" fmla="*/ 67266 h 1094029"/>
                <a:gd name="connsiteX1" fmla="*/ 269063 w 538126"/>
                <a:gd name="connsiteY1" fmla="*/ 134532 h 1094029"/>
                <a:gd name="connsiteX2" fmla="*/ 538126 w 538126"/>
                <a:gd name="connsiteY2" fmla="*/ 67266 h 1094029"/>
                <a:gd name="connsiteX3" fmla="*/ 538126 w 538126"/>
                <a:gd name="connsiteY3" fmla="*/ 905621 h 1094029"/>
                <a:gd name="connsiteX4" fmla="*/ 269063 w 538126"/>
                <a:gd name="connsiteY4" fmla="*/ 972887 h 1094029"/>
                <a:gd name="connsiteX5" fmla="*/ 0 w 538126"/>
                <a:gd name="connsiteY5" fmla="*/ 905621 h 1094029"/>
                <a:gd name="connsiteX6" fmla="*/ 0 w 538126"/>
                <a:gd name="connsiteY6" fmla="*/ 67266 h 1094029"/>
                <a:gd name="connsiteX0" fmla="*/ 0 w 538126"/>
                <a:gd name="connsiteY0" fmla="*/ 67266 h 1094029"/>
                <a:gd name="connsiteX1" fmla="*/ 269063 w 538126"/>
                <a:gd name="connsiteY1" fmla="*/ 0 h 1094029"/>
                <a:gd name="connsiteX2" fmla="*/ 538126 w 538126"/>
                <a:gd name="connsiteY2" fmla="*/ 67266 h 1094029"/>
                <a:gd name="connsiteX3" fmla="*/ 269063 w 538126"/>
                <a:gd name="connsiteY3" fmla="*/ 134532 h 1094029"/>
                <a:gd name="connsiteX4" fmla="*/ 0 w 538126"/>
                <a:gd name="connsiteY4" fmla="*/ 67266 h 1094029"/>
                <a:gd name="connsiteX0" fmla="*/ 538126 w 538126"/>
                <a:gd name="connsiteY0" fmla="*/ 67266 h 1094029"/>
                <a:gd name="connsiteX1" fmla="*/ 269063 w 538126"/>
                <a:gd name="connsiteY1" fmla="*/ 134532 h 1094029"/>
                <a:gd name="connsiteX2" fmla="*/ 0 w 538126"/>
                <a:gd name="connsiteY2" fmla="*/ 67266 h 1094029"/>
                <a:gd name="connsiteX3" fmla="*/ 269063 w 538126"/>
                <a:gd name="connsiteY3" fmla="*/ 0 h 1094029"/>
                <a:gd name="connsiteX4" fmla="*/ 538126 w 538126"/>
                <a:gd name="connsiteY4" fmla="*/ 67266 h 1094029"/>
                <a:gd name="connsiteX5" fmla="*/ 538126 w 538126"/>
                <a:gd name="connsiteY5" fmla="*/ 905621 h 1094029"/>
                <a:gd name="connsiteX6" fmla="*/ 411949 w 538126"/>
                <a:gd name="connsiteY6" fmla="*/ 1071420 h 1094029"/>
                <a:gd name="connsiteX7" fmla="*/ 276207 w 538126"/>
                <a:gd name="connsiteY7" fmla="*/ 1087187 h 1094029"/>
                <a:gd name="connsiteX8" fmla="*/ 102386 w 538126"/>
                <a:gd name="connsiteY8" fmla="*/ 961883 h 1094029"/>
                <a:gd name="connsiteX9" fmla="*/ 0 w 538126"/>
                <a:gd name="connsiteY9" fmla="*/ 905621 h 1094029"/>
                <a:gd name="connsiteX10" fmla="*/ 0 w 538126"/>
                <a:gd name="connsiteY10" fmla="*/ 67266 h 1094029"/>
                <a:gd name="connsiteX0" fmla="*/ 0 w 538126"/>
                <a:gd name="connsiteY0" fmla="*/ 67266 h 1088928"/>
                <a:gd name="connsiteX1" fmla="*/ 269063 w 538126"/>
                <a:gd name="connsiteY1" fmla="*/ 134532 h 1088928"/>
                <a:gd name="connsiteX2" fmla="*/ 538126 w 538126"/>
                <a:gd name="connsiteY2" fmla="*/ 67266 h 1088928"/>
                <a:gd name="connsiteX3" fmla="*/ 538126 w 538126"/>
                <a:gd name="connsiteY3" fmla="*/ 905621 h 1088928"/>
                <a:gd name="connsiteX4" fmla="*/ 269063 w 538126"/>
                <a:gd name="connsiteY4" fmla="*/ 972887 h 1088928"/>
                <a:gd name="connsiteX5" fmla="*/ 0 w 538126"/>
                <a:gd name="connsiteY5" fmla="*/ 905621 h 1088928"/>
                <a:gd name="connsiteX6" fmla="*/ 0 w 538126"/>
                <a:gd name="connsiteY6" fmla="*/ 67266 h 1088928"/>
                <a:gd name="connsiteX0" fmla="*/ 0 w 538126"/>
                <a:gd name="connsiteY0" fmla="*/ 67266 h 1088928"/>
                <a:gd name="connsiteX1" fmla="*/ 269063 w 538126"/>
                <a:gd name="connsiteY1" fmla="*/ 0 h 1088928"/>
                <a:gd name="connsiteX2" fmla="*/ 538126 w 538126"/>
                <a:gd name="connsiteY2" fmla="*/ 67266 h 1088928"/>
                <a:gd name="connsiteX3" fmla="*/ 269063 w 538126"/>
                <a:gd name="connsiteY3" fmla="*/ 134532 h 1088928"/>
                <a:gd name="connsiteX4" fmla="*/ 0 w 538126"/>
                <a:gd name="connsiteY4" fmla="*/ 67266 h 1088928"/>
                <a:gd name="connsiteX0" fmla="*/ 538126 w 538126"/>
                <a:gd name="connsiteY0" fmla="*/ 67266 h 1088928"/>
                <a:gd name="connsiteX1" fmla="*/ 269063 w 538126"/>
                <a:gd name="connsiteY1" fmla="*/ 134532 h 1088928"/>
                <a:gd name="connsiteX2" fmla="*/ 0 w 538126"/>
                <a:gd name="connsiteY2" fmla="*/ 67266 h 1088928"/>
                <a:gd name="connsiteX3" fmla="*/ 269063 w 538126"/>
                <a:gd name="connsiteY3" fmla="*/ 0 h 1088928"/>
                <a:gd name="connsiteX4" fmla="*/ 538126 w 538126"/>
                <a:gd name="connsiteY4" fmla="*/ 67266 h 1088928"/>
                <a:gd name="connsiteX5" fmla="*/ 538126 w 538126"/>
                <a:gd name="connsiteY5" fmla="*/ 905621 h 1088928"/>
                <a:gd name="connsiteX6" fmla="*/ 411949 w 538126"/>
                <a:gd name="connsiteY6" fmla="*/ 1071420 h 1088928"/>
                <a:gd name="connsiteX7" fmla="*/ 276207 w 538126"/>
                <a:gd name="connsiteY7" fmla="*/ 1087187 h 1088928"/>
                <a:gd name="connsiteX8" fmla="*/ 157155 w 538126"/>
                <a:gd name="connsiteY8" fmla="*/ 1080945 h 1088928"/>
                <a:gd name="connsiteX9" fmla="*/ 0 w 538126"/>
                <a:gd name="connsiteY9" fmla="*/ 905621 h 1088928"/>
                <a:gd name="connsiteX10" fmla="*/ 0 w 538126"/>
                <a:gd name="connsiteY10" fmla="*/ 67266 h 1088928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9063 w 538126"/>
                <a:gd name="connsiteY4" fmla="*/ 97288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257157 w 538126"/>
                <a:gd name="connsiteY5" fmla="*/ 1060993 h 1097999"/>
                <a:gd name="connsiteX6" fmla="*/ 0 w 538126"/>
                <a:gd name="connsiteY6" fmla="*/ 905621 h 1097999"/>
                <a:gd name="connsiteX7" fmla="*/ 0 w 538126"/>
                <a:gd name="connsiteY7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21461 w 538126"/>
                <a:gd name="connsiteY4" fmla="*/ 106665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6692 w 538126"/>
                <a:gd name="connsiteY4" fmla="*/ 1083326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4310 w 538126"/>
                <a:gd name="connsiteY4" fmla="*/ 1095232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26" h="1097999" stroke="0" extrusionOk="0">
                  <a:moveTo>
                    <a:pt x="0" y="67266"/>
                  </a:moveTo>
                  <a:cubicBezTo>
                    <a:pt x="0" y="104416"/>
                    <a:pt x="120464" y="134532"/>
                    <a:pt x="269063" y="134532"/>
                  </a:cubicBezTo>
                  <a:cubicBezTo>
                    <a:pt x="417662" y="134532"/>
                    <a:pt x="538126" y="104416"/>
                    <a:pt x="538126" y="67266"/>
                  </a:cubicBezTo>
                  <a:lnTo>
                    <a:pt x="538126" y="905621"/>
                  </a:lnTo>
                  <a:cubicBezTo>
                    <a:pt x="506778" y="1070996"/>
                    <a:pt x="353998" y="1095232"/>
                    <a:pt x="264310" y="1095232"/>
                  </a:cubicBezTo>
                  <a:cubicBezTo>
                    <a:pt x="174622" y="1095232"/>
                    <a:pt x="58339" y="1070996"/>
                    <a:pt x="0" y="905621"/>
                  </a:cubicBezTo>
                  <a:lnTo>
                    <a:pt x="0" y="67266"/>
                  </a:lnTo>
                  <a:close/>
                </a:path>
                <a:path w="538126" h="1097999" fill="lighten" stroke="0" extrusionOk="0">
                  <a:moveTo>
                    <a:pt x="0" y="67266"/>
                  </a:move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lose/>
                </a:path>
                <a:path w="538126" h="1097999" fill="none" extrusionOk="0">
                  <a:moveTo>
                    <a:pt x="538126" y="67266"/>
                  </a:move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lnTo>
                    <a:pt x="538126" y="905621"/>
                  </a:lnTo>
                  <a:cubicBezTo>
                    <a:pt x="521065" y="1054327"/>
                    <a:pt x="475444" y="1042199"/>
                    <a:pt x="411949" y="1071420"/>
                  </a:cubicBezTo>
                  <a:cubicBezTo>
                    <a:pt x="348454" y="1100641"/>
                    <a:pt x="225813" y="1108578"/>
                    <a:pt x="157155" y="1080945"/>
                  </a:cubicBezTo>
                  <a:cubicBezTo>
                    <a:pt x="112311" y="1069734"/>
                    <a:pt x="17064" y="1054724"/>
                    <a:pt x="0" y="905621"/>
                  </a:cubicBezTo>
                  <a:lnTo>
                    <a:pt x="0" y="67266"/>
                  </a:lnTo>
                </a:path>
              </a:pathLst>
            </a:custGeom>
            <a:solidFill>
              <a:schemeClr val="bg1">
                <a:lumMod val="9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770492" y="3370598"/>
              <a:ext cx="517765" cy="12031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712777" y="3047905"/>
            <a:ext cx="257441" cy="476345"/>
            <a:chOff x="764389" y="3364849"/>
            <a:chExt cx="538126" cy="1097999"/>
          </a:xfrm>
        </p:grpSpPr>
        <p:sp>
          <p:nvSpPr>
            <p:cNvPr id="119" name="Can 6"/>
            <p:cNvSpPr/>
            <p:nvPr/>
          </p:nvSpPr>
          <p:spPr>
            <a:xfrm>
              <a:off x="764389" y="3364849"/>
              <a:ext cx="538126" cy="1097999"/>
            </a:xfrm>
            <a:custGeom>
              <a:avLst/>
              <a:gdLst>
                <a:gd name="connsiteX0" fmla="*/ 0 w 538126"/>
                <a:gd name="connsiteY0" fmla="*/ 67266 h 972887"/>
                <a:gd name="connsiteX1" fmla="*/ 269063 w 538126"/>
                <a:gd name="connsiteY1" fmla="*/ 134532 h 972887"/>
                <a:gd name="connsiteX2" fmla="*/ 538126 w 538126"/>
                <a:gd name="connsiteY2" fmla="*/ 67266 h 972887"/>
                <a:gd name="connsiteX3" fmla="*/ 538126 w 538126"/>
                <a:gd name="connsiteY3" fmla="*/ 905621 h 972887"/>
                <a:gd name="connsiteX4" fmla="*/ 269063 w 538126"/>
                <a:gd name="connsiteY4" fmla="*/ 972887 h 972887"/>
                <a:gd name="connsiteX5" fmla="*/ 0 w 538126"/>
                <a:gd name="connsiteY5" fmla="*/ 905621 h 972887"/>
                <a:gd name="connsiteX6" fmla="*/ 0 w 538126"/>
                <a:gd name="connsiteY6" fmla="*/ 67266 h 972887"/>
                <a:gd name="connsiteX0" fmla="*/ 0 w 538126"/>
                <a:gd name="connsiteY0" fmla="*/ 67266 h 972887"/>
                <a:gd name="connsiteX1" fmla="*/ 269063 w 538126"/>
                <a:gd name="connsiteY1" fmla="*/ 0 h 972887"/>
                <a:gd name="connsiteX2" fmla="*/ 538126 w 538126"/>
                <a:gd name="connsiteY2" fmla="*/ 67266 h 972887"/>
                <a:gd name="connsiteX3" fmla="*/ 269063 w 538126"/>
                <a:gd name="connsiteY3" fmla="*/ 134532 h 972887"/>
                <a:gd name="connsiteX4" fmla="*/ 0 w 538126"/>
                <a:gd name="connsiteY4" fmla="*/ 67266 h 972887"/>
                <a:gd name="connsiteX0" fmla="*/ 538126 w 538126"/>
                <a:gd name="connsiteY0" fmla="*/ 67266 h 972887"/>
                <a:gd name="connsiteX1" fmla="*/ 269063 w 538126"/>
                <a:gd name="connsiteY1" fmla="*/ 134532 h 972887"/>
                <a:gd name="connsiteX2" fmla="*/ 0 w 538126"/>
                <a:gd name="connsiteY2" fmla="*/ 67266 h 972887"/>
                <a:gd name="connsiteX3" fmla="*/ 269063 w 538126"/>
                <a:gd name="connsiteY3" fmla="*/ 0 h 972887"/>
                <a:gd name="connsiteX4" fmla="*/ 538126 w 538126"/>
                <a:gd name="connsiteY4" fmla="*/ 67266 h 972887"/>
                <a:gd name="connsiteX5" fmla="*/ 538126 w 538126"/>
                <a:gd name="connsiteY5" fmla="*/ 905621 h 972887"/>
                <a:gd name="connsiteX6" fmla="*/ 269063 w 538126"/>
                <a:gd name="connsiteY6" fmla="*/ 972887 h 972887"/>
                <a:gd name="connsiteX7" fmla="*/ 0 w 538126"/>
                <a:gd name="connsiteY7" fmla="*/ 905621 h 972887"/>
                <a:gd name="connsiteX8" fmla="*/ 0 w 538126"/>
                <a:gd name="connsiteY8" fmla="*/ 67266 h 972887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269063 w 538126"/>
                <a:gd name="connsiteY6" fmla="*/ 972887 h 986832"/>
                <a:gd name="connsiteX7" fmla="*/ 102386 w 538126"/>
                <a:gd name="connsiteY7" fmla="*/ 961883 h 986832"/>
                <a:gd name="connsiteX8" fmla="*/ 0 w 538126"/>
                <a:gd name="connsiteY8" fmla="*/ 905621 h 986832"/>
                <a:gd name="connsiteX9" fmla="*/ 0 w 538126"/>
                <a:gd name="connsiteY9" fmla="*/ 67266 h 986832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435761 w 538126"/>
                <a:gd name="connsiteY6" fmla="*/ 959501 h 986832"/>
                <a:gd name="connsiteX7" fmla="*/ 269063 w 538126"/>
                <a:gd name="connsiteY7" fmla="*/ 972887 h 986832"/>
                <a:gd name="connsiteX8" fmla="*/ 102386 w 538126"/>
                <a:gd name="connsiteY8" fmla="*/ 961883 h 986832"/>
                <a:gd name="connsiteX9" fmla="*/ 0 w 538126"/>
                <a:gd name="connsiteY9" fmla="*/ 905621 h 986832"/>
                <a:gd name="connsiteX10" fmla="*/ 0 w 538126"/>
                <a:gd name="connsiteY10" fmla="*/ 67266 h 986832"/>
                <a:gd name="connsiteX0" fmla="*/ 0 w 538126"/>
                <a:gd name="connsiteY0" fmla="*/ 67266 h 1087694"/>
                <a:gd name="connsiteX1" fmla="*/ 269063 w 538126"/>
                <a:gd name="connsiteY1" fmla="*/ 134532 h 1087694"/>
                <a:gd name="connsiteX2" fmla="*/ 538126 w 538126"/>
                <a:gd name="connsiteY2" fmla="*/ 67266 h 1087694"/>
                <a:gd name="connsiteX3" fmla="*/ 538126 w 538126"/>
                <a:gd name="connsiteY3" fmla="*/ 905621 h 1087694"/>
                <a:gd name="connsiteX4" fmla="*/ 269063 w 538126"/>
                <a:gd name="connsiteY4" fmla="*/ 972887 h 1087694"/>
                <a:gd name="connsiteX5" fmla="*/ 0 w 538126"/>
                <a:gd name="connsiteY5" fmla="*/ 905621 h 1087694"/>
                <a:gd name="connsiteX6" fmla="*/ 0 w 538126"/>
                <a:gd name="connsiteY6" fmla="*/ 67266 h 1087694"/>
                <a:gd name="connsiteX0" fmla="*/ 0 w 538126"/>
                <a:gd name="connsiteY0" fmla="*/ 67266 h 1087694"/>
                <a:gd name="connsiteX1" fmla="*/ 269063 w 538126"/>
                <a:gd name="connsiteY1" fmla="*/ 0 h 1087694"/>
                <a:gd name="connsiteX2" fmla="*/ 538126 w 538126"/>
                <a:gd name="connsiteY2" fmla="*/ 67266 h 1087694"/>
                <a:gd name="connsiteX3" fmla="*/ 269063 w 538126"/>
                <a:gd name="connsiteY3" fmla="*/ 134532 h 1087694"/>
                <a:gd name="connsiteX4" fmla="*/ 0 w 538126"/>
                <a:gd name="connsiteY4" fmla="*/ 67266 h 1087694"/>
                <a:gd name="connsiteX0" fmla="*/ 538126 w 538126"/>
                <a:gd name="connsiteY0" fmla="*/ 67266 h 1087694"/>
                <a:gd name="connsiteX1" fmla="*/ 269063 w 538126"/>
                <a:gd name="connsiteY1" fmla="*/ 134532 h 1087694"/>
                <a:gd name="connsiteX2" fmla="*/ 0 w 538126"/>
                <a:gd name="connsiteY2" fmla="*/ 67266 h 1087694"/>
                <a:gd name="connsiteX3" fmla="*/ 269063 w 538126"/>
                <a:gd name="connsiteY3" fmla="*/ 0 h 1087694"/>
                <a:gd name="connsiteX4" fmla="*/ 538126 w 538126"/>
                <a:gd name="connsiteY4" fmla="*/ 67266 h 1087694"/>
                <a:gd name="connsiteX5" fmla="*/ 538126 w 538126"/>
                <a:gd name="connsiteY5" fmla="*/ 905621 h 1087694"/>
                <a:gd name="connsiteX6" fmla="*/ 435761 w 538126"/>
                <a:gd name="connsiteY6" fmla="*/ 959501 h 1087694"/>
                <a:gd name="connsiteX7" fmla="*/ 276207 w 538126"/>
                <a:gd name="connsiteY7" fmla="*/ 1087187 h 1087694"/>
                <a:gd name="connsiteX8" fmla="*/ 102386 w 538126"/>
                <a:gd name="connsiteY8" fmla="*/ 961883 h 1087694"/>
                <a:gd name="connsiteX9" fmla="*/ 0 w 538126"/>
                <a:gd name="connsiteY9" fmla="*/ 905621 h 1087694"/>
                <a:gd name="connsiteX10" fmla="*/ 0 w 538126"/>
                <a:gd name="connsiteY10" fmla="*/ 67266 h 1087694"/>
                <a:gd name="connsiteX0" fmla="*/ 0 w 538126"/>
                <a:gd name="connsiteY0" fmla="*/ 67266 h 1094029"/>
                <a:gd name="connsiteX1" fmla="*/ 269063 w 538126"/>
                <a:gd name="connsiteY1" fmla="*/ 134532 h 1094029"/>
                <a:gd name="connsiteX2" fmla="*/ 538126 w 538126"/>
                <a:gd name="connsiteY2" fmla="*/ 67266 h 1094029"/>
                <a:gd name="connsiteX3" fmla="*/ 538126 w 538126"/>
                <a:gd name="connsiteY3" fmla="*/ 905621 h 1094029"/>
                <a:gd name="connsiteX4" fmla="*/ 269063 w 538126"/>
                <a:gd name="connsiteY4" fmla="*/ 972887 h 1094029"/>
                <a:gd name="connsiteX5" fmla="*/ 0 w 538126"/>
                <a:gd name="connsiteY5" fmla="*/ 905621 h 1094029"/>
                <a:gd name="connsiteX6" fmla="*/ 0 w 538126"/>
                <a:gd name="connsiteY6" fmla="*/ 67266 h 1094029"/>
                <a:gd name="connsiteX0" fmla="*/ 0 w 538126"/>
                <a:gd name="connsiteY0" fmla="*/ 67266 h 1094029"/>
                <a:gd name="connsiteX1" fmla="*/ 269063 w 538126"/>
                <a:gd name="connsiteY1" fmla="*/ 0 h 1094029"/>
                <a:gd name="connsiteX2" fmla="*/ 538126 w 538126"/>
                <a:gd name="connsiteY2" fmla="*/ 67266 h 1094029"/>
                <a:gd name="connsiteX3" fmla="*/ 269063 w 538126"/>
                <a:gd name="connsiteY3" fmla="*/ 134532 h 1094029"/>
                <a:gd name="connsiteX4" fmla="*/ 0 w 538126"/>
                <a:gd name="connsiteY4" fmla="*/ 67266 h 1094029"/>
                <a:gd name="connsiteX0" fmla="*/ 538126 w 538126"/>
                <a:gd name="connsiteY0" fmla="*/ 67266 h 1094029"/>
                <a:gd name="connsiteX1" fmla="*/ 269063 w 538126"/>
                <a:gd name="connsiteY1" fmla="*/ 134532 h 1094029"/>
                <a:gd name="connsiteX2" fmla="*/ 0 w 538126"/>
                <a:gd name="connsiteY2" fmla="*/ 67266 h 1094029"/>
                <a:gd name="connsiteX3" fmla="*/ 269063 w 538126"/>
                <a:gd name="connsiteY3" fmla="*/ 0 h 1094029"/>
                <a:gd name="connsiteX4" fmla="*/ 538126 w 538126"/>
                <a:gd name="connsiteY4" fmla="*/ 67266 h 1094029"/>
                <a:gd name="connsiteX5" fmla="*/ 538126 w 538126"/>
                <a:gd name="connsiteY5" fmla="*/ 905621 h 1094029"/>
                <a:gd name="connsiteX6" fmla="*/ 411949 w 538126"/>
                <a:gd name="connsiteY6" fmla="*/ 1071420 h 1094029"/>
                <a:gd name="connsiteX7" fmla="*/ 276207 w 538126"/>
                <a:gd name="connsiteY7" fmla="*/ 1087187 h 1094029"/>
                <a:gd name="connsiteX8" fmla="*/ 102386 w 538126"/>
                <a:gd name="connsiteY8" fmla="*/ 961883 h 1094029"/>
                <a:gd name="connsiteX9" fmla="*/ 0 w 538126"/>
                <a:gd name="connsiteY9" fmla="*/ 905621 h 1094029"/>
                <a:gd name="connsiteX10" fmla="*/ 0 w 538126"/>
                <a:gd name="connsiteY10" fmla="*/ 67266 h 1094029"/>
                <a:gd name="connsiteX0" fmla="*/ 0 w 538126"/>
                <a:gd name="connsiteY0" fmla="*/ 67266 h 1088928"/>
                <a:gd name="connsiteX1" fmla="*/ 269063 w 538126"/>
                <a:gd name="connsiteY1" fmla="*/ 134532 h 1088928"/>
                <a:gd name="connsiteX2" fmla="*/ 538126 w 538126"/>
                <a:gd name="connsiteY2" fmla="*/ 67266 h 1088928"/>
                <a:gd name="connsiteX3" fmla="*/ 538126 w 538126"/>
                <a:gd name="connsiteY3" fmla="*/ 905621 h 1088928"/>
                <a:gd name="connsiteX4" fmla="*/ 269063 w 538126"/>
                <a:gd name="connsiteY4" fmla="*/ 972887 h 1088928"/>
                <a:gd name="connsiteX5" fmla="*/ 0 w 538126"/>
                <a:gd name="connsiteY5" fmla="*/ 905621 h 1088928"/>
                <a:gd name="connsiteX6" fmla="*/ 0 w 538126"/>
                <a:gd name="connsiteY6" fmla="*/ 67266 h 1088928"/>
                <a:gd name="connsiteX0" fmla="*/ 0 w 538126"/>
                <a:gd name="connsiteY0" fmla="*/ 67266 h 1088928"/>
                <a:gd name="connsiteX1" fmla="*/ 269063 w 538126"/>
                <a:gd name="connsiteY1" fmla="*/ 0 h 1088928"/>
                <a:gd name="connsiteX2" fmla="*/ 538126 w 538126"/>
                <a:gd name="connsiteY2" fmla="*/ 67266 h 1088928"/>
                <a:gd name="connsiteX3" fmla="*/ 269063 w 538126"/>
                <a:gd name="connsiteY3" fmla="*/ 134532 h 1088928"/>
                <a:gd name="connsiteX4" fmla="*/ 0 w 538126"/>
                <a:gd name="connsiteY4" fmla="*/ 67266 h 1088928"/>
                <a:gd name="connsiteX0" fmla="*/ 538126 w 538126"/>
                <a:gd name="connsiteY0" fmla="*/ 67266 h 1088928"/>
                <a:gd name="connsiteX1" fmla="*/ 269063 w 538126"/>
                <a:gd name="connsiteY1" fmla="*/ 134532 h 1088928"/>
                <a:gd name="connsiteX2" fmla="*/ 0 w 538126"/>
                <a:gd name="connsiteY2" fmla="*/ 67266 h 1088928"/>
                <a:gd name="connsiteX3" fmla="*/ 269063 w 538126"/>
                <a:gd name="connsiteY3" fmla="*/ 0 h 1088928"/>
                <a:gd name="connsiteX4" fmla="*/ 538126 w 538126"/>
                <a:gd name="connsiteY4" fmla="*/ 67266 h 1088928"/>
                <a:gd name="connsiteX5" fmla="*/ 538126 w 538126"/>
                <a:gd name="connsiteY5" fmla="*/ 905621 h 1088928"/>
                <a:gd name="connsiteX6" fmla="*/ 411949 w 538126"/>
                <a:gd name="connsiteY6" fmla="*/ 1071420 h 1088928"/>
                <a:gd name="connsiteX7" fmla="*/ 276207 w 538126"/>
                <a:gd name="connsiteY7" fmla="*/ 1087187 h 1088928"/>
                <a:gd name="connsiteX8" fmla="*/ 157155 w 538126"/>
                <a:gd name="connsiteY8" fmla="*/ 1080945 h 1088928"/>
                <a:gd name="connsiteX9" fmla="*/ 0 w 538126"/>
                <a:gd name="connsiteY9" fmla="*/ 905621 h 1088928"/>
                <a:gd name="connsiteX10" fmla="*/ 0 w 538126"/>
                <a:gd name="connsiteY10" fmla="*/ 67266 h 1088928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9063 w 538126"/>
                <a:gd name="connsiteY4" fmla="*/ 97288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257157 w 538126"/>
                <a:gd name="connsiteY5" fmla="*/ 1060993 h 1097999"/>
                <a:gd name="connsiteX6" fmla="*/ 0 w 538126"/>
                <a:gd name="connsiteY6" fmla="*/ 905621 h 1097999"/>
                <a:gd name="connsiteX7" fmla="*/ 0 w 538126"/>
                <a:gd name="connsiteY7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21461 w 538126"/>
                <a:gd name="connsiteY4" fmla="*/ 106665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6692 w 538126"/>
                <a:gd name="connsiteY4" fmla="*/ 1083326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4310 w 538126"/>
                <a:gd name="connsiteY4" fmla="*/ 1095232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26" h="1097999" stroke="0" extrusionOk="0">
                  <a:moveTo>
                    <a:pt x="0" y="67266"/>
                  </a:moveTo>
                  <a:cubicBezTo>
                    <a:pt x="0" y="104416"/>
                    <a:pt x="120464" y="134532"/>
                    <a:pt x="269063" y="134532"/>
                  </a:cubicBezTo>
                  <a:cubicBezTo>
                    <a:pt x="417662" y="134532"/>
                    <a:pt x="538126" y="104416"/>
                    <a:pt x="538126" y="67266"/>
                  </a:cubicBezTo>
                  <a:lnTo>
                    <a:pt x="538126" y="905621"/>
                  </a:lnTo>
                  <a:cubicBezTo>
                    <a:pt x="506778" y="1070996"/>
                    <a:pt x="353998" y="1095232"/>
                    <a:pt x="264310" y="1095232"/>
                  </a:cubicBezTo>
                  <a:cubicBezTo>
                    <a:pt x="174622" y="1095232"/>
                    <a:pt x="58339" y="1070996"/>
                    <a:pt x="0" y="905621"/>
                  </a:cubicBezTo>
                  <a:lnTo>
                    <a:pt x="0" y="67266"/>
                  </a:lnTo>
                  <a:close/>
                </a:path>
                <a:path w="538126" h="1097999" fill="lighten" stroke="0" extrusionOk="0">
                  <a:moveTo>
                    <a:pt x="0" y="67266"/>
                  </a:move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lose/>
                </a:path>
                <a:path w="538126" h="1097999" fill="none" extrusionOk="0">
                  <a:moveTo>
                    <a:pt x="538126" y="67266"/>
                  </a:move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lnTo>
                    <a:pt x="538126" y="905621"/>
                  </a:lnTo>
                  <a:cubicBezTo>
                    <a:pt x="521065" y="1054327"/>
                    <a:pt x="475444" y="1042199"/>
                    <a:pt x="411949" y="1071420"/>
                  </a:cubicBezTo>
                  <a:cubicBezTo>
                    <a:pt x="348454" y="1100641"/>
                    <a:pt x="225813" y="1108578"/>
                    <a:pt x="157155" y="1080945"/>
                  </a:cubicBezTo>
                  <a:cubicBezTo>
                    <a:pt x="112311" y="1069734"/>
                    <a:pt x="17064" y="1054724"/>
                    <a:pt x="0" y="905621"/>
                  </a:cubicBezTo>
                  <a:lnTo>
                    <a:pt x="0" y="67266"/>
                  </a:lnTo>
                </a:path>
              </a:pathLst>
            </a:custGeom>
            <a:solidFill>
              <a:schemeClr val="bg1">
                <a:lumMod val="9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770492" y="3370598"/>
              <a:ext cx="517765" cy="12031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918675" y="4699992"/>
            <a:ext cx="1148628" cy="307777"/>
            <a:chOff x="5084983" y="-457770"/>
            <a:chExt cx="1148628" cy="307777"/>
          </a:xfrm>
        </p:grpSpPr>
        <p:sp>
          <p:nvSpPr>
            <p:cNvPr id="136" name="Rounded Rectangle 135"/>
            <p:cNvSpPr/>
            <p:nvPr/>
          </p:nvSpPr>
          <p:spPr>
            <a:xfrm flipV="1">
              <a:off x="5209853" y="-404686"/>
              <a:ext cx="893466" cy="198182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084983" y="-457770"/>
              <a:ext cx="11486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askerville Old Face" pitchFamily="18" charset="0"/>
                  <a:ea typeface="Adobe Myungjo Std M" panose="02020600000000000000" pitchFamily="18" charset="-128"/>
                </a:rPr>
                <a:t>Magnesium</a:t>
              </a:r>
            </a:p>
          </p:txBody>
        </p:sp>
      </p:grpSp>
      <p:sp>
        <p:nvSpPr>
          <p:cNvPr id="138" name="Oval 137"/>
          <p:cNvSpPr/>
          <p:nvPr/>
        </p:nvSpPr>
        <p:spPr>
          <a:xfrm>
            <a:off x="1223169" y="3299779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1072973" y="3303296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106773" y="3440378"/>
            <a:ext cx="39773" cy="37843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1149350" y="3483612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1246123" y="3161833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1208935" y="3483173"/>
            <a:ext cx="36730" cy="35297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1143482" y="3269999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1254340" y="3427493"/>
            <a:ext cx="38989" cy="40573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1204441" y="3192212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1086213" y="3202836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1144588" y="3385692"/>
            <a:ext cx="37468" cy="36006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1128241" y="3315170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237455" y="3240718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1265402" y="3347151"/>
            <a:ext cx="45719" cy="45719"/>
          </a:xfrm>
          <a:prstGeom prst="ellipse">
            <a:avLst/>
          </a:prstGeom>
          <a:solidFill>
            <a:schemeClr val="tx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3538267" y="4709517"/>
            <a:ext cx="1033733" cy="307777"/>
            <a:chOff x="5151260" y="-448245"/>
            <a:chExt cx="1033733" cy="307777"/>
          </a:xfrm>
        </p:grpSpPr>
        <p:sp>
          <p:nvSpPr>
            <p:cNvPr id="162" name="Rounded Rectangle 161"/>
            <p:cNvSpPr/>
            <p:nvPr/>
          </p:nvSpPr>
          <p:spPr>
            <a:xfrm flipV="1">
              <a:off x="5209853" y="-404686"/>
              <a:ext cx="893466" cy="198182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151260" y="-448245"/>
              <a:ext cx="10337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askerville Old Face" pitchFamily="18" charset="0"/>
                  <a:ea typeface="Adobe Myungjo Std M" panose="02020600000000000000" pitchFamily="18" charset="-128"/>
                </a:rPr>
                <a:t>Aluminium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5803679" y="4719042"/>
            <a:ext cx="893466" cy="307777"/>
            <a:chOff x="5209853" y="-438720"/>
            <a:chExt cx="893466" cy="307777"/>
          </a:xfrm>
        </p:grpSpPr>
        <p:sp>
          <p:nvSpPr>
            <p:cNvPr id="165" name="Rounded Rectangle 164"/>
            <p:cNvSpPr/>
            <p:nvPr/>
          </p:nvSpPr>
          <p:spPr>
            <a:xfrm flipV="1">
              <a:off x="5209853" y="-404686"/>
              <a:ext cx="893466" cy="198182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431679" y="-438720"/>
              <a:ext cx="5093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askerville Old Face" pitchFamily="18" charset="0"/>
                  <a:ea typeface="Adobe Myungjo Std M" panose="02020600000000000000" pitchFamily="18" charset="-128"/>
                </a:rPr>
                <a:t>Zinc</a:t>
              </a: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8235097" y="4709517"/>
            <a:ext cx="893466" cy="307777"/>
            <a:chOff x="5209853" y="-448245"/>
            <a:chExt cx="893466" cy="307777"/>
          </a:xfrm>
        </p:grpSpPr>
        <p:sp>
          <p:nvSpPr>
            <p:cNvPr id="168" name="Rounded Rectangle 167"/>
            <p:cNvSpPr/>
            <p:nvPr/>
          </p:nvSpPr>
          <p:spPr>
            <a:xfrm flipV="1">
              <a:off x="5209853" y="-404686"/>
              <a:ext cx="893466" cy="198182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420771" y="-448245"/>
              <a:ext cx="5483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Baskerville Old Face" pitchFamily="18" charset="0"/>
                  <a:ea typeface="Adobe Myungjo Std M" panose="02020600000000000000" pitchFamily="18" charset="-128"/>
                </a:rPr>
                <a:t>Iron</a:t>
              </a:r>
            </a:p>
          </p:txBody>
        </p:sp>
      </p:grpSp>
      <p:sp>
        <p:nvSpPr>
          <p:cNvPr id="177" name="Oval 176"/>
          <p:cNvSpPr/>
          <p:nvPr/>
        </p:nvSpPr>
        <p:spPr>
          <a:xfrm>
            <a:off x="3374012" y="3228624"/>
            <a:ext cx="37097" cy="3565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80" name="Oval 179"/>
          <p:cNvSpPr/>
          <p:nvPr/>
        </p:nvSpPr>
        <p:spPr>
          <a:xfrm>
            <a:off x="3385006" y="346679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3341684" y="3154422"/>
            <a:ext cx="37468" cy="38603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3448282" y="3247425"/>
            <a:ext cx="37097" cy="37468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3390900" y="3297138"/>
            <a:ext cx="36730" cy="31953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3516382" y="3382248"/>
            <a:ext cx="36366" cy="36366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3482051" y="3322629"/>
            <a:ext cx="33920" cy="36366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3314700" y="3302171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3426909" y="3382970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3484949" y="3192436"/>
            <a:ext cx="36366" cy="36366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3508343" y="3266935"/>
            <a:ext cx="35297" cy="3392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3420584" y="3169576"/>
            <a:ext cx="36730" cy="36366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5621657" y="3329908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5553978" y="3398086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5533909" y="3303658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08" name="Oval 207"/>
          <p:cNvSpPr/>
          <p:nvPr/>
        </p:nvSpPr>
        <p:spPr>
          <a:xfrm>
            <a:off x="5606179" y="3438188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5706339" y="3418218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5656024" y="327226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14" name="Oval 213"/>
          <p:cNvSpPr/>
          <p:nvPr/>
        </p:nvSpPr>
        <p:spPr>
          <a:xfrm rot="16200000">
            <a:off x="7866474" y="3364928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15" name="Oval 214"/>
          <p:cNvSpPr/>
          <p:nvPr/>
        </p:nvSpPr>
        <p:spPr>
          <a:xfrm rot="16200000">
            <a:off x="7807461" y="3443890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16" name="Oval 215"/>
          <p:cNvSpPr/>
          <p:nvPr/>
        </p:nvSpPr>
        <p:spPr>
          <a:xfrm rot="16200000">
            <a:off x="7720571" y="3381234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221" name="Oval 220"/>
          <p:cNvSpPr/>
          <p:nvPr/>
        </p:nvSpPr>
        <p:spPr>
          <a:xfrm rot="16200000">
            <a:off x="7744703" y="3301299"/>
            <a:ext cx="45719" cy="457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pic>
        <p:nvPicPr>
          <p:cNvPr id="226" name="Picture 225" descr="5118038.gif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600" y="1994451"/>
            <a:ext cx="1199765" cy="134847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4" name="Picture 233" descr="5118038.gif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74179" y="2252617"/>
            <a:ext cx="1116768" cy="135971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50" name="Picture 249" descr="5118038.gif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75647" y="2256984"/>
            <a:ext cx="1042121" cy="117128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66" name="Freeform 265"/>
          <p:cNvSpPr/>
          <p:nvPr/>
        </p:nvSpPr>
        <p:spPr>
          <a:xfrm>
            <a:off x="4154509" y="4180940"/>
            <a:ext cx="206740" cy="150098"/>
          </a:xfrm>
          <a:custGeom>
            <a:avLst/>
            <a:gdLst>
              <a:gd name="connsiteX0" fmla="*/ 58579 w 356408"/>
              <a:gd name="connsiteY0" fmla="*/ 29132 h 260417"/>
              <a:gd name="connsiteX1" fmla="*/ 10319 w 356408"/>
              <a:gd name="connsiteY1" fmla="*/ 44372 h 260417"/>
              <a:gd name="connsiteX2" fmla="*/ 10319 w 356408"/>
              <a:gd name="connsiteY2" fmla="*/ 100252 h 260417"/>
              <a:gd name="connsiteX3" fmla="*/ 25559 w 356408"/>
              <a:gd name="connsiteY3" fmla="*/ 140892 h 260417"/>
              <a:gd name="connsiteX4" fmla="*/ 40799 w 356408"/>
              <a:gd name="connsiteY4" fmla="*/ 201852 h 260417"/>
              <a:gd name="connsiteX5" fmla="*/ 159 w 356408"/>
              <a:gd name="connsiteY5" fmla="*/ 232332 h 260417"/>
              <a:gd name="connsiteX6" fmla="*/ 58579 w 356408"/>
              <a:gd name="connsiteY6" fmla="*/ 260272 h 260417"/>
              <a:gd name="connsiteX7" fmla="*/ 109379 w 356408"/>
              <a:gd name="connsiteY7" fmla="*/ 242492 h 260417"/>
              <a:gd name="connsiteX8" fmla="*/ 195739 w 356408"/>
              <a:gd name="connsiteY8" fmla="*/ 224712 h 260417"/>
              <a:gd name="connsiteX9" fmla="*/ 251619 w 356408"/>
              <a:gd name="connsiteY9" fmla="*/ 209472 h 260417"/>
              <a:gd name="connsiteX10" fmla="*/ 317659 w 356408"/>
              <a:gd name="connsiteY10" fmla="*/ 227252 h 260417"/>
              <a:gd name="connsiteX11" fmla="*/ 355759 w 356408"/>
              <a:gd name="connsiteY11" fmla="*/ 206932 h 260417"/>
              <a:gd name="connsiteX12" fmla="*/ 340519 w 356408"/>
              <a:gd name="connsiteY12" fmla="*/ 153592 h 260417"/>
              <a:gd name="connsiteX13" fmla="*/ 325279 w 356408"/>
              <a:gd name="connsiteY13" fmla="*/ 87552 h 260417"/>
              <a:gd name="connsiteX14" fmla="*/ 332899 w 356408"/>
              <a:gd name="connsiteY14" fmla="*/ 24052 h 260417"/>
              <a:gd name="connsiteX15" fmla="*/ 310039 w 356408"/>
              <a:gd name="connsiteY15" fmla="*/ 3732 h 260417"/>
              <a:gd name="connsiteX16" fmla="*/ 243999 w 356408"/>
              <a:gd name="connsiteY16" fmla="*/ 3732 h 260417"/>
              <a:gd name="connsiteX17" fmla="*/ 193199 w 356408"/>
              <a:gd name="connsiteY17" fmla="*/ 41832 h 260417"/>
              <a:gd name="connsiteX18" fmla="*/ 139859 w 356408"/>
              <a:gd name="connsiteY18" fmla="*/ 41832 h 260417"/>
              <a:gd name="connsiteX19" fmla="*/ 58579 w 356408"/>
              <a:gd name="connsiteY19" fmla="*/ 29132 h 26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6408" h="260417">
                <a:moveTo>
                  <a:pt x="58579" y="29132"/>
                </a:moveTo>
                <a:cubicBezTo>
                  <a:pt x="38470" y="30825"/>
                  <a:pt x="18362" y="32519"/>
                  <a:pt x="10319" y="44372"/>
                </a:cubicBezTo>
                <a:cubicBezTo>
                  <a:pt x="2276" y="56225"/>
                  <a:pt x="7779" y="84165"/>
                  <a:pt x="10319" y="100252"/>
                </a:cubicBezTo>
                <a:cubicBezTo>
                  <a:pt x="12859" y="116339"/>
                  <a:pt x="20479" y="123959"/>
                  <a:pt x="25559" y="140892"/>
                </a:cubicBezTo>
                <a:cubicBezTo>
                  <a:pt x="30639" y="157825"/>
                  <a:pt x="45032" y="186612"/>
                  <a:pt x="40799" y="201852"/>
                </a:cubicBezTo>
                <a:cubicBezTo>
                  <a:pt x="36566" y="217092"/>
                  <a:pt x="-2804" y="222595"/>
                  <a:pt x="159" y="232332"/>
                </a:cubicBezTo>
                <a:cubicBezTo>
                  <a:pt x="3122" y="242069"/>
                  <a:pt x="40376" y="258579"/>
                  <a:pt x="58579" y="260272"/>
                </a:cubicBezTo>
                <a:cubicBezTo>
                  <a:pt x="76782" y="261965"/>
                  <a:pt x="86519" y="248419"/>
                  <a:pt x="109379" y="242492"/>
                </a:cubicBezTo>
                <a:cubicBezTo>
                  <a:pt x="132239" y="236565"/>
                  <a:pt x="172032" y="230215"/>
                  <a:pt x="195739" y="224712"/>
                </a:cubicBezTo>
                <a:cubicBezTo>
                  <a:pt x="219446" y="219209"/>
                  <a:pt x="231299" y="209049"/>
                  <a:pt x="251619" y="209472"/>
                </a:cubicBezTo>
                <a:cubicBezTo>
                  <a:pt x="271939" y="209895"/>
                  <a:pt x="300302" y="227675"/>
                  <a:pt x="317659" y="227252"/>
                </a:cubicBezTo>
                <a:cubicBezTo>
                  <a:pt x="335016" y="226829"/>
                  <a:pt x="351949" y="219209"/>
                  <a:pt x="355759" y="206932"/>
                </a:cubicBezTo>
                <a:cubicBezTo>
                  <a:pt x="359569" y="194655"/>
                  <a:pt x="345599" y="173489"/>
                  <a:pt x="340519" y="153592"/>
                </a:cubicBezTo>
                <a:cubicBezTo>
                  <a:pt x="335439" y="133695"/>
                  <a:pt x="326549" y="109142"/>
                  <a:pt x="325279" y="87552"/>
                </a:cubicBezTo>
                <a:cubicBezTo>
                  <a:pt x="324009" y="65962"/>
                  <a:pt x="335439" y="38022"/>
                  <a:pt x="332899" y="24052"/>
                </a:cubicBezTo>
                <a:cubicBezTo>
                  <a:pt x="330359" y="10082"/>
                  <a:pt x="324856" y="7119"/>
                  <a:pt x="310039" y="3732"/>
                </a:cubicBezTo>
                <a:cubicBezTo>
                  <a:pt x="295222" y="345"/>
                  <a:pt x="263472" y="-2618"/>
                  <a:pt x="243999" y="3732"/>
                </a:cubicBezTo>
                <a:cubicBezTo>
                  <a:pt x="224526" y="10082"/>
                  <a:pt x="210556" y="35482"/>
                  <a:pt x="193199" y="41832"/>
                </a:cubicBezTo>
                <a:cubicBezTo>
                  <a:pt x="175842" y="48182"/>
                  <a:pt x="139859" y="41832"/>
                  <a:pt x="139859" y="41832"/>
                </a:cubicBezTo>
                <a:lnTo>
                  <a:pt x="58579" y="29132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>
            <a:off x="1850403" y="3996205"/>
            <a:ext cx="372587" cy="359569"/>
          </a:xfrm>
          <a:custGeom>
            <a:avLst/>
            <a:gdLst>
              <a:gd name="connsiteX0" fmla="*/ 58579 w 356408"/>
              <a:gd name="connsiteY0" fmla="*/ 29132 h 260417"/>
              <a:gd name="connsiteX1" fmla="*/ 10319 w 356408"/>
              <a:gd name="connsiteY1" fmla="*/ 44372 h 260417"/>
              <a:gd name="connsiteX2" fmla="*/ 10319 w 356408"/>
              <a:gd name="connsiteY2" fmla="*/ 100252 h 260417"/>
              <a:gd name="connsiteX3" fmla="*/ 25559 w 356408"/>
              <a:gd name="connsiteY3" fmla="*/ 140892 h 260417"/>
              <a:gd name="connsiteX4" fmla="*/ 40799 w 356408"/>
              <a:gd name="connsiteY4" fmla="*/ 201852 h 260417"/>
              <a:gd name="connsiteX5" fmla="*/ 159 w 356408"/>
              <a:gd name="connsiteY5" fmla="*/ 232332 h 260417"/>
              <a:gd name="connsiteX6" fmla="*/ 58579 w 356408"/>
              <a:gd name="connsiteY6" fmla="*/ 260272 h 260417"/>
              <a:gd name="connsiteX7" fmla="*/ 109379 w 356408"/>
              <a:gd name="connsiteY7" fmla="*/ 242492 h 260417"/>
              <a:gd name="connsiteX8" fmla="*/ 195739 w 356408"/>
              <a:gd name="connsiteY8" fmla="*/ 224712 h 260417"/>
              <a:gd name="connsiteX9" fmla="*/ 251619 w 356408"/>
              <a:gd name="connsiteY9" fmla="*/ 209472 h 260417"/>
              <a:gd name="connsiteX10" fmla="*/ 317659 w 356408"/>
              <a:gd name="connsiteY10" fmla="*/ 227252 h 260417"/>
              <a:gd name="connsiteX11" fmla="*/ 355759 w 356408"/>
              <a:gd name="connsiteY11" fmla="*/ 206932 h 260417"/>
              <a:gd name="connsiteX12" fmla="*/ 340519 w 356408"/>
              <a:gd name="connsiteY12" fmla="*/ 153592 h 260417"/>
              <a:gd name="connsiteX13" fmla="*/ 325279 w 356408"/>
              <a:gd name="connsiteY13" fmla="*/ 87552 h 260417"/>
              <a:gd name="connsiteX14" fmla="*/ 332899 w 356408"/>
              <a:gd name="connsiteY14" fmla="*/ 24052 h 260417"/>
              <a:gd name="connsiteX15" fmla="*/ 310039 w 356408"/>
              <a:gd name="connsiteY15" fmla="*/ 3732 h 260417"/>
              <a:gd name="connsiteX16" fmla="*/ 243999 w 356408"/>
              <a:gd name="connsiteY16" fmla="*/ 3732 h 260417"/>
              <a:gd name="connsiteX17" fmla="*/ 193199 w 356408"/>
              <a:gd name="connsiteY17" fmla="*/ 41832 h 260417"/>
              <a:gd name="connsiteX18" fmla="*/ 139859 w 356408"/>
              <a:gd name="connsiteY18" fmla="*/ 41832 h 260417"/>
              <a:gd name="connsiteX19" fmla="*/ 58579 w 356408"/>
              <a:gd name="connsiteY19" fmla="*/ 29132 h 26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6408" h="260417">
                <a:moveTo>
                  <a:pt x="58579" y="29132"/>
                </a:moveTo>
                <a:cubicBezTo>
                  <a:pt x="38470" y="30825"/>
                  <a:pt x="18362" y="32519"/>
                  <a:pt x="10319" y="44372"/>
                </a:cubicBezTo>
                <a:cubicBezTo>
                  <a:pt x="2276" y="56225"/>
                  <a:pt x="7779" y="84165"/>
                  <a:pt x="10319" y="100252"/>
                </a:cubicBezTo>
                <a:cubicBezTo>
                  <a:pt x="12859" y="116339"/>
                  <a:pt x="20479" y="123959"/>
                  <a:pt x="25559" y="140892"/>
                </a:cubicBezTo>
                <a:cubicBezTo>
                  <a:pt x="30639" y="157825"/>
                  <a:pt x="45032" y="186612"/>
                  <a:pt x="40799" y="201852"/>
                </a:cubicBezTo>
                <a:cubicBezTo>
                  <a:pt x="36566" y="217092"/>
                  <a:pt x="-2804" y="222595"/>
                  <a:pt x="159" y="232332"/>
                </a:cubicBezTo>
                <a:cubicBezTo>
                  <a:pt x="3122" y="242069"/>
                  <a:pt x="40376" y="258579"/>
                  <a:pt x="58579" y="260272"/>
                </a:cubicBezTo>
                <a:cubicBezTo>
                  <a:pt x="76782" y="261965"/>
                  <a:pt x="86519" y="248419"/>
                  <a:pt x="109379" y="242492"/>
                </a:cubicBezTo>
                <a:cubicBezTo>
                  <a:pt x="132239" y="236565"/>
                  <a:pt x="172032" y="230215"/>
                  <a:pt x="195739" y="224712"/>
                </a:cubicBezTo>
                <a:cubicBezTo>
                  <a:pt x="219446" y="219209"/>
                  <a:pt x="231299" y="209049"/>
                  <a:pt x="251619" y="209472"/>
                </a:cubicBezTo>
                <a:cubicBezTo>
                  <a:pt x="271939" y="209895"/>
                  <a:pt x="300302" y="227675"/>
                  <a:pt x="317659" y="227252"/>
                </a:cubicBezTo>
                <a:cubicBezTo>
                  <a:pt x="335016" y="226829"/>
                  <a:pt x="351949" y="219209"/>
                  <a:pt x="355759" y="206932"/>
                </a:cubicBezTo>
                <a:cubicBezTo>
                  <a:pt x="359569" y="194655"/>
                  <a:pt x="345599" y="173489"/>
                  <a:pt x="340519" y="153592"/>
                </a:cubicBezTo>
                <a:cubicBezTo>
                  <a:pt x="335439" y="133695"/>
                  <a:pt x="326549" y="109142"/>
                  <a:pt x="325279" y="87552"/>
                </a:cubicBezTo>
                <a:cubicBezTo>
                  <a:pt x="324009" y="65962"/>
                  <a:pt x="335439" y="38022"/>
                  <a:pt x="332899" y="24052"/>
                </a:cubicBezTo>
                <a:cubicBezTo>
                  <a:pt x="330359" y="10082"/>
                  <a:pt x="324856" y="7119"/>
                  <a:pt x="310039" y="3732"/>
                </a:cubicBezTo>
                <a:cubicBezTo>
                  <a:pt x="295222" y="345"/>
                  <a:pt x="263472" y="-2618"/>
                  <a:pt x="243999" y="3732"/>
                </a:cubicBezTo>
                <a:cubicBezTo>
                  <a:pt x="224526" y="10082"/>
                  <a:pt x="210556" y="35482"/>
                  <a:pt x="193199" y="41832"/>
                </a:cubicBezTo>
                <a:cubicBezTo>
                  <a:pt x="175842" y="48182"/>
                  <a:pt x="139859" y="41832"/>
                  <a:pt x="139859" y="41832"/>
                </a:cubicBezTo>
                <a:lnTo>
                  <a:pt x="58579" y="29132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197957" y="4658943"/>
            <a:ext cx="8122682" cy="43834"/>
          </a:xfrm>
          <a:prstGeom prst="rect">
            <a:avLst/>
          </a:prstGeom>
          <a:solidFill>
            <a:srgbClr val="713605"/>
          </a:solidFill>
          <a:ln w="6350">
            <a:solidFill>
              <a:srgbClr val="BB5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7" name="Rounded Rectangle 426"/>
          <p:cNvSpPr/>
          <p:nvPr/>
        </p:nvSpPr>
        <p:spPr>
          <a:xfrm>
            <a:off x="520528" y="196850"/>
            <a:ext cx="5817510" cy="420095"/>
          </a:xfrm>
          <a:prstGeom prst="roundRect">
            <a:avLst>
              <a:gd name="adj" fmla="val 1740"/>
            </a:avLst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TextBox 429"/>
          <p:cNvSpPr txBox="1"/>
          <p:nvPr/>
        </p:nvSpPr>
        <p:spPr>
          <a:xfrm>
            <a:off x="527368" y="229901"/>
            <a:ext cx="107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 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379" name="Group 378"/>
          <p:cNvGrpSpPr/>
          <p:nvPr/>
        </p:nvGrpSpPr>
        <p:grpSpPr>
          <a:xfrm>
            <a:off x="228600" y="1955442"/>
            <a:ext cx="1485498" cy="2678030"/>
            <a:chOff x="3772896" y="1524704"/>
            <a:chExt cx="1636453" cy="2979674"/>
          </a:xfrm>
        </p:grpSpPr>
        <p:grpSp>
          <p:nvGrpSpPr>
            <p:cNvPr id="388" name="Group 387"/>
            <p:cNvGrpSpPr/>
            <p:nvPr/>
          </p:nvGrpSpPr>
          <p:grpSpPr>
            <a:xfrm>
              <a:off x="3772896" y="1524704"/>
              <a:ext cx="1636453" cy="2979674"/>
              <a:chOff x="3772896" y="1524729"/>
              <a:chExt cx="1636454" cy="2979722"/>
            </a:xfrm>
          </p:grpSpPr>
          <p:grpSp>
            <p:nvGrpSpPr>
              <p:cNvPr id="446" name="Group 445"/>
              <p:cNvGrpSpPr/>
              <p:nvPr/>
            </p:nvGrpSpPr>
            <p:grpSpPr>
              <a:xfrm>
                <a:off x="3772896" y="1524729"/>
                <a:ext cx="1636454" cy="2979722"/>
                <a:chOff x="1828800" y="1524704"/>
                <a:chExt cx="1636455" cy="2979674"/>
              </a:xfrm>
            </p:grpSpPr>
            <p:sp>
              <p:nvSpPr>
                <p:cNvPr id="463" name="Rectangle 462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4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5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66" name="Group 465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474" name="Rectangle 473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67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68" name="Group 467"/>
                <p:cNvGrpSpPr/>
                <p:nvPr/>
              </p:nvGrpSpPr>
              <p:grpSpPr>
                <a:xfrm>
                  <a:off x="2133838" y="1524704"/>
                  <a:ext cx="265669" cy="2721471"/>
                  <a:chOff x="2270760" y="1346989"/>
                  <a:chExt cx="335280" cy="3434561"/>
                </a:xfrm>
              </p:grpSpPr>
              <p:sp>
                <p:nvSpPr>
                  <p:cNvPr id="469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70" name="Group 469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472" name="Rectangle 471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73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71" name="Rectangle 1"/>
                  <p:cNvSpPr/>
                  <p:nvPr/>
                </p:nvSpPr>
                <p:spPr>
                  <a:xfrm>
                    <a:off x="2437495" y="1346989"/>
                    <a:ext cx="63562" cy="986098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460" name="Oval 2"/>
              <p:cNvSpPr/>
              <p:nvPr/>
            </p:nvSpPr>
            <p:spPr>
              <a:xfrm>
                <a:off x="4699895" y="1923489"/>
                <a:ext cx="273616" cy="1363331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96935"/>
                  <a:gd name="connsiteX1" fmla="*/ 526256 w 528638"/>
                  <a:gd name="connsiteY1" fmla="*/ 10048 h 3996935"/>
                  <a:gd name="connsiteX2" fmla="*/ 526256 w 528638"/>
                  <a:gd name="connsiteY2" fmla="*/ 3677823 h 3996935"/>
                  <a:gd name="connsiteX3" fmla="*/ 528638 w 528638"/>
                  <a:gd name="connsiteY3" fmla="*/ 3701665 h 3996935"/>
                  <a:gd name="connsiteX4" fmla="*/ 524857 w 528638"/>
                  <a:gd name="connsiteY4" fmla="*/ 3739516 h 3996935"/>
                  <a:gd name="connsiteX5" fmla="*/ 264319 w 528638"/>
                  <a:gd name="connsiteY5" fmla="*/ 3996935 h 3996935"/>
                  <a:gd name="connsiteX6" fmla="*/ 4650 w 528638"/>
                  <a:gd name="connsiteY6" fmla="*/ 3748209 h 3996935"/>
                  <a:gd name="connsiteX7" fmla="*/ 2282 w 528638"/>
                  <a:gd name="connsiteY7" fmla="*/ 3742984 h 3996935"/>
                  <a:gd name="connsiteX8" fmla="*/ 2282 w 528638"/>
                  <a:gd name="connsiteY8" fmla="*/ 3724506 h 3996935"/>
                  <a:gd name="connsiteX9" fmla="*/ 0 w 528638"/>
                  <a:gd name="connsiteY9" fmla="*/ 3701665 h 3996935"/>
                  <a:gd name="connsiteX10" fmla="*/ 2282 w 528638"/>
                  <a:gd name="connsiteY10" fmla="*/ 3678825 h 3996935"/>
                  <a:gd name="connsiteX11" fmla="*/ 2282 w 528638"/>
                  <a:gd name="connsiteY11" fmla="*/ 0 h 399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9693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96935"/>
                      <a:pt x="264319" y="3996935"/>
                    </a:cubicBezTo>
                    <a:cubicBezTo>
                      <a:pt x="134113" y="399693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1" name="Rectangle 14"/>
              <p:cNvSpPr/>
              <p:nvPr/>
            </p:nvSpPr>
            <p:spPr>
              <a:xfrm flipH="1">
                <a:off x="4726018" y="1941098"/>
                <a:ext cx="84994" cy="1072377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2" name="Oval 461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4653832" y="1883869"/>
              <a:ext cx="426992" cy="1109401"/>
              <a:chOff x="4653832" y="1883869"/>
              <a:chExt cx="426993" cy="1109401"/>
            </a:xfrm>
          </p:grpSpPr>
          <p:sp>
            <p:nvSpPr>
              <p:cNvPr id="390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Rectangle 14"/>
              <p:cNvSpPr/>
              <p:nvPr/>
            </p:nvSpPr>
            <p:spPr>
              <a:xfrm>
                <a:off x="4899859" y="1942337"/>
                <a:ext cx="49937" cy="1050933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3" name="Freeform 392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4" name="Oval 393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5" name="Rounded Rectangle 8"/>
              <p:cNvSpPr/>
              <p:nvPr/>
            </p:nvSpPr>
            <p:spPr>
              <a:xfrm>
                <a:off x="4685114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6" name="Group 395"/>
              <p:cNvGrpSpPr/>
              <p:nvPr/>
            </p:nvGrpSpPr>
            <p:grpSpPr>
              <a:xfrm>
                <a:off x="4684919" y="1885950"/>
                <a:ext cx="303260" cy="62373"/>
                <a:chOff x="3733800" y="1290529"/>
                <a:chExt cx="303260" cy="62373"/>
              </a:xfrm>
            </p:grpSpPr>
            <p:sp>
              <p:nvSpPr>
                <p:cNvPr id="399" name="Freeform 398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5" name="Oval 424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6" name="Rounded Rectangle 8"/>
                <p:cNvSpPr/>
                <p:nvPr/>
              </p:nvSpPr>
              <p:spPr>
                <a:xfrm>
                  <a:off x="3733866" y="129052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98" name="Rectangle 16"/>
              <p:cNvSpPr/>
              <p:nvPr/>
            </p:nvSpPr>
            <p:spPr>
              <a:xfrm>
                <a:off x="4653832" y="2341867"/>
                <a:ext cx="423251" cy="7871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76" name="Group 475"/>
          <p:cNvGrpSpPr/>
          <p:nvPr/>
        </p:nvGrpSpPr>
        <p:grpSpPr>
          <a:xfrm>
            <a:off x="2470150" y="1957470"/>
            <a:ext cx="1485498" cy="2678030"/>
            <a:chOff x="3772896" y="1524704"/>
            <a:chExt cx="1636453" cy="2979674"/>
          </a:xfrm>
        </p:grpSpPr>
        <p:grpSp>
          <p:nvGrpSpPr>
            <p:cNvPr id="477" name="Group 476"/>
            <p:cNvGrpSpPr/>
            <p:nvPr/>
          </p:nvGrpSpPr>
          <p:grpSpPr>
            <a:xfrm>
              <a:off x="3772896" y="1524704"/>
              <a:ext cx="1636453" cy="2979674"/>
              <a:chOff x="3772896" y="1524729"/>
              <a:chExt cx="1636454" cy="2979722"/>
            </a:xfrm>
          </p:grpSpPr>
          <p:grpSp>
            <p:nvGrpSpPr>
              <p:cNvPr id="490" name="Group 489"/>
              <p:cNvGrpSpPr/>
              <p:nvPr/>
            </p:nvGrpSpPr>
            <p:grpSpPr>
              <a:xfrm>
                <a:off x="3772896" y="1524729"/>
                <a:ext cx="1636454" cy="2979722"/>
                <a:chOff x="1828800" y="1524704"/>
                <a:chExt cx="1636455" cy="2979674"/>
              </a:xfrm>
            </p:grpSpPr>
            <p:sp>
              <p:nvSpPr>
                <p:cNvPr id="494" name="Rectangle 493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5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6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97" name="Group 496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505" name="Rectangle 504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98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99" name="Group 498"/>
                <p:cNvGrpSpPr/>
                <p:nvPr/>
              </p:nvGrpSpPr>
              <p:grpSpPr>
                <a:xfrm>
                  <a:off x="2133838" y="1524704"/>
                  <a:ext cx="265669" cy="2721471"/>
                  <a:chOff x="2270760" y="1346989"/>
                  <a:chExt cx="335280" cy="3434561"/>
                </a:xfrm>
              </p:grpSpPr>
              <p:sp>
                <p:nvSpPr>
                  <p:cNvPr id="500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01" name="Group 500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503" name="Rectangle 502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04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502" name="Rectangle 1"/>
                  <p:cNvSpPr/>
                  <p:nvPr/>
                </p:nvSpPr>
                <p:spPr>
                  <a:xfrm>
                    <a:off x="2437495" y="1346989"/>
                    <a:ext cx="63562" cy="986098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491" name="Oval 2"/>
              <p:cNvSpPr/>
              <p:nvPr/>
            </p:nvSpPr>
            <p:spPr>
              <a:xfrm>
                <a:off x="4699895" y="1923489"/>
                <a:ext cx="273616" cy="1363331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96935"/>
                  <a:gd name="connsiteX1" fmla="*/ 526256 w 528638"/>
                  <a:gd name="connsiteY1" fmla="*/ 10048 h 3996935"/>
                  <a:gd name="connsiteX2" fmla="*/ 526256 w 528638"/>
                  <a:gd name="connsiteY2" fmla="*/ 3677823 h 3996935"/>
                  <a:gd name="connsiteX3" fmla="*/ 528638 w 528638"/>
                  <a:gd name="connsiteY3" fmla="*/ 3701665 h 3996935"/>
                  <a:gd name="connsiteX4" fmla="*/ 524857 w 528638"/>
                  <a:gd name="connsiteY4" fmla="*/ 3739516 h 3996935"/>
                  <a:gd name="connsiteX5" fmla="*/ 264319 w 528638"/>
                  <a:gd name="connsiteY5" fmla="*/ 3996935 h 3996935"/>
                  <a:gd name="connsiteX6" fmla="*/ 4650 w 528638"/>
                  <a:gd name="connsiteY6" fmla="*/ 3748209 h 3996935"/>
                  <a:gd name="connsiteX7" fmla="*/ 2282 w 528638"/>
                  <a:gd name="connsiteY7" fmla="*/ 3742984 h 3996935"/>
                  <a:gd name="connsiteX8" fmla="*/ 2282 w 528638"/>
                  <a:gd name="connsiteY8" fmla="*/ 3724506 h 3996935"/>
                  <a:gd name="connsiteX9" fmla="*/ 0 w 528638"/>
                  <a:gd name="connsiteY9" fmla="*/ 3701665 h 3996935"/>
                  <a:gd name="connsiteX10" fmla="*/ 2282 w 528638"/>
                  <a:gd name="connsiteY10" fmla="*/ 3678825 h 3996935"/>
                  <a:gd name="connsiteX11" fmla="*/ 2282 w 528638"/>
                  <a:gd name="connsiteY11" fmla="*/ 0 h 399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9693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96935"/>
                      <a:pt x="264319" y="3996935"/>
                    </a:cubicBezTo>
                    <a:cubicBezTo>
                      <a:pt x="134113" y="399693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2" name="Rectangle 14"/>
              <p:cNvSpPr/>
              <p:nvPr/>
            </p:nvSpPr>
            <p:spPr>
              <a:xfrm flipH="1">
                <a:off x="4726018" y="1941098"/>
                <a:ext cx="84994" cy="1072377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3" name="Oval 492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8" name="Group 477"/>
            <p:cNvGrpSpPr/>
            <p:nvPr/>
          </p:nvGrpSpPr>
          <p:grpSpPr>
            <a:xfrm>
              <a:off x="4653832" y="1883869"/>
              <a:ext cx="426992" cy="1109401"/>
              <a:chOff x="4653832" y="1883869"/>
              <a:chExt cx="426993" cy="1109401"/>
            </a:xfrm>
          </p:grpSpPr>
          <p:sp>
            <p:nvSpPr>
              <p:cNvPr id="479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0" name="Rectangle 14"/>
              <p:cNvSpPr/>
              <p:nvPr/>
            </p:nvSpPr>
            <p:spPr>
              <a:xfrm>
                <a:off x="4899859" y="1942337"/>
                <a:ext cx="49937" cy="1050933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2" name="Freeform 481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3" name="Oval 482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4" name="Rounded Rectangle 8"/>
              <p:cNvSpPr/>
              <p:nvPr/>
            </p:nvSpPr>
            <p:spPr>
              <a:xfrm>
                <a:off x="4685114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85" name="Group 484"/>
              <p:cNvGrpSpPr/>
              <p:nvPr/>
            </p:nvGrpSpPr>
            <p:grpSpPr>
              <a:xfrm>
                <a:off x="4684919" y="1885950"/>
                <a:ext cx="303260" cy="62373"/>
                <a:chOff x="3733800" y="1290529"/>
                <a:chExt cx="303260" cy="62373"/>
              </a:xfrm>
            </p:grpSpPr>
            <p:sp>
              <p:nvSpPr>
                <p:cNvPr id="487" name="Freeform 486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8" name="Oval 487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9" name="Rounded Rectangle 8"/>
                <p:cNvSpPr/>
                <p:nvPr/>
              </p:nvSpPr>
              <p:spPr>
                <a:xfrm>
                  <a:off x="3733866" y="129052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86" name="Rectangle 16"/>
              <p:cNvSpPr/>
              <p:nvPr/>
            </p:nvSpPr>
            <p:spPr>
              <a:xfrm>
                <a:off x="4653832" y="2341867"/>
                <a:ext cx="423251" cy="7871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38" name="Group 537"/>
          <p:cNvGrpSpPr/>
          <p:nvPr/>
        </p:nvGrpSpPr>
        <p:grpSpPr>
          <a:xfrm>
            <a:off x="6870942" y="1949450"/>
            <a:ext cx="1485498" cy="2678030"/>
            <a:chOff x="3772896" y="1524704"/>
            <a:chExt cx="1636453" cy="2979674"/>
          </a:xfrm>
        </p:grpSpPr>
        <p:grpSp>
          <p:nvGrpSpPr>
            <p:cNvPr id="539" name="Group 538"/>
            <p:cNvGrpSpPr/>
            <p:nvPr/>
          </p:nvGrpSpPr>
          <p:grpSpPr>
            <a:xfrm>
              <a:off x="3772896" y="1524704"/>
              <a:ext cx="1636453" cy="2979674"/>
              <a:chOff x="3772896" y="1524729"/>
              <a:chExt cx="1636454" cy="2979722"/>
            </a:xfrm>
          </p:grpSpPr>
          <p:grpSp>
            <p:nvGrpSpPr>
              <p:cNvPr id="552" name="Group 551"/>
              <p:cNvGrpSpPr/>
              <p:nvPr/>
            </p:nvGrpSpPr>
            <p:grpSpPr>
              <a:xfrm>
                <a:off x="3772896" y="1524729"/>
                <a:ext cx="1636454" cy="2979722"/>
                <a:chOff x="1828800" y="1524704"/>
                <a:chExt cx="1636455" cy="2979674"/>
              </a:xfrm>
            </p:grpSpPr>
            <p:sp>
              <p:nvSpPr>
                <p:cNvPr id="556" name="Rectangle 555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7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8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59" name="Group 558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567" name="Rectangle 566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60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61" name="Group 560"/>
                <p:cNvGrpSpPr/>
                <p:nvPr/>
              </p:nvGrpSpPr>
              <p:grpSpPr>
                <a:xfrm>
                  <a:off x="2133838" y="1524704"/>
                  <a:ext cx="265669" cy="2721471"/>
                  <a:chOff x="2270760" y="1346989"/>
                  <a:chExt cx="335280" cy="3434561"/>
                </a:xfrm>
              </p:grpSpPr>
              <p:sp>
                <p:nvSpPr>
                  <p:cNvPr id="562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63" name="Group 562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565" name="Rectangle 564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66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564" name="Rectangle 1"/>
                  <p:cNvSpPr/>
                  <p:nvPr/>
                </p:nvSpPr>
                <p:spPr>
                  <a:xfrm>
                    <a:off x="2437495" y="1346989"/>
                    <a:ext cx="63562" cy="986098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553" name="Oval 2"/>
              <p:cNvSpPr/>
              <p:nvPr/>
            </p:nvSpPr>
            <p:spPr>
              <a:xfrm>
                <a:off x="4699895" y="1923489"/>
                <a:ext cx="273616" cy="1363331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96935"/>
                  <a:gd name="connsiteX1" fmla="*/ 526256 w 528638"/>
                  <a:gd name="connsiteY1" fmla="*/ 10048 h 3996935"/>
                  <a:gd name="connsiteX2" fmla="*/ 526256 w 528638"/>
                  <a:gd name="connsiteY2" fmla="*/ 3677823 h 3996935"/>
                  <a:gd name="connsiteX3" fmla="*/ 528638 w 528638"/>
                  <a:gd name="connsiteY3" fmla="*/ 3701665 h 3996935"/>
                  <a:gd name="connsiteX4" fmla="*/ 524857 w 528638"/>
                  <a:gd name="connsiteY4" fmla="*/ 3739516 h 3996935"/>
                  <a:gd name="connsiteX5" fmla="*/ 264319 w 528638"/>
                  <a:gd name="connsiteY5" fmla="*/ 3996935 h 3996935"/>
                  <a:gd name="connsiteX6" fmla="*/ 4650 w 528638"/>
                  <a:gd name="connsiteY6" fmla="*/ 3748209 h 3996935"/>
                  <a:gd name="connsiteX7" fmla="*/ 2282 w 528638"/>
                  <a:gd name="connsiteY7" fmla="*/ 3742984 h 3996935"/>
                  <a:gd name="connsiteX8" fmla="*/ 2282 w 528638"/>
                  <a:gd name="connsiteY8" fmla="*/ 3724506 h 3996935"/>
                  <a:gd name="connsiteX9" fmla="*/ 0 w 528638"/>
                  <a:gd name="connsiteY9" fmla="*/ 3701665 h 3996935"/>
                  <a:gd name="connsiteX10" fmla="*/ 2282 w 528638"/>
                  <a:gd name="connsiteY10" fmla="*/ 3678825 h 3996935"/>
                  <a:gd name="connsiteX11" fmla="*/ 2282 w 528638"/>
                  <a:gd name="connsiteY11" fmla="*/ 0 h 399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9693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96935"/>
                      <a:pt x="264319" y="3996935"/>
                    </a:cubicBezTo>
                    <a:cubicBezTo>
                      <a:pt x="134113" y="399693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4" name="Rectangle 14"/>
              <p:cNvSpPr/>
              <p:nvPr/>
            </p:nvSpPr>
            <p:spPr>
              <a:xfrm flipH="1">
                <a:off x="4726018" y="1941098"/>
                <a:ext cx="84994" cy="1072377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5" name="Oval 554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40" name="Group 539"/>
            <p:cNvGrpSpPr/>
            <p:nvPr/>
          </p:nvGrpSpPr>
          <p:grpSpPr>
            <a:xfrm>
              <a:off x="4653832" y="1883869"/>
              <a:ext cx="426992" cy="1109401"/>
              <a:chOff x="4653832" y="1883869"/>
              <a:chExt cx="426993" cy="1109401"/>
            </a:xfrm>
          </p:grpSpPr>
          <p:sp>
            <p:nvSpPr>
              <p:cNvPr id="541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2" name="Rectangle 14"/>
              <p:cNvSpPr/>
              <p:nvPr/>
            </p:nvSpPr>
            <p:spPr>
              <a:xfrm>
                <a:off x="4899859" y="1942337"/>
                <a:ext cx="49937" cy="1050933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4" name="Freeform 543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5" name="Oval 544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6" name="Rounded Rectangle 8"/>
              <p:cNvSpPr/>
              <p:nvPr/>
            </p:nvSpPr>
            <p:spPr>
              <a:xfrm>
                <a:off x="4685114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47" name="Group 546"/>
              <p:cNvGrpSpPr/>
              <p:nvPr/>
            </p:nvGrpSpPr>
            <p:grpSpPr>
              <a:xfrm>
                <a:off x="4684919" y="1885950"/>
                <a:ext cx="303260" cy="62373"/>
                <a:chOff x="3733800" y="1290529"/>
                <a:chExt cx="303260" cy="62373"/>
              </a:xfrm>
            </p:grpSpPr>
            <p:sp>
              <p:nvSpPr>
                <p:cNvPr id="549" name="Freeform 548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0" name="Oval 549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1" name="Rounded Rectangle 8"/>
                <p:cNvSpPr/>
                <p:nvPr/>
              </p:nvSpPr>
              <p:spPr>
                <a:xfrm>
                  <a:off x="3733866" y="129052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48" name="Rectangle 16"/>
              <p:cNvSpPr/>
              <p:nvPr/>
            </p:nvSpPr>
            <p:spPr>
              <a:xfrm>
                <a:off x="4653832" y="2341867"/>
                <a:ext cx="423251" cy="7871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6" name="Picture 2" descr="\\192.168.1.34\mt_school\afeez shaikh\chemistry tabu\flas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8" t="48148" r="30833" b="18704"/>
          <a:stretch/>
        </p:blipFill>
        <p:spPr bwMode="auto">
          <a:xfrm>
            <a:off x="5987309" y="4022991"/>
            <a:ext cx="1009242" cy="5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5" name="Freeform 264"/>
          <p:cNvSpPr/>
          <p:nvPr/>
        </p:nvSpPr>
        <p:spPr>
          <a:xfrm>
            <a:off x="6380827" y="4126216"/>
            <a:ext cx="222205" cy="161999"/>
          </a:xfrm>
          <a:custGeom>
            <a:avLst/>
            <a:gdLst>
              <a:gd name="connsiteX0" fmla="*/ 58579 w 356408"/>
              <a:gd name="connsiteY0" fmla="*/ 29132 h 260417"/>
              <a:gd name="connsiteX1" fmla="*/ 10319 w 356408"/>
              <a:gd name="connsiteY1" fmla="*/ 44372 h 260417"/>
              <a:gd name="connsiteX2" fmla="*/ 10319 w 356408"/>
              <a:gd name="connsiteY2" fmla="*/ 100252 h 260417"/>
              <a:gd name="connsiteX3" fmla="*/ 25559 w 356408"/>
              <a:gd name="connsiteY3" fmla="*/ 140892 h 260417"/>
              <a:gd name="connsiteX4" fmla="*/ 40799 w 356408"/>
              <a:gd name="connsiteY4" fmla="*/ 201852 h 260417"/>
              <a:gd name="connsiteX5" fmla="*/ 159 w 356408"/>
              <a:gd name="connsiteY5" fmla="*/ 232332 h 260417"/>
              <a:gd name="connsiteX6" fmla="*/ 58579 w 356408"/>
              <a:gd name="connsiteY6" fmla="*/ 260272 h 260417"/>
              <a:gd name="connsiteX7" fmla="*/ 109379 w 356408"/>
              <a:gd name="connsiteY7" fmla="*/ 242492 h 260417"/>
              <a:gd name="connsiteX8" fmla="*/ 195739 w 356408"/>
              <a:gd name="connsiteY8" fmla="*/ 224712 h 260417"/>
              <a:gd name="connsiteX9" fmla="*/ 251619 w 356408"/>
              <a:gd name="connsiteY9" fmla="*/ 209472 h 260417"/>
              <a:gd name="connsiteX10" fmla="*/ 317659 w 356408"/>
              <a:gd name="connsiteY10" fmla="*/ 227252 h 260417"/>
              <a:gd name="connsiteX11" fmla="*/ 355759 w 356408"/>
              <a:gd name="connsiteY11" fmla="*/ 206932 h 260417"/>
              <a:gd name="connsiteX12" fmla="*/ 340519 w 356408"/>
              <a:gd name="connsiteY12" fmla="*/ 153592 h 260417"/>
              <a:gd name="connsiteX13" fmla="*/ 325279 w 356408"/>
              <a:gd name="connsiteY13" fmla="*/ 87552 h 260417"/>
              <a:gd name="connsiteX14" fmla="*/ 332899 w 356408"/>
              <a:gd name="connsiteY14" fmla="*/ 24052 h 260417"/>
              <a:gd name="connsiteX15" fmla="*/ 310039 w 356408"/>
              <a:gd name="connsiteY15" fmla="*/ 3732 h 260417"/>
              <a:gd name="connsiteX16" fmla="*/ 243999 w 356408"/>
              <a:gd name="connsiteY16" fmla="*/ 3732 h 260417"/>
              <a:gd name="connsiteX17" fmla="*/ 193199 w 356408"/>
              <a:gd name="connsiteY17" fmla="*/ 41832 h 260417"/>
              <a:gd name="connsiteX18" fmla="*/ 139859 w 356408"/>
              <a:gd name="connsiteY18" fmla="*/ 41832 h 260417"/>
              <a:gd name="connsiteX19" fmla="*/ 58579 w 356408"/>
              <a:gd name="connsiteY19" fmla="*/ 29132 h 26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6408" h="260417">
                <a:moveTo>
                  <a:pt x="58579" y="29132"/>
                </a:moveTo>
                <a:cubicBezTo>
                  <a:pt x="38470" y="30825"/>
                  <a:pt x="18362" y="32519"/>
                  <a:pt x="10319" y="44372"/>
                </a:cubicBezTo>
                <a:cubicBezTo>
                  <a:pt x="2276" y="56225"/>
                  <a:pt x="7779" y="84165"/>
                  <a:pt x="10319" y="100252"/>
                </a:cubicBezTo>
                <a:cubicBezTo>
                  <a:pt x="12859" y="116339"/>
                  <a:pt x="20479" y="123959"/>
                  <a:pt x="25559" y="140892"/>
                </a:cubicBezTo>
                <a:cubicBezTo>
                  <a:pt x="30639" y="157825"/>
                  <a:pt x="45032" y="186612"/>
                  <a:pt x="40799" y="201852"/>
                </a:cubicBezTo>
                <a:cubicBezTo>
                  <a:pt x="36566" y="217092"/>
                  <a:pt x="-2804" y="222595"/>
                  <a:pt x="159" y="232332"/>
                </a:cubicBezTo>
                <a:cubicBezTo>
                  <a:pt x="3122" y="242069"/>
                  <a:pt x="40376" y="258579"/>
                  <a:pt x="58579" y="260272"/>
                </a:cubicBezTo>
                <a:cubicBezTo>
                  <a:pt x="76782" y="261965"/>
                  <a:pt x="86519" y="248419"/>
                  <a:pt x="109379" y="242492"/>
                </a:cubicBezTo>
                <a:cubicBezTo>
                  <a:pt x="132239" y="236565"/>
                  <a:pt x="172032" y="230215"/>
                  <a:pt x="195739" y="224712"/>
                </a:cubicBezTo>
                <a:cubicBezTo>
                  <a:pt x="219446" y="219209"/>
                  <a:pt x="231299" y="209049"/>
                  <a:pt x="251619" y="209472"/>
                </a:cubicBezTo>
                <a:cubicBezTo>
                  <a:pt x="271939" y="209895"/>
                  <a:pt x="300302" y="227675"/>
                  <a:pt x="317659" y="227252"/>
                </a:cubicBezTo>
                <a:cubicBezTo>
                  <a:pt x="335016" y="226829"/>
                  <a:pt x="351949" y="219209"/>
                  <a:pt x="355759" y="206932"/>
                </a:cubicBezTo>
                <a:cubicBezTo>
                  <a:pt x="359569" y="194655"/>
                  <a:pt x="345599" y="173489"/>
                  <a:pt x="340519" y="153592"/>
                </a:cubicBezTo>
                <a:cubicBezTo>
                  <a:pt x="335439" y="133695"/>
                  <a:pt x="326549" y="109142"/>
                  <a:pt x="325279" y="87552"/>
                </a:cubicBezTo>
                <a:cubicBezTo>
                  <a:pt x="324009" y="65962"/>
                  <a:pt x="335439" y="38022"/>
                  <a:pt x="332899" y="24052"/>
                </a:cubicBezTo>
                <a:cubicBezTo>
                  <a:pt x="330359" y="10082"/>
                  <a:pt x="324856" y="7119"/>
                  <a:pt x="310039" y="3732"/>
                </a:cubicBezTo>
                <a:cubicBezTo>
                  <a:pt x="295222" y="345"/>
                  <a:pt x="263472" y="-2618"/>
                  <a:pt x="243999" y="3732"/>
                </a:cubicBezTo>
                <a:cubicBezTo>
                  <a:pt x="224526" y="10082"/>
                  <a:pt x="210556" y="35482"/>
                  <a:pt x="193199" y="41832"/>
                </a:cubicBezTo>
                <a:cubicBezTo>
                  <a:pt x="175842" y="48182"/>
                  <a:pt x="139859" y="41832"/>
                  <a:pt x="139859" y="41832"/>
                </a:cubicBezTo>
                <a:lnTo>
                  <a:pt x="58579" y="29132"/>
                </a:lnTo>
                <a:close/>
              </a:path>
            </a:pathLst>
          </a:cu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42" name="Picture 241" descr="5118038.gif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64169" y="2379488"/>
            <a:ext cx="1128468" cy="1142385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507" name="Group 506"/>
          <p:cNvGrpSpPr/>
          <p:nvPr/>
        </p:nvGrpSpPr>
        <p:grpSpPr>
          <a:xfrm>
            <a:off x="4676774" y="1943893"/>
            <a:ext cx="1485498" cy="2678030"/>
            <a:chOff x="3772896" y="1524704"/>
            <a:chExt cx="1636453" cy="2979674"/>
          </a:xfrm>
        </p:grpSpPr>
        <p:grpSp>
          <p:nvGrpSpPr>
            <p:cNvPr id="508" name="Group 507"/>
            <p:cNvGrpSpPr/>
            <p:nvPr/>
          </p:nvGrpSpPr>
          <p:grpSpPr>
            <a:xfrm>
              <a:off x="3772896" y="1524704"/>
              <a:ext cx="1636453" cy="2979674"/>
              <a:chOff x="3772896" y="1524729"/>
              <a:chExt cx="1636454" cy="2979722"/>
            </a:xfrm>
          </p:grpSpPr>
          <p:grpSp>
            <p:nvGrpSpPr>
              <p:cNvPr id="521" name="Group 520"/>
              <p:cNvGrpSpPr/>
              <p:nvPr/>
            </p:nvGrpSpPr>
            <p:grpSpPr>
              <a:xfrm>
                <a:off x="3772896" y="1524729"/>
                <a:ext cx="1636454" cy="2979722"/>
                <a:chOff x="1828800" y="1524704"/>
                <a:chExt cx="1636455" cy="2979674"/>
              </a:xfrm>
            </p:grpSpPr>
            <p:sp>
              <p:nvSpPr>
                <p:cNvPr id="525" name="Rectangle 524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6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7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28" name="Group 527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536" name="Rectangle 535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29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30" name="Group 529"/>
                <p:cNvGrpSpPr/>
                <p:nvPr/>
              </p:nvGrpSpPr>
              <p:grpSpPr>
                <a:xfrm>
                  <a:off x="2133838" y="1524704"/>
                  <a:ext cx="265669" cy="2721471"/>
                  <a:chOff x="2270760" y="1346989"/>
                  <a:chExt cx="335280" cy="3434561"/>
                </a:xfrm>
              </p:grpSpPr>
              <p:sp>
                <p:nvSpPr>
                  <p:cNvPr id="531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532" name="Group 531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534" name="Rectangle 533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535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533" name="Rectangle 1"/>
                  <p:cNvSpPr/>
                  <p:nvPr/>
                </p:nvSpPr>
                <p:spPr>
                  <a:xfrm>
                    <a:off x="2437495" y="1346989"/>
                    <a:ext cx="63562" cy="986098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522" name="Oval 2"/>
              <p:cNvSpPr/>
              <p:nvPr/>
            </p:nvSpPr>
            <p:spPr>
              <a:xfrm>
                <a:off x="4699895" y="1923489"/>
                <a:ext cx="273616" cy="1363331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96935"/>
                  <a:gd name="connsiteX1" fmla="*/ 526256 w 528638"/>
                  <a:gd name="connsiteY1" fmla="*/ 10048 h 3996935"/>
                  <a:gd name="connsiteX2" fmla="*/ 526256 w 528638"/>
                  <a:gd name="connsiteY2" fmla="*/ 3677823 h 3996935"/>
                  <a:gd name="connsiteX3" fmla="*/ 528638 w 528638"/>
                  <a:gd name="connsiteY3" fmla="*/ 3701665 h 3996935"/>
                  <a:gd name="connsiteX4" fmla="*/ 524857 w 528638"/>
                  <a:gd name="connsiteY4" fmla="*/ 3739516 h 3996935"/>
                  <a:gd name="connsiteX5" fmla="*/ 264319 w 528638"/>
                  <a:gd name="connsiteY5" fmla="*/ 3996935 h 3996935"/>
                  <a:gd name="connsiteX6" fmla="*/ 4650 w 528638"/>
                  <a:gd name="connsiteY6" fmla="*/ 3748209 h 3996935"/>
                  <a:gd name="connsiteX7" fmla="*/ 2282 w 528638"/>
                  <a:gd name="connsiteY7" fmla="*/ 3742984 h 3996935"/>
                  <a:gd name="connsiteX8" fmla="*/ 2282 w 528638"/>
                  <a:gd name="connsiteY8" fmla="*/ 3724506 h 3996935"/>
                  <a:gd name="connsiteX9" fmla="*/ 0 w 528638"/>
                  <a:gd name="connsiteY9" fmla="*/ 3701665 h 3996935"/>
                  <a:gd name="connsiteX10" fmla="*/ 2282 w 528638"/>
                  <a:gd name="connsiteY10" fmla="*/ 3678825 h 3996935"/>
                  <a:gd name="connsiteX11" fmla="*/ 2282 w 528638"/>
                  <a:gd name="connsiteY11" fmla="*/ 0 h 399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9693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96935"/>
                      <a:pt x="264319" y="3996935"/>
                    </a:cubicBezTo>
                    <a:cubicBezTo>
                      <a:pt x="134113" y="399693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3" name="Rectangle 14"/>
              <p:cNvSpPr/>
              <p:nvPr/>
            </p:nvSpPr>
            <p:spPr>
              <a:xfrm flipH="1">
                <a:off x="4726018" y="1941098"/>
                <a:ext cx="84994" cy="1072377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4" name="Oval 523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>
              <a:off x="4653832" y="1883869"/>
              <a:ext cx="426992" cy="1109401"/>
              <a:chOff x="4653832" y="1883869"/>
              <a:chExt cx="426993" cy="1109401"/>
            </a:xfrm>
          </p:grpSpPr>
          <p:sp>
            <p:nvSpPr>
              <p:cNvPr id="510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1" name="Rectangle 14"/>
              <p:cNvSpPr/>
              <p:nvPr/>
            </p:nvSpPr>
            <p:spPr>
              <a:xfrm>
                <a:off x="4899859" y="1942337"/>
                <a:ext cx="49937" cy="1050933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3" name="Freeform 512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4" name="Oval 513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5" name="Rounded Rectangle 8"/>
              <p:cNvSpPr/>
              <p:nvPr/>
            </p:nvSpPr>
            <p:spPr>
              <a:xfrm>
                <a:off x="4685114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6" name="Group 515"/>
              <p:cNvGrpSpPr/>
              <p:nvPr/>
            </p:nvGrpSpPr>
            <p:grpSpPr>
              <a:xfrm>
                <a:off x="4684919" y="1885950"/>
                <a:ext cx="303260" cy="62373"/>
                <a:chOff x="3733800" y="1290529"/>
                <a:chExt cx="303260" cy="62373"/>
              </a:xfrm>
            </p:grpSpPr>
            <p:sp>
              <p:nvSpPr>
                <p:cNvPr id="518" name="Freeform 517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9" name="Oval 518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0" name="Rounded Rectangle 8"/>
                <p:cNvSpPr/>
                <p:nvPr/>
              </p:nvSpPr>
              <p:spPr>
                <a:xfrm>
                  <a:off x="3733866" y="129052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17" name="Rectangle 16"/>
              <p:cNvSpPr/>
              <p:nvPr/>
            </p:nvSpPr>
            <p:spPr>
              <a:xfrm>
                <a:off x="4653832" y="2341867"/>
                <a:ext cx="423251" cy="7871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3504753" y="2975173"/>
            <a:ext cx="885277" cy="307777"/>
            <a:chOff x="4856917" y="2061899"/>
            <a:chExt cx="885277" cy="307777"/>
          </a:xfrm>
        </p:grpSpPr>
        <p:grpSp>
          <p:nvGrpSpPr>
            <p:cNvPr id="122" name="Group 121"/>
            <p:cNvGrpSpPr/>
            <p:nvPr/>
          </p:nvGrpSpPr>
          <p:grpSpPr>
            <a:xfrm>
              <a:off x="4856917" y="2180968"/>
              <a:ext cx="363439" cy="46180"/>
              <a:chOff x="4584966" y="-381070"/>
              <a:chExt cx="363439" cy="46180"/>
            </a:xfrm>
          </p:grpSpPr>
          <p:sp>
            <p:nvSpPr>
              <p:cNvPr id="126" name="Oval 125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7" name="Straight Connector 126"/>
              <p:cNvCxnSpPr/>
              <p:nvPr/>
            </p:nvCxnSpPr>
            <p:spPr>
              <a:xfrm>
                <a:off x="4634370" y="-354419"/>
                <a:ext cx="31403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>
              <a:off x="5222225" y="2061899"/>
              <a:ext cx="519969" cy="307777"/>
              <a:chOff x="4950274" y="-466010"/>
              <a:chExt cx="519969" cy="307777"/>
            </a:xfrm>
          </p:grpSpPr>
          <p:sp>
            <p:nvSpPr>
              <p:cNvPr id="124" name="Rounded Rectangle 123"/>
              <p:cNvSpPr/>
              <p:nvPr/>
            </p:nvSpPr>
            <p:spPr>
              <a:xfrm flipV="1">
                <a:off x="4953332" y="-444118"/>
                <a:ext cx="516911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950274" y="-466010"/>
                <a:ext cx="5179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err="1">
                    <a:latin typeface="Baskerville Old Face" pitchFamily="18" charset="0"/>
                    <a:ea typeface="Adobe Myungjo Std M" panose="02020600000000000000" pitchFamily="18" charset="-128"/>
                  </a:rPr>
                  <a:t>HCl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3504753" y="3246953"/>
            <a:ext cx="1366148" cy="307777"/>
            <a:chOff x="4856917" y="2035708"/>
            <a:chExt cx="1366148" cy="307777"/>
          </a:xfrm>
        </p:grpSpPr>
        <p:grpSp>
          <p:nvGrpSpPr>
            <p:cNvPr id="171" name="Group 170"/>
            <p:cNvGrpSpPr/>
            <p:nvPr/>
          </p:nvGrpSpPr>
          <p:grpSpPr>
            <a:xfrm>
              <a:off x="4856917" y="2180968"/>
              <a:ext cx="364214" cy="46180"/>
              <a:chOff x="4584966" y="-381070"/>
              <a:chExt cx="364214" cy="46180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6" name="Straight Connector 175"/>
              <p:cNvCxnSpPr/>
              <p:nvPr/>
            </p:nvCxnSpPr>
            <p:spPr>
              <a:xfrm>
                <a:off x="4628833" y="-354419"/>
                <a:ext cx="320347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72" name="Group 171"/>
            <p:cNvGrpSpPr/>
            <p:nvPr/>
          </p:nvGrpSpPr>
          <p:grpSpPr>
            <a:xfrm>
              <a:off x="5139304" y="2035708"/>
              <a:ext cx="1083761" cy="307777"/>
              <a:chOff x="4867353" y="-492201"/>
              <a:chExt cx="1083761" cy="307777"/>
            </a:xfrm>
          </p:grpSpPr>
          <p:sp>
            <p:nvSpPr>
              <p:cNvPr id="173" name="Rounded Rectangle 172"/>
              <p:cNvSpPr/>
              <p:nvPr/>
            </p:nvSpPr>
            <p:spPr>
              <a:xfrm flipV="1">
                <a:off x="4953332" y="-444119"/>
                <a:ext cx="925632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4867353" y="-492201"/>
                <a:ext cx="108376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Aluminium</a:t>
                </a: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3504753" y="2473383"/>
            <a:ext cx="1180859" cy="307777"/>
            <a:chOff x="4856917" y="2030946"/>
            <a:chExt cx="1180859" cy="307777"/>
          </a:xfrm>
        </p:grpSpPr>
        <p:grpSp>
          <p:nvGrpSpPr>
            <p:cNvPr id="236" name="Group 235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240" name="Oval 239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41" name="Straight Connector 240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37" name="Group 236"/>
            <p:cNvGrpSpPr/>
            <p:nvPr/>
          </p:nvGrpSpPr>
          <p:grpSpPr>
            <a:xfrm>
              <a:off x="5179926" y="2030946"/>
              <a:ext cx="857850" cy="307777"/>
              <a:chOff x="4907975" y="-496963"/>
              <a:chExt cx="857850" cy="307777"/>
            </a:xfrm>
          </p:grpSpPr>
          <p:sp>
            <p:nvSpPr>
              <p:cNvPr id="238" name="Rounded Rectangle 237"/>
              <p:cNvSpPr/>
              <p:nvPr/>
            </p:nvSpPr>
            <p:spPr>
              <a:xfrm flipV="1">
                <a:off x="4950866" y="-448883"/>
                <a:ext cx="814959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4907975" y="-496963"/>
                <a:ext cx="84901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H</a:t>
                </a:r>
                <a:r>
                  <a:rPr lang="en-US" sz="1400" b="1" baseline="-25000" dirty="0">
                    <a:latin typeface="Baskerville Old Face" pitchFamily="18" charset="0"/>
                    <a:ea typeface="Adobe Myungjo Std M" panose="02020600000000000000" pitchFamily="18" charset="-128"/>
                  </a:rPr>
                  <a:t>2</a:t>
                </a:r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 gas</a:t>
                </a: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5711217" y="2975173"/>
            <a:ext cx="885277" cy="307777"/>
            <a:chOff x="4856917" y="2061899"/>
            <a:chExt cx="885277" cy="307777"/>
          </a:xfrm>
        </p:grpSpPr>
        <p:grpSp>
          <p:nvGrpSpPr>
            <p:cNvPr id="129" name="Group 128"/>
            <p:cNvGrpSpPr/>
            <p:nvPr/>
          </p:nvGrpSpPr>
          <p:grpSpPr>
            <a:xfrm>
              <a:off x="4856917" y="2180968"/>
              <a:ext cx="361884" cy="46180"/>
              <a:chOff x="4584966" y="-381070"/>
              <a:chExt cx="361884" cy="4618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34" name="Straight Connector 133"/>
              <p:cNvCxnSpPr/>
              <p:nvPr/>
            </p:nvCxnSpPr>
            <p:spPr>
              <a:xfrm>
                <a:off x="4635924" y="-354419"/>
                <a:ext cx="310926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5222225" y="2061899"/>
              <a:ext cx="519969" cy="307777"/>
              <a:chOff x="4950274" y="-466010"/>
              <a:chExt cx="519969" cy="307777"/>
            </a:xfrm>
          </p:grpSpPr>
          <p:sp>
            <p:nvSpPr>
              <p:cNvPr id="131" name="Rounded Rectangle 130"/>
              <p:cNvSpPr/>
              <p:nvPr/>
            </p:nvSpPr>
            <p:spPr>
              <a:xfrm flipV="1">
                <a:off x="4953332" y="-444118"/>
                <a:ext cx="516911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4950274" y="-466010"/>
                <a:ext cx="5179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err="1">
                    <a:latin typeface="Baskerville Old Face" pitchFamily="18" charset="0"/>
                    <a:ea typeface="Adobe Myungjo Std M" panose="02020600000000000000" pitchFamily="18" charset="-128"/>
                  </a:rPr>
                  <a:t>HCl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5711217" y="3254573"/>
            <a:ext cx="894488" cy="307777"/>
            <a:chOff x="4856917" y="2040470"/>
            <a:chExt cx="894488" cy="307777"/>
          </a:xfrm>
        </p:grpSpPr>
        <p:grpSp>
          <p:nvGrpSpPr>
            <p:cNvPr id="195" name="Group 194"/>
            <p:cNvGrpSpPr/>
            <p:nvPr/>
          </p:nvGrpSpPr>
          <p:grpSpPr>
            <a:xfrm>
              <a:off x="4856917" y="2180968"/>
              <a:ext cx="364214" cy="46180"/>
              <a:chOff x="4584966" y="-381070"/>
              <a:chExt cx="364214" cy="46180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0" name="Straight Connector 199"/>
              <p:cNvCxnSpPr/>
              <p:nvPr/>
            </p:nvCxnSpPr>
            <p:spPr>
              <a:xfrm>
                <a:off x="4628833" y="-354419"/>
                <a:ext cx="320347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96" name="Group 195"/>
            <p:cNvGrpSpPr/>
            <p:nvPr/>
          </p:nvGrpSpPr>
          <p:grpSpPr>
            <a:xfrm>
              <a:off x="5083584" y="2040470"/>
              <a:ext cx="667821" cy="307777"/>
              <a:chOff x="4811633" y="-487439"/>
              <a:chExt cx="667821" cy="307777"/>
            </a:xfrm>
          </p:grpSpPr>
          <p:sp>
            <p:nvSpPr>
              <p:cNvPr id="197" name="Rounded Rectangle 196"/>
              <p:cNvSpPr/>
              <p:nvPr/>
            </p:nvSpPr>
            <p:spPr>
              <a:xfrm flipV="1">
                <a:off x="4953332" y="-444120"/>
                <a:ext cx="420510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4811633" y="-487439"/>
                <a:ext cx="66782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Zinc</a:t>
                </a:r>
              </a:p>
            </p:txBody>
          </p:sp>
        </p:grpSp>
      </p:grpSp>
      <p:grpSp>
        <p:nvGrpSpPr>
          <p:cNvPr id="243" name="Group 242"/>
          <p:cNvGrpSpPr/>
          <p:nvPr/>
        </p:nvGrpSpPr>
        <p:grpSpPr>
          <a:xfrm>
            <a:off x="5711217" y="2473383"/>
            <a:ext cx="1165368" cy="307777"/>
            <a:chOff x="4856917" y="2030946"/>
            <a:chExt cx="991379" cy="307777"/>
          </a:xfrm>
        </p:grpSpPr>
        <p:grpSp>
          <p:nvGrpSpPr>
            <p:cNvPr id="244" name="Group 243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248" name="Oval 247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49" name="Straight Connector 248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45" name="Group 244"/>
            <p:cNvGrpSpPr/>
            <p:nvPr/>
          </p:nvGrpSpPr>
          <p:grpSpPr>
            <a:xfrm>
              <a:off x="5179926" y="2030946"/>
              <a:ext cx="668370" cy="307777"/>
              <a:chOff x="4907975" y="-496963"/>
              <a:chExt cx="668370" cy="307777"/>
            </a:xfrm>
          </p:grpSpPr>
          <p:sp>
            <p:nvSpPr>
              <p:cNvPr id="246" name="Rounded Rectangle 245"/>
              <p:cNvSpPr/>
              <p:nvPr/>
            </p:nvSpPr>
            <p:spPr>
              <a:xfrm flipV="1">
                <a:off x="4950866" y="-448882"/>
                <a:ext cx="584989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4907975" y="-496963"/>
                <a:ext cx="66837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H</a:t>
                </a:r>
                <a:r>
                  <a:rPr lang="en-US" sz="1400" b="1" baseline="-25000" dirty="0">
                    <a:latin typeface="Baskerville Old Face" pitchFamily="18" charset="0"/>
                    <a:ea typeface="Adobe Myungjo Std M" panose="02020600000000000000" pitchFamily="18" charset="-128"/>
                  </a:rPr>
                  <a:t>2</a:t>
                </a:r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 gas</a:t>
                </a:r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1188852" y="3239333"/>
            <a:ext cx="1468754" cy="307777"/>
            <a:chOff x="4856917" y="2035708"/>
            <a:chExt cx="1468754" cy="307777"/>
          </a:xfrm>
        </p:grpSpPr>
        <p:grpSp>
          <p:nvGrpSpPr>
            <p:cNvPr id="155" name="Group 154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60" name="Straight Connector 159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56" name="Group 155"/>
            <p:cNvGrpSpPr/>
            <p:nvPr/>
          </p:nvGrpSpPr>
          <p:grpSpPr>
            <a:xfrm>
              <a:off x="5188890" y="2035708"/>
              <a:ext cx="1136781" cy="307777"/>
              <a:chOff x="4916939" y="-492201"/>
              <a:chExt cx="1136781" cy="307777"/>
            </a:xfrm>
          </p:grpSpPr>
          <p:sp>
            <p:nvSpPr>
              <p:cNvPr id="157" name="Rounded Rectangle 156"/>
              <p:cNvSpPr/>
              <p:nvPr/>
            </p:nvSpPr>
            <p:spPr>
              <a:xfrm flipV="1">
                <a:off x="4953331" y="-444122"/>
                <a:ext cx="1076575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4916939" y="-492201"/>
                <a:ext cx="113678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Magnesium</a:t>
                </a:r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1188852" y="2473383"/>
            <a:ext cx="1194451" cy="307777"/>
            <a:chOff x="4856917" y="2030946"/>
            <a:chExt cx="1194451" cy="307777"/>
          </a:xfrm>
        </p:grpSpPr>
        <p:grpSp>
          <p:nvGrpSpPr>
            <p:cNvPr id="228" name="Group 227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232" name="Oval 231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33" name="Straight Connector 232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9" name="Group 228"/>
            <p:cNvGrpSpPr/>
            <p:nvPr/>
          </p:nvGrpSpPr>
          <p:grpSpPr>
            <a:xfrm>
              <a:off x="5179926" y="2030946"/>
              <a:ext cx="871442" cy="307777"/>
              <a:chOff x="4907975" y="-496963"/>
              <a:chExt cx="871442" cy="307777"/>
            </a:xfrm>
          </p:grpSpPr>
          <p:sp>
            <p:nvSpPr>
              <p:cNvPr id="230" name="Rounded Rectangle 229"/>
              <p:cNvSpPr/>
              <p:nvPr/>
            </p:nvSpPr>
            <p:spPr>
              <a:xfrm flipV="1">
                <a:off x="4950866" y="-448883"/>
                <a:ext cx="828551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4907975" y="-496963"/>
                <a:ext cx="87144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H</a:t>
                </a:r>
                <a:r>
                  <a:rPr lang="en-US" sz="1400" b="1" baseline="-25000" dirty="0">
                    <a:latin typeface="Baskerville Old Face" pitchFamily="18" charset="0"/>
                    <a:ea typeface="Adobe Myungjo Std M" panose="02020600000000000000" pitchFamily="18" charset="-128"/>
                  </a:rPr>
                  <a:t>2</a:t>
                </a:r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 gas</a:t>
                </a:r>
              </a:p>
            </p:txBody>
          </p:sp>
        </p:grpSp>
      </p:grpSp>
      <p:grpSp>
        <p:nvGrpSpPr>
          <p:cNvPr id="258" name="Group 257"/>
          <p:cNvGrpSpPr/>
          <p:nvPr/>
        </p:nvGrpSpPr>
        <p:grpSpPr>
          <a:xfrm>
            <a:off x="1193614" y="2975173"/>
            <a:ext cx="875753" cy="307777"/>
            <a:chOff x="4866441" y="2061899"/>
            <a:chExt cx="875753" cy="307777"/>
          </a:xfrm>
        </p:grpSpPr>
        <p:grpSp>
          <p:nvGrpSpPr>
            <p:cNvPr id="259" name="Group 258"/>
            <p:cNvGrpSpPr/>
            <p:nvPr/>
          </p:nvGrpSpPr>
          <p:grpSpPr>
            <a:xfrm>
              <a:off x="4866441" y="2180968"/>
              <a:ext cx="352360" cy="46180"/>
              <a:chOff x="4594490" y="-381070"/>
              <a:chExt cx="352360" cy="46180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4594490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64" name="Straight Connector 263"/>
              <p:cNvCxnSpPr/>
              <p:nvPr/>
            </p:nvCxnSpPr>
            <p:spPr>
              <a:xfrm>
                <a:off x="4635924" y="-354419"/>
                <a:ext cx="310926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60" name="Group 259"/>
            <p:cNvGrpSpPr/>
            <p:nvPr/>
          </p:nvGrpSpPr>
          <p:grpSpPr>
            <a:xfrm>
              <a:off x="5222225" y="2061899"/>
              <a:ext cx="519969" cy="307777"/>
              <a:chOff x="4950274" y="-466010"/>
              <a:chExt cx="519969" cy="307777"/>
            </a:xfrm>
          </p:grpSpPr>
          <p:sp>
            <p:nvSpPr>
              <p:cNvPr id="261" name="Rounded Rectangle 260"/>
              <p:cNvSpPr/>
              <p:nvPr/>
            </p:nvSpPr>
            <p:spPr>
              <a:xfrm flipV="1">
                <a:off x="4953332" y="-444118"/>
                <a:ext cx="516911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4950274" y="-466010"/>
                <a:ext cx="5179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err="1">
                    <a:latin typeface="Baskerville Old Face" pitchFamily="18" charset="0"/>
                    <a:ea typeface="Adobe Myungjo Std M" panose="02020600000000000000" pitchFamily="18" charset="-128"/>
                  </a:rPr>
                  <a:t>HCl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275" name="Group 274"/>
          <p:cNvGrpSpPr/>
          <p:nvPr/>
        </p:nvGrpSpPr>
        <p:grpSpPr>
          <a:xfrm>
            <a:off x="7854075" y="2975173"/>
            <a:ext cx="885277" cy="307777"/>
            <a:chOff x="4856917" y="2061899"/>
            <a:chExt cx="885277" cy="307777"/>
          </a:xfrm>
        </p:grpSpPr>
        <p:grpSp>
          <p:nvGrpSpPr>
            <p:cNvPr id="276" name="Group 275"/>
            <p:cNvGrpSpPr/>
            <p:nvPr/>
          </p:nvGrpSpPr>
          <p:grpSpPr>
            <a:xfrm>
              <a:off x="4856917" y="2180968"/>
              <a:ext cx="361884" cy="46180"/>
              <a:chOff x="4584966" y="-381070"/>
              <a:chExt cx="361884" cy="46180"/>
            </a:xfrm>
          </p:grpSpPr>
          <p:sp>
            <p:nvSpPr>
              <p:cNvPr id="280" name="Oval 279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81" name="Straight Connector 280"/>
              <p:cNvCxnSpPr/>
              <p:nvPr/>
            </p:nvCxnSpPr>
            <p:spPr>
              <a:xfrm>
                <a:off x="4635924" y="-354419"/>
                <a:ext cx="310926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77" name="Group 276"/>
            <p:cNvGrpSpPr/>
            <p:nvPr/>
          </p:nvGrpSpPr>
          <p:grpSpPr>
            <a:xfrm>
              <a:off x="5222225" y="2061899"/>
              <a:ext cx="519969" cy="307777"/>
              <a:chOff x="4950274" y="-466010"/>
              <a:chExt cx="519969" cy="307777"/>
            </a:xfrm>
          </p:grpSpPr>
          <p:sp>
            <p:nvSpPr>
              <p:cNvPr id="278" name="Rounded Rectangle 277"/>
              <p:cNvSpPr/>
              <p:nvPr/>
            </p:nvSpPr>
            <p:spPr>
              <a:xfrm flipV="1">
                <a:off x="4953332" y="-444118"/>
                <a:ext cx="516911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4950274" y="-466010"/>
                <a:ext cx="5179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err="1">
                    <a:latin typeface="Baskerville Old Face" pitchFamily="18" charset="0"/>
                    <a:ea typeface="Adobe Myungjo Std M" panose="02020600000000000000" pitchFamily="18" charset="-128"/>
                  </a:rPr>
                  <a:t>HCl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7715248" y="2473383"/>
            <a:ext cx="1088299" cy="307777"/>
            <a:chOff x="4924466" y="2030946"/>
            <a:chExt cx="1088299" cy="307777"/>
          </a:xfrm>
        </p:grpSpPr>
        <p:grpSp>
          <p:nvGrpSpPr>
            <p:cNvPr id="252" name="Group 251"/>
            <p:cNvGrpSpPr/>
            <p:nvPr/>
          </p:nvGrpSpPr>
          <p:grpSpPr>
            <a:xfrm>
              <a:off x="4924466" y="2180968"/>
              <a:ext cx="295973" cy="46180"/>
              <a:chOff x="4652515" y="-381070"/>
              <a:chExt cx="295973" cy="46180"/>
            </a:xfrm>
          </p:grpSpPr>
          <p:sp>
            <p:nvSpPr>
              <p:cNvPr id="256" name="Oval 255"/>
              <p:cNvSpPr/>
              <p:nvPr/>
            </p:nvSpPr>
            <p:spPr>
              <a:xfrm>
                <a:off x="4652515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7" name="Straight Connector 256"/>
              <p:cNvCxnSpPr/>
              <p:nvPr/>
            </p:nvCxnSpPr>
            <p:spPr>
              <a:xfrm>
                <a:off x="4696192" y="-356800"/>
                <a:ext cx="252296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53" name="Group 252"/>
            <p:cNvGrpSpPr/>
            <p:nvPr/>
          </p:nvGrpSpPr>
          <p:grpSpPr>
            <a:xfrm>
              <a:off x="5168020" y="2030946"/>
              <a:ext cx="844745" cy="307777"/>
              <a:chOff x="4896069" y="-496963"/>
              <a:chExt cx="844745" cy="307777"/>
            </a:xfrm>
          </p:grpSpPr>
          <p:sp>
            <p:nvSpPr>
              <p:cNvPr id="254" name="Rounded Rectangle 253"/>
              <p:cNvSpPr/>
              <p:nvPr/>
            </p:nvSpPr>
            <p:spPr>
              <a:xfrm flipV="1">
                <a:off x="4950866" y="-448884"/>
                <a:ext cx="678341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4896069" y="-496963"/>
                <a:ext cx="84474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H</a:t>
                </a:r>
                <a:r>
                  <a:rPr lang="en-US" sz="1400" b="1" baseline="-25000" dirty="0">
                    <a:latin typeface="Baskerville Old Face" pitchFamily="18" charset="0"/>
                    <a:ea typeface="Adobe Myungjo Std M" panose="02020600000000000000" pitchFamily="18" charset="-128"/>
                  </a:rPr>
                  <a:t>2</a:t>
                </a:r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 gas</a:t>
                </a:r>
              </a:p>
            </p:txBody>
          </p:sp>
        </p:grpSp>
      </p:grpSp>
      <p:grpSp>
        <p:nvGrpSpPr>
          <p:cNvPr id="268" name="Group 267"/>
          <p:cNvGrpSpPr/>
          <p:nvPr/>
        </p:nvGrpSpPr>
        <p:grpSpPr>
          <a:xfrm>
            <a:off x="7874000" y="3229173"/>
            <a:ext cx="944880" cy="307777"/>
            <a:chOff x="4856917" y="2040470"/>
            <a:chExt cx="788876" cy="307777"/>
          </a:xfrm>
        </p:grpSpPr>
        <p:grpSp>
          <p:nvGrpSpPr>
            <p:cNvPr id="269" name="Group 268"/>
            <p:cNvGrpSpPr/>
            <p:nvPr/>
          </p:nvGrpSpPr>
          <p:grpSpPr>
            <a:xfrm>
              <a:off x="4856917" y="2180968"/>
              <a:ext cx="364214" cy="46180"/>
              <a:chOff x="4584966" y="-381070"/>
              <a:chExt cx="364214" cy="4618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74" name="Straight Connector 273"/>
              <p:cNvCxnSpPr/>
              <p:nvPr/>
            </p:nvCxnSpPr>
            <p:spPr>
              <a:xfrm>
                <a:off x="4628833" y="-354419"/>
                <a:ext cx="320347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70" name="Group 269"/>
            <p:cNvGrpSpPr/>
            <p:nvPr/>
          </p:nvGrpSpPr>
          <p:grpSpPr>
            <a:xfrm>
              <a:off x="5175024" y="2040470"/>
              <a:ext cx="470769" cy="307777"/>
              <a:chOff x="4903073" y="-487439"/>
              <a:chExt cx="470769" cy="307777"/>
            </a:xfrm>
          </p:grpSpPr>
          <p:sp>
            <p:nvSpPr>
              <p:cNvPr id="271" name="Rounded Rectangle 270"/>
              <p:cNvSpPr/>
              <p:nvPr/>
            </p:nvSpPr>
            <p:spPr>
              <a:xfrm flipV="1">
                <a:off x="4953332" y="-444120"/>
                <a:ext cx="420510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4903073" y="-487439"/>
                <a:ext cx="47076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Iron</a:t>
                </a:r>
              </a:p>
            </p:txBody>
          </p:sp>
        </p:grpSp>
      </p:grpSp>
      <p:sp>
        <p:nvSpPr>
          <p:cNvPr id="367" name="TextBox 366"/>
          <p:cNvSpPr txBox="1"/>
          <p:nvPr/>
        </p:nvSpPr>
        <p:spPr>
          <a:xfrm>
            <a:off x="1532605" y="229901"/>
            <a:ext cx="4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1769586" y="229901"/>
            <a:ext cx="8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ACID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369" name="Straight Arrow Connector 368"/>
          <p:cNvCxnSpPr/>
          <p:nvPr/>
        </p:nvCxnSpPr>
        <p:spPr>
          <a:xfrm>
            <a:off x="2694544" y="414567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2" name="TextBox 371"/>
          <p:cNvSpPr txBox="1"/>
          <p:nvPr/>
        </p:nvSpPr>
        <p:spPr>
          <a:xfrm>
            <a:off x="3285252" y="229901"/>
            <a:ext cx="178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METAL SALT 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5028518" y="229901"/>
            <a:ext cx="41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5385389" y="229901"/>
            <a:ext cx="64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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39" name="Rounded Rectangle 438"/>
          <p:cNvSpPr/>
          <p:nvPr/>
        </p:nvSpPr>
        <p:spPr>
          <a:xfrm>
            <a:off x="518849" y="670976"/>
            <a:ext cx="5626676" cy="640080"/>
          </a:xfrm>
          <a:prstGeom prst="roundRect">
            <a:avLst>
              <a:gd name="adj" fmla="val 7408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440" name="Rectangle 439"/>
          <p:cNvSpPr/>
          <p:nvPr/>
        </p:nvSpPr>
        <p:spPr>
          <a:xfrm>
            <a:off x="533400" y="650424"/>
            <a:ext cx="5601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 </a:t>
            </a:r>
            <a:r>
              <a:rPr kumimoji="1"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vigour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of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 reaction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of a metal with dilute acid depends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on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its chemical reactivity.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endParaRPr kumimoji="1"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447" name="Rounded Rectangle 446"/>
          <p:cNvSpPr/>
          <p:nvPr/>
        </p:nvSpPr>
        <p:spPr>
          <a:xfrm>
            <a:off x="499396" y="1341898"/>
            <a:ext cx="5626676" cy="822960"/>
          </a:xfrm>
          <a:prstGeom prst="roundRect">
            <a:avLst>
              <a:gd name="adj" fmla="val 7408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448" name="Rectangle 447"/>
          <p:cNvSpPr/>
          <p:nvPr/>
        </p:nvSpPr>
        <p:spPr>
          <a:xfrm>
            <a:off x="525036" y="1294132"/>
            <a:ext cx="56010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Some metals react explosively (extremely </a:t>
            </a:r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rapid)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with </a:t>
            </a:r>
            <a:endParaRPr kumimoji="1"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dilute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acids, some metals react rapidly, some metals react </a:t>
            </a:r>
            <a:endParaRPr kumimoji="1"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r>
              <a:rPr kumimoji="1"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only </a:t>
            </a:r>
            <a:r>
              <a:rPr kumimoji="1"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on heating whereas others do not react at all.</a:t>
            </a:r>
          </a:p>
        </p:txBody>
      </p:sp>
      <p:sp>
        <p:nvSpPr>
          <p:cNvPr id="449" name="Rounded Rectangle 448"/>
          <p:cNvSpPr/>
          <p:nvPr/>
        </p:nvSpPr>
        <p:spPr>
          <a:xfrm>
            <a:off x="519089" y="603570"/>
            <a:ext cx="5428670" cy="762000"/>
          </a:xfrm>
          <a:prstGeom prst="roundRect">
            <a:avLst>
              <a:gd name="adj" fmla="val 1740"/>
            </a:avLst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TextBox 449"/>
          <p:cNvSpPr txBox="1"/>
          <p:nvPr/>
        </p:nvSpPr>
        <p:spPr>
          <a:xfrm>
            <a:off x="947460" y="603570"/>
            <a:ext cx="65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Mg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57" name="TextBox 456"/>
          <p:cNvSpPr txBox="1"/>
          <p:nvPr/>
        </p:nvSpPr>
        <p:spPr>
          <a:xfrm>
            <a:off x="556433" y="865221"/>
            <a:ext cx="1537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Magnesium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58" name="TextBox 457"/>
          <p:cNvSpPr txBox="1"/>
          <p:nvPr/>
        </p:nvSpPr>
        <p:spPr>
          <a:xfrm>
            <a:off x="1751161" y="603570"/>
            <a:ext cx="3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2180036" y="603570"/>
            <a:ext cx="65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HCl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1987422" y="840263"/>
            <a:ext cx="1140804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 chloride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512" name="Straight Arrow Connector 511"/>
          <p:cNvCxnSpPr/>
          <p:nvPr/>
        </p:nvCxnSpPr>
        <p:spPr>
          <a:xfrm>
            <a:off x="3050453" y="799119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" name="TextBox 542"/>
          <p:cNvSpPr txBox="1"/>
          <p:nvPr/>
        </p:nvSpPr>
        <p:spPr>
          <a:xfrm>
            <a:off x="3636527" y="603570"/>
            <a:ext cx="9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MgCl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69" name="TextBox 568"/>
          <p:cNvSpPr txBox="1"/>
          <p:nvPr/>
        </p:nvSpPr>
        <p:spPr>
          <a:xfrm>
            <a:off x="3413930" y="849981"/>
            <a:ext cx="153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Magnesium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chloride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70" name="TextBox 569"/>
          <p:cNvSpPr txBox="1"/>
          <p:nvPr/>
        </p:nvSpPr>
        <p:spPr>
          <a:xfrm>
            <a:off x="4567338" y="603570"/>
            <a:ext cx="4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71" name="TextBox 570"/>
          <p:cNvSpPr txBox="1"/>
          <p:nvPr/>
        </p:nvSpPr>
        <p:spPr>
          <a:xfrm>
            <a:off x="4946256" y="603570"/>
            <a:ext cx="9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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72" name="TextBox 571"/>
          <p:cNvSpPr txBox="1"/>
          <p:nvPr/>
        </p:nvSpPr>
        <p:spPr>
          <a:xfrm>
            <a:off x="4733185" y="865221"/>
            <a:ext cx="121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85" name="TextBox 584"/>
          <p:cNvSpPr txBox="1"/>
          <p:nvPr/>
        </p:nvSpPr>
        <p:spPr>
          <a:xfrm>
            <a:off x="2043472" y="603570"/>
            <a:ext cx="32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98" name="Rounded Rectangle 597"/>
          <p:cNvSpPr/>
          <p:nvPr/>
        </p:nvSpPr>
        <p:spPr>
          <a:xfrm>
            <a:off x="519089" y="1408586"/>
            <a:ext cx="5428670" cy="762000"/>
          </a:xfrm>
          <a:prstGeom prst="roundRect">
            <a:avLst>
              <a:gd name="adj" fmla="val 1740"/>
            </a:avLst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TextBox 598"/>
          <p:cNvSpPr txBox="1"/>
          <p:nvPr/>
        </p:nvSpPr>
        <p:spPr>
          <a:xfrm>
            <a:off x="947460" y="1408586"/>
            <a:ext cx="65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0" name="TextBox 599"/>
          <p:cNvSpPr txBox="1"/>
          <p:nvPr/>
        </p:nvSpPr>
        <p:spPr>
          <a:xfrm>
            <a:off x="610740" y="1670237"/>
            <a:ext cx="137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Aluminium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1" name="TextBox 600"/>
          <p:cNvSpPr txBox="1"/>
          <p:nvPr/>
        </p:nvSpPr>
        <p:spPr>
          <a:xfrm>
            <a:off x="1751161" y="1408586"/>
            <a:ext cx="3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2" name="TextBox 601"/>
          <p:cNvSpPr txBox="1"/>
          <p:nvPr/>
        </p:nvSpPr>
        <p:spPr>
          <a:xfrm>
            <a:off x="2180036" y="1408586"/>
            <a:ext cx="65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HCl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3" name="TextBox 602"/>
          <p:cNvSpPr txBox="1"/>
          <p:nvPr/>
        </p:nvSpPr>
        <p:spPr>
          <a:xfrm>
            <a:off x="1987422" y="1645279"/>
            <a:ext cx="1140804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 chloride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604" name="Straight Arrow Connector 603"/>
          <p:cNvCxnSpPr/>
          <p:nvPr/>
        </p:nvCxnSpPr>
        <p:spPr>
          <a:xfrm>
            <a:off x="3050453" y="1604135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5" name="TextBox 604"/>
          <p:cNvSpPr txBox="1"/>
          <p:nvPr/>
        </p:nvSpPr>
        <p:spPr>
          <a:xfrm>
            <a:off x="3636527" y="1408586"/>
            <a:ext cx="9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AlCl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6" name="TextBox 605"/>
          <p:cNvSpPr txBox="1"/>
          <p:nvPr/>
        </p:nvSpPr>
        <p:spPr>
          <a:xfrm>
            <a:off x="3358927" y="1647377"/>
            <a:ext cx="153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Aluminium chloride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7" name="TextBox 606"/>
          <p:cNvSpPr txBox="1"/>
          <p:nvPr/>
        </p:nvSpPr>
        <p:spPr>
          <a:xfrm>
            <a:off x="4567338" y="1408586"/>
            <a:ext cx="4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8" name="TextBox 607"/>
          <p:cNvSpPr txBox="1"/>
          <p:nvPr/>
        </p:nvSpPr>
        <p:spPr>
          <a:xfrm>
            <a:off x="4946256" y="1408586"/>
            <a:ext cx="9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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09" name="TextBox 608"/>
          <p:cNvSpPr txBox="1"/>
          <p:nvPr/>
        </p:nvSpPr>
        <p:spPr>
          <a:xfrm>
            <a:off x="4733185" y="1670237"/>
            <a:ext cx="121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10" name="TextBox 609"/>
          <p:cNvSpPr txBox="1"/>
          <p:nvPr/>
        </p:nvSpPr>
        <p:spPr>
          <a:xfrm>
            <a:off x="2043472" y="1408586"/>
            <a:ext cx="32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11" name="TextBox 610"/>
          <p:cNvSpPr txBox="1"/>
          <p:nvPr/>
        </p:nvSpPr>
        <p:spPr>
          <a:xfrm>
            <a:off x="3506857" y="1408586"/>
            <a:ext cx="32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12" name="TextBox 611"/>
          <p:cNvSpPr txBox="1"/>
          <p:nvPr/>
        </p:nvSpPr>
        <p:spPr>
          <a:xfrm>
            <a:off x="2043472" y="1415342"/>
            <a:ext cx="32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6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13" name="TextBox 612"/>
          <p:cNvSpPr txBox="1"/>
          <p:nvPr/>
        </p:nvSpPr>
        <p:spPr>
          <a:xfrm>
            <a:off x="4817705" y="1415342"/>
            <a:ext cx="32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14" name="TextBox 613"/>
          <p:cNvSpPr txBox="1"/>
          <p:nvPr/>
        </p:nvSpPr>
        <p:spPr>
          <a:xfrm>
            <a:off x="825945" y="1415342"/>
            <a:ext cx="32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5" name="Rounded Rectangle 644"/>
          <p:cNvSpPr/>
          <p:nvPr/>
        </p:nvSpPr>
        <p:spPr>
          <a:xfrm>
            <a:off x="499396" y="614034"/>
            <a:ext cx="5428670" cy="762000"/>
          </a:xfrm>
          <a:prstGeom prst="roundRect">
            <a:avLst>
              <a:gd name="adj" fmla="val 1740"/>
            </a:avLst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TextBox 645"/>
          <p:cNvSpPr txBox="1"/>
          <p:nvPr/>
        </p:nvSpPr>
        <p:spPr>
          <a:xfrm>
            <a:off x="927767" y="614034"/>
            <a:ext cx="65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Zn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7" name="TextBox 646"/>
          <p:cNvSpPr txBox="1"/>
          <p:nvPr/>
        </p:nvSpPr>
        <p:spPr>
          <a:xfrm>
            <a:off x="856299" y="875685"/>
            <a:ext cx="731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Zinc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8" name="TextBox 647"/>
          <p:cNvSpPr txBox="1"/>
          <p:nvPr/>
        </p:nvSpPr>
        <p:spPr>
          <a:xfrm>
            <a:off x="1731468" y="614034"/>
            <a:ext cx="3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9" name="TextBox 648"/>
          <p:cNvSpPr txBox="1"/>
          <p:nvPr/>
        </p:nvSpPr>
        <p:spPr>
          <a:xfrm>
            <a:off x="2160343" y="614034"/>
            <a:ext cx="65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HCl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50" name="TextBox 649"/>
          <p:cNvSpPr txBox="1"/>
          <p:nvPr/>
        </p:nvSpPr>
        <p:spPr>
          <a:xfrm>
            <a:off x="1967729" y="850727"/>
            <a:ext cx="1140804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 chloride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651" name="Straight Arrow Connector 650"/>
          <p:cNvCxnSpPr/>
          <p:nvPr/>
        </p:nvCxnSpPr>
        <p:spPr>
          <a:xfrm>
            <a:off x="3030760" y="809583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2" name="TextBox 651"/>
          <p:cNvSpPr txBox="1"/>
          <p:nvPr/>
        </p:nvSpPr>
        <p:spPr>
          <a:xfrm>
            <a:off x="3616834" y="614034"/>
            <a:ext cx="9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ZnCl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53" name="TextBox 652"/>
          <p:cNvSpPr txBox="1"/>
          <p:nvPr/>
        </p:nvSpPr>
        <p:spPr>
          <a:xfrm>
            <a:off x="3333107" y="852824"/>
            <a:ext cx="1344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Zinc chloride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54" name="TextBox 653"/>
          <p:cNvSpPr txBox="1"/>
          <p:nvPr/>
        </p:nvSpPr>
        <p:spPr>
          <a:xfrm>
            <a:off x="4547645" y="614034"/>
            <a:ext cx="4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55" name="TextBox 654"/>
          <p:cNvSpPr txBox="1"/>
          <p:nvPr/>
        </p:nvSpPr>
        <p:spPr>
          <a:xfrm>
            <a:off x="4926563" y="614034"/>
            <a:ext cx="9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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56" name="TextBox 655"/>
          <p:cNvSpPr txBox="1"/>
          <p:nvPr/>
        </p:nvSpPr>
        <p:spPr>
          <a:xfrm>
            <a:off x="4713492" y="875685"/>
            <a:ext cx="121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57" name="TextBox 656"/>
          <p:cNvSpPr txBox="1"/>
          <p:nvPr/>
        </p:nvSpPr>
        <p:spPr>
          <a:xfrm>
            <a:off x="2023779" y="614034"/>
            <a:ext cx="32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58" name="Rounded Rectangle 657"/>
          <p:cNvSpPr/>
          <p:nvPr/>
        </p:nvSpPr>
        <p:spPr>
          <a:xfrm>
            <a:off x="499396" y="1419050"/>
            <a:ext cx="5428670" cy="762000"/>
          </a:xfrm>
          <a:prstGeom prst="roundRect">
            <a:avLst>
              <a:gd name="adj" fmla="val 1740"/>
            </a:avLst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TextBox 658"/>
          <p:cNvSpPr txBox="1"/>
          <p:nvPr/>
        </p:nvSpPr>
        <p:spPr>
          <a:xfrm>
            <a:off x="927767" y="1419050"/>
            <a:ext cx="65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60" name="TextBox 659"/>
          <p:cNvSpPr txBox="1"/>
          <p:nvPr/>
        </p:nvSpPr>
        <p:spPr>
          <a:xfrm>
            <a:off x="866132" y="1680701"/>
            <a:ext cx="646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61" name="TextBox 660"/>
          <p:cNvSpPr txBox="1"/>
          <p:nvPr/>
        </p:nvSpPr>
        <p:spPr>
          <a:xfrm>
            <a:off x="1731468" y="1419050"/>
            <a:ext cx="3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2160343" y="1419050"/>
            <a:ext cx="65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HCl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63" name="TextBox 662"/>
          <p:cNvSpPr txBox="1"/>
          <p:nvPr/>
        </p:nvSpPr>
        <p:spPr>
          <a:xfrm>
            <a:off x="1967729" y="1655743"/>
            <a:ext cx="1140804" cy="59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 chloride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664" name="Straight Arrow Connector 663"/>
          <p:cNvCxnSpPr/>
          <p:nvPr/>
        </p:nvCxnSpPr>
        <p:spPr>
          <a:xfrm>
            <a:off x="3030760" y="1614599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5" name="TextBox 664"/>
          <p:cNvSpPr txBox="1"/>
          <p:nvPr/>
        </p:nvSpPr>
        <p:spPr>
          <a:xfrm>
            <a:off x="3616834" y="1419050"/>
            <a:ext cx="9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FeCl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66" name="TextBox 665"/>
          <p:cNvSpPr txBox="1"/>
          <p:nvPr/>
        </p:nvSpPr>
        <p:spPr>
          <a:xfrm>
            <a:off x="3256907" y="1629266"/>
            <a:ext cx="1378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 chloride 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67" name="TextBox 666"/>
          <p:cNvSpPr txBox="1"/>
          <p:nvPr/>
        </p:nvSpPr>
        <p:spPr>
          <a:xfrm>
            <a:off x="4547645" y="1419050"/>
            <a:ext cx="408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68" name="TextBox 667"/>
          <p:cNvSpPr txBox="1"/>
          <p:nvPr/>
        </p:nvSpPr>
        <p:spPr>
          <a:xfrm>
            <a:off x="4926563" y="1419050"/>
            <a:ext cx="9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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69" name="TextBox 668"/>
          <p:cNvSpPr txBox="1"/>
          <p:nvPr/>
        </p:nvSpPr>
        <p:spPr>
          <a:xfrm>
            <a:off x="4713492" y="1680701"/>
            <a:ext cx="121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70" name="TextBox 669"/>
          <p:cNvSpPr txBox="1"/>
          <p:nvPr/>
        </p:nvSpPr>
        <p:spPr>
          <a:xfrm>
            <a:off x="2023779" y="1419050"/>
            <a:ext cx="32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endParaRPr lang="en-US" b="1" baseline="-25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4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79 0.00185 L 0.0125 0.00031 " pathEditMode="relative" rAng="0" ptsTypes="AA" p14:bounceEnd="52000">
                                          <p:cBhvr>
                                            <p:cTn id="54" dur="500" fill="hold"/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4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021 0.00185 L 0.00208 0.00031 " pathEditMode="relative" rAng="0" ptsTypes="AA" p14:bounceEnd="52000">
                                          <p:cBhvr>
                                            <p:cTn id="61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4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472 0.00185 L -0.00243 0.00031 " pathEditMode="relative" rAng="0" ptsTypes="AA" p14:bounceEnd="52000">
                                          <p:cBhvr>
                                            <p:cTn id="68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4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438 0.00185 L -0.00209 0.00031 " pathEditMode="relative" rAng="0" ptsTypes="AA" p14:bounceEnd="52000">
                                          <p:cBhvr>
                                            <p:cTn id="75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0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11111E-6 L 0 -0.42222 L -0.08854 -0.42222 L -0.08854 -0.37407 " pathEditMode="relative" rAng="0" ptsTypes="AAAA">
                                          <p:cBhvr>
                                            <p:cTn id="79" dur="100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427" y="-2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854 -0.37408 L -0.08819 -0.14877 " pathEditMode="relative" rAng="0" ptsTypes="AA">
                                          <p:cBhvr>
                                            <p:cTn id="81" dur="100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1126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4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79 0.00185 L 0.0125 0.00031 " pathEditMode="relative" rAng="0" ptsTypes="AA" p14:bounceEnd="52000">
                                          <p:cBhvr>
                                            <p:cTn id="8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4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 p14:bounceEnd="52000">
                                          <p:cBhvr>
                                            <p:cTn id="102" dur="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04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7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13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23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4" dur="500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3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32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3" dur="500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5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3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141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500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4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1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0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151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2" dur="500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500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4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3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60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1" dur="500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3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1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3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70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1" dur="500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3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7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0" dur="500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2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6" dur="3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7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188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9" dur="5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5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1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3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1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6" dur="3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98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9" dur="500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500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1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20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8" dur="50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50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0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2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5" dur="3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6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21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8" dur="500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9" dur="500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0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2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2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5" dur="3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6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22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8" dur="50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2" fill="hold">
                          <p:stCondLst>
                            <p:cond delay="indefinite"/>
                          </p:stCondLst>
                          <p:childTnLst>
                            <p:par>
                              <p:cTn id="2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4" presetID="0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8.64198E-7 L 5E-6 -0.43117 L -0.0927 -0.42994 L -0.0927 -0.35093 " pathEditMode="relative" rAng="0" ptsTypes="AAAA">
                                          <p:cBhvr>
                                            <p:cTn id="235" dur="1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35" y="-2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6" presetID="0" presetClass="pat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927 -0.35093 L -0.09045 -0.14969 " pathEditMode="relative" rAng="0" ptsTypes="AA">
                                          <p:cBhvr>
                                            <p:cTn id="237" dur="1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100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8" fill="hold">
                          <p:stCondLst>
                            <p:cond delay="indefinite"/>
                          </p:stCondLst>
                          <p:childTnLst>
                            <p:par>
                              <p:cTn id="2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2" dur="4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79 0.00185 L 0.0125 0.00031 " pathEditMode="relative" rAng="0" ptsTypes="AA" p14:bounceEnd="52000">
                                          <p:cBhvr>
                                            <p:cTn id="244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8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1" dur="4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385 0.00494 L -0.00156 0.0034 " pathEditMode="relative" rAng="0" ptsTypes="AA" p14:bounceEnd="52000">
                                          <p:cBhvr>
                                            <p:cTn id="253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7" dur="3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0" dur="50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50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2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7" dur="3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6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0" dur="50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50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2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7" dur="3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8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27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0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1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2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6" dur="3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7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88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9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1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2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6" dur="3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7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298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1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5" dur="3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6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0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8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0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2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3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5" dur="3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1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8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0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5" dur="3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6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32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8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0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2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3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5" dur="3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6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33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8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0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2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3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5" dur="3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6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34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8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9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0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4" dur="3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5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356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7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8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9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3" dur="3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4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365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6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7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68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0" fill="hold">
                          <p:stCondLst>
                            <p:cond delay="indefinite"/>
                          </p:stCondLst>
                          <p:childTnLst>
                            <p:par>
                              <p:cTn id="3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2" presetID="0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0.00031 L 1.66667E-6 -0.41296 L -0.09479 -0.41203 L -0.09427 -0.33611 " pathEditMode="relative" rAng="0" ptsTypes="AAAA">
                                          <p:cBhvr>
                                            <p:cTn id="373" dur="10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40" y="-20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9427 -0.33621 L -0.09288 -0.14294 " pathEditMode="relative" rAng="0" ptsTypes="AA">
                                          <p:cBhvr>
                                            <p:cTn id="375" dur="10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9" y="96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6" fill="hold">
                          <p:stCondLst>
                            <p:cond delay="indefinite"/>
                          </p:stCondLst>
                          <p:childTnLst>
                            <p:par>
                              <p:cTn id="3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0" dur="4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049 0.00309 L 0.0118 0.00154 " pathEditMode="relative" rAng="0" ptsTypes="AA" p14:bounceEnd="52000">
                                          <p:cBhvr>
                                            <p:cTn id="382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6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9" dur="4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0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777 0.00309 L 0.00452 0.00155 " pathEditMode="relative" rAng="0" ptsTypes="AA" p14:bounceEnd="52000">
                                          <p:cBhvr>
                                            <p:cTn id="391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5" dur="3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6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39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98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9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0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0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5" dur="3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0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8" dur="500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9" dur="500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10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5" dur="3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6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1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18" dur="500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9" dur="500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0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2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5" dur="3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6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2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28" dur="500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9" dur="500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30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5" dur="3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8" dur="500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9" dur="500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40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5" dur="3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6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4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48" dur="500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9" dur="500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50" dur="5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2" fill="hold">
                          <p:stCondLst>
                            <p:cond delay="indefinite"/>
                          </p:stCondLst>
                          <p:childTnLst>
                            <p:par>
                              <p:cTn id="4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4" presetID="0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2.05982E-6 L -0.00121 -0.4206 L -0.09878 -0.4206 L -0.09878 -0.35307 " pathEditMode="relative" ptsTypes="AAAA">
                                          <p:cBhvr>
                                            <p:cTn id="455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6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9878 -0.35309 L -0.09513 -0.15494 " pathEditMode="relative" rAng="0" ptsTypes="AA">
                                          <p:cBhvr>
                                            <p:cTn id="457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" y="990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8" fill="hold">
                          <p:stCondLst>
                            <p:cond delay="indefinite"/>
                          </p:stCondLst>
                          <p:childTnLst>
                            <p:par>
                              <p:cTn id="4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2" dur="4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049 0.00309 L 0.0118 0.00154 " pathEditMode="relative" rAng="0" ptsTypes="AA" p14:bounceEnd="52000">
                                          <p:cBhvr>
                                            <p:cTn id="464" dur="500" fill="hold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8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1" dur="4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917 0.00494 L 0.00313 0.0034 " pathEditMode="relative" rAng="0" ptsTypes="AA" p14:bounceEnd="52000">
                                          <p:cBhvr>
                                            <p:cTn id="473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7" dur="3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47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80" dur="500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1" dur="500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82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7" dur="3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8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90" dur="500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1" dur="500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92" dur="5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9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7" dur="3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8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9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00" dur="500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1" dur="500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02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7" dur="30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50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0" dur="500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500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12" dur="50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4" fill="hold">
                          <p:stCondLst>
                            <p:cond delay="indefinite"/>
                          </p:stCondLst>
                          <p:childTnLst>
                            <p:par>
                              <p:cTn id="5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8" dur="50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1" dur="500"/>
                                            <p:tgtEl>
                                              <p:spTgt spid="4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2" fill="hold">
                          <p:stCondLst>
                            <p:cond delay="indefinite"/>
                          </p:stCondLst>
                          <p:childTnLst>
                            <p:par>
                              <p:cTn id="5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6" dur="500"/>
                                            <p:tgtEl>
                                              <p:spTgt spid="4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7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9" dur="500"/>
                                            <p:tgtEl>
                                              <p:spTgt spid="4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0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2" dur="500"/>
                                            <p:tgtEl>
                                              <p:spTgt spid="4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3" presetID="2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5" dur="500"/>
                                            <p:tgtEl>
                                              <p:spTgt spid="44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6" fill="hold">
                          <p:stCondLst>
                            <p:cond delay="indefinite"/>
                          </p:stCondLst>
                          <p:childTnLst>
                            <p:par>
                              <p:cTn id="5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0" fill="hold">
                          <p:stCondLst>
                            <p:cond delay="indefinite"/>
                          </p:stCondLst>
                          <p:childTnLst>
                            <p:par>
                              <p:cTn id="5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500"/>
                                            <p:tgtEl>
                                              <p:spTgt spid="4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7" dur="50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8" dur="50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9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1" dur="500" fill="hold"/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2" dur="500" fill="hold"/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3" fill="hold">
                          <p:stCondLst>
                            <p:cond delay="indefinite"/>
                          </p:stCondLst>
                          <p:childTnLst>
                            <p:par>
                              <p:cTn id="5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7" dur="500" fill="hold"/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8" dur="500" fill="hold"/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9" fill="hold">
                          <p:stCondLst>
                            <p:cond delay="indefinite"/>
                          </p:stCondLst>
                          <p:childTnLst>
                            <p:par>
                              <p:cTn id="5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3" dur="500" fill="hold"/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4" dur="500" fill="hold"/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7" dur="500" fill="hold"/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8" dur="500" fill="hold"/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9" fill="hold">
                          <p:stCondLst>
                            <p:cond delay="indefinite"/>
                          </p:stCondLst>
                          <p:childTnLst>
                            <p:par>
                              <p:cTn id="5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1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3" dur="50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4" dur="50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5" fill="hold">
                          <p:stCondLst>
                            <p:cond delay="indefinite"/>
                          </p:stCondLst>
                          <p:childTnLst>
                            <p:par>
                              <p:cTn id="5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50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50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500" fill="hold"/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500" fill="hold"/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5" fill="hold">
                          <p:stCondLst>
                            <p:cond delay="indefinite"/>
                          </p:stCondLst>
                          <p:childTnLst>
                            <p:par>
                              <p:cTn id="5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9" dur="500" fill="hold"/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0" dur="500" fill="hold"/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1" fill="hold">
                          <p:stCondLst>
                            <p:cond delay="indefinite"/>
                          </p:stCondLst>
                          <p:childTnLst>
                            <p:par>
                              <p:cTn id="6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5" dur="500" fill="hold"/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6" dur="500" fill="hold"/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9" dur="500" fill="hold"/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0" dur="500" fill="hold"/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1" fill="hold">
                          <p:stCondLst>
                            <p:cond delay="indefinite"/>
                          </p:stCondLst>
                          <p:childTnLst>
                            <p:par>
                              <p:cTn id="6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5" dur="500" fill="hold"/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6" dur="500" fill="hold"/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7" fill="hold">
                          <p:stCondLst>
                            <p:cond delay="indefinite"/>
                          </p:stCondLst>
                          <p:childTnLst>
                            <p:par>
                              <p:cTn id="6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1" dur="500"/>
                                            <p:tgtEl>
                                              <p:spTgt spid="5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2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4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5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6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8" dur="500" fill="hold"/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9" dur="500" fill="hold"/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0" fill="hold">
                          <p:stCondLst>
                            <p:cond delay="indefinite"/>
                          </p:stCondLst>
                          <p:childTnLst>
                            <p:par>
                              <p:cTn id="6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4" dur="500" fill="hold"/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5" dur="500" fill="hold"/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6" fill="hold">
                          <p:stCondLst>
                            <p:cond delay="indefinite"/>
                          </p:stCondLst>
                          <p:childTnLst>
                            <p:par>
                              <p:cTn id="6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500" fill="hold"/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500" fill="hold"/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50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50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6" fill="hold">
                          <p:stCondLst>
                            <p:cond delay="indefinite"/>
                          </p:stCondLst>
                          <p:childTnLst>
                            <p:par>
                              <p:cTn id="6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8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0" dur="5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1" dur="5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2" fill="hold">
                          <p:stCondLst>
                            <p:cond delay="indefinite"/>
                          </p:stCondLst>
                          <p:childTnLst>
                            <p:par>
                              <p:cTn id="6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6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7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0" dur="5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1" dur="5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2" fill="hold">
                          <p:stCondLst>
                            <p:cond delay="indefinite"/>
                          </p:stCondLst>
                          <p:childTnLst>
                            <p:par>
                              <p:cTn id="6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6" dur="500" fill="hold"/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7" dur="500" fill="hold"/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8" fill="hold">
                          <p:stCondLst>
                            <p:cond delay="indefinite"/>
                          </p:stCondLst>
                          <p:childTnLst>
                            <p:par>
                              <p:cTn id="6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2" dur="500" fill="hold"/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3" dur="500" fill="hold"/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6" dur="500" fill="hold"/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7" dur="500" fill="hold"/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8" fill="hold">
                          <p:stCondLst>
                            <p:cond delay="indefinite"/>
                          </p:stCondLst>
                          <p:childTnLst>
                            <p:par>
                              <p:cTn id="6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2" dur="500" fill="hold"/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3" dur="500" fill="hold"/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4" fill="hold">
                          <p:stCondLst>
                            <p:cond delay="indefinite"/>
                          </p:stCondLst>
                          <p:childTnLst>
                            <p:par>
                              <p:cTn id="6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8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9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0" fill="hold">
                          <p:stCondLst>
                            <p:cond delay="indefinite"/>
                          </p:stCondLst>
                          <p:childTnLst>
                            <p:par>
                              <p:cTn id="6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6" dur="500" fill="hold"/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7" dur="500" fill="hold"/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8" fill="hold">
                          <p:stCondLst>
                            <p:cond delay="indefinite"/>
                          </p:stCondLst>
                          <p:childTnLst>
                            <p:par>
                              <p:cTn id="6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2" dur="500" fill="hold"/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3" dur="500" fill="hold"/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4" fill="hold">
                          <p:stCondLst>
                            <p:cond delay="indefinite"/>
                          </p:stCondLst>
                          <p:childTnLst>
                            <p:par>
                              <p:cTn id="7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8" dur="500" fill="hold"/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9" dur="500" fill="hold"/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0" fill="hold">
                          <p:stCondLst>
                            <p:cond delay="indefinite"/>
                          </p:stCondLst>
                          <p:childTnLst>
                            <p:par>
                              <p:cTn id="7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2" fill="hold">
                          <p:stCondLst>
                            <p:cond delay="indefinite"/>
                          </p:stCondLst>
                          <p:childTnLst>
                            <p:par>
                              <p:cTn id="7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6" dur="500"/>
                                            <p:tgtEl>
                                              <p:spTgt spid="6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7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9" dur="500" fill="hold"/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0" dur="500" fill="hold"/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1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3" dur="500" fill="hold"/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4" dur="500" fill="hold"/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5" fill="hold">
                          <p:stCondLst>
                            <p:cond delay="indefinite"/>
                          </p:stCondLst>
                          <p:childTnLst>
                            <p:par>
                              <p:cTn id="7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9" dur="500" fill="hold"/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0" dur="500" fill="hold"/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1" fill="hold">
                          <p:stCondLst>
                            <p:cond delay="indefinite"/>
                          </p:stCondLst>
                          <p:childTnLst>
                            <p:par>
                              <p:cTn id="7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5" dur="500" fill="hold"/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6" dur="500" fill="hold"/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9" dur="500" fill="hold"/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0" dur="500" fill="hold"/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1" fill="hold">
                          <p:stCondLst>
                            <p:cond delay="indefinite"/>
                          </p:stCondLst>
                          <p:childTnLst>
                            <p:par>
                              <p:cTn id="8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3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5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6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7" fill="hold">
                          <p:stCondLst>
                            <p:cond delay="indefinite"/>
                          </p:stCondLst>
                          <p:childTnLst>
                            <p:par>
                              <p:cTn id="8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1" dur="500" fill="hold"/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2" dur="500" fill="hold"/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5" dur="500" fill="hold"/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6" dur="500" fill="hold"/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7" fill="hold">
                          <p:stCondLst>
                            <p:cond delay="indefinite"/>
                          </p:stCondLst>
                          <p:childTnLst>
                            <p:par>
                              <p:cTn id="8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1" dur="500" fill="hold"/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2" dur="500" fill="hold"/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3" fill="hold">
                          <p:stCondLst>
                            <p:cond delay="indefinite"/>
                          </p:stCondLst>
                          <p:childTnLst>
                            <p:par>
                              <p:cTn id="8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7" dur="500" fill="hold"/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8" dur="500" fill="hold"/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1" dur="500" fill="hold"/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2" dur="500" fill="hold"/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3" fill="hold">
                          <p:stCondLst>
                            <p:cond delay="indefinite"/>
                          </p:stCondLst>
                          <p:childTnLst>
                            <p:par>
                              <p:cTn id="8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7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8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9" fill="hold">
                          <p:stCondLst>
                            <p:cond delay="indefinite"/>
                          </p:stCondLst>
                          <p:childTnLst>
                            <p:par>
                              <p:cTn id="8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3" dur="500"/>
                                            <p:tgtEl>
                                              <p:spTgt spid="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4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6" dur="500" fill="hold"/>
                                            <p:tgtEl>
                                              <p:spTgt spid="6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7" dur="500" fill="hold"/>
                                            <p:tgtEl>
                                              <p:spTgt spid="6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8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0" dur="500" fill="hold"/>
                                            <p:tgtEl>
                                              <p:spTgt spid="6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1" dur="500" fill="hold"/>
                                            <p:tgtEl>
                                              <p:spTgt spid="6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2" fill="hold">
                          <p:stCondLst>
                            <p:cond delay="indefinite"/>
                          </p:stCondLst>
                          <p:childTnLst>
                            <p:par>
                              <p:cTn id="8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6" dur="500" fill="hold"/>
                                            <p:tgtEl>
                                              <p:spTgt spid="6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7" dur="500" fill="hold"/>
                                            <p:tgtEl>
                                              <p:spTgt spid="6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8" fill="hold">
                          <p:stCondLst>
                            <p:cond delay="indefinite"/>
                          </p:stCondLst>
                          <p:childTnLst>
                            <p:par>
                              <p:cTn id="8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2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3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6" dur="500" fill="hold"/>
                                            <p:tgtEl>
                                              <p:spTgt spid="6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7" dur="500" fill="hold"/>
                                            <p:tgtEl>
                                              <p:spTgt spid="6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8" fill="hold">
                          <p:stCondLst>
                            <p:cond delay="indefinite"/>
                          </p:stCondLst>
                          <p:childTnLst>
                            <p:par>
                              <p:cTn id="8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0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2" dur="500" fill="hold"/>
                                            <p:tgtEl>
                                              <p:spTgt spid="6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3" dur="500" fill="hold"/>
                                            <p:tgtEl>
                                              <p:spTgt spid="6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4" fill="hold">
                          <p:stCondLst>
                            <p:cond delay="indefinite"/>
                          </p:stCondLst>
                          <p:childTnLst>
                            <p:par>
                              <p:cTn id="8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8" dur="500" fill="hold"/>
                                            <p:tgtEl>
                                              <p:spTgt spid="6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9" dur="500" fill="hold"/>
                                            <p:tgtEl>
                                              <p:spTgt spid="6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2" dur="500" fill="hold"/>
                                            <p:tgtEl>
                                              <p:spTgt spid="6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3" dur="500" fill="hold"/>
                                            <p:tgtEl>
                                              <p:spTgt spid="6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4" fill="hold">
                          <p:stCondLst>
                            <p:cond delay="indefinite"/>
                          </p:stCondLst>
                          <p:childTnLst>
                            <p:par>
                              <p:cTn id="8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8" dur="500" fill="hold"/>
                                            <p:tgtEl>
                                              <p:spTgt spid="6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9" dur="500" fill="hold"/>
                                            <p:tgtEl>
                                              <p:spTgt spid="6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0" fill="hold">
                          <p:stCondLst>
                            <p:cond delay="indefinite"/>
                          </p:stCondLst>
                          <p:childTnLst>
                            <p:par>
                              <p:cTn id="8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4" dur="500" fill="hold"/>
                                            <p:tgtEl>
                                              <p:spTgt spid="6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5" dur="500" fill="hold"/>
                                            <p:tgtEl>
                                              <p:spTgt spid="6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8" dur="500" fill="hold"/>
                                            <p:tgtEl>
                                              <p:spTgt spid="6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9" dur="500" fill="hold"/>
                                            <p:tgtEl>
                                              <p:spTgt spid="6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0" fill="hold">
                          <p:stCondLst>
                            <p:cond delay="indefinite"/>
                          </p:stCondLst>
                          <p:childTnLst>
                            <p:par>
                              <p:cTn id="9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4" dur="500" fill="hold"/>
                                            <p:tgtEl>
                                              <p:spTgt spid="6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5" dur="500" fill="hold"/>
                                            <p:tgtEl>
                                              <p:spTgt spid="6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8" grpId="0" animBg="1"/>
          <p:bldP spid="108" grpId="1" animBg="1"/>
          <p:bldP spid="138" grpId="0" animBg="1"/>
          <p:bldP spid="138" grpId="1" animBg="1"/>
          <p:bldP spid="139" grpId="0" animBg="1"/>
          <p:bldP spid="139" grpId="1" animBg="1"/>
          <p:bldP spid="140" grpId="0" animBg="1"/>
          <p:bldP spid="140" grpId="1" animBg="1"/>
          <p:bldP spid="141" grpId="0" animBg="1"/>
          <p:bldP spid="141" grpId="1" animBg="1"/>
          <p:bldP spid="142" grpId="0" animBg="1"/>
          <p:bldP spid="142" grpId="1" animBg="1"/>
          <p:bldP spid="143" grpId="0" animBg="1"/>
          <p:bldP spid="143" grpId="1" animBg="1"/>
          <p:bldP spid="144" grpId="0" animBg="1"/>
          <p:bldP spid="144" grpId="1" animBg="1"/>
          <p:bldP spid="145" grpId="0" animBg="1"/>
          <p:bldP spid="145" grpId="1" animBg="1"/>
          <p:bldP spid="146" grpId="0" animBg="1"/>
          <p:bldP spid="146" grpId="1" animBg="1"/>
          <p:bldP spid="147" grpId="0" animBg="1"/>
          <p:bldP spid="147" grpId="1" animBg="1"/>
          <p:bldP spid="148" grpId="0" animBg="1"/>
          <p:bldP spid="148" grpId="1" animBg="1"/>
          <p:bldP spid="149" grpId="0" animBg="1"/>
          <p:bldP spid="149" grpId="1" animBg="1"/>
          <p:bldP spid="150" grpId="0" animBg="1"/>
          <p:bldP spid="150" grpId="1" animBg="1"/>
          <p:bldP spid="151" grpId="0" animBg="1"/>
          <p:bldP spid="151" grpId="1" animBg="1"/>
          <p:bldP spid="177" grpId="0" animBg="1"/>
          <p:bldP spid="177" grpId="1" animBg="1"/>
          <p:bldP spid="180" grpId="0" animBg="1"/>
          <p:bldP spid="180" grpId="1" animBg="1"/>
          <p:bldP spid="182" grpId="0" animBg="1"/>
          <p:bldP spid="182" grpId="1" animBg="1"/>
          <p:bldP spid="183" grpId="0" animBg="1"/>
          <p:bldP spid="183" grpId="1" animBg="1"/>
          <p:bldP spid="184" grpId="0" animBg="1"/>
          <p:bldP spid="184" grpId="1" animBg="1"/>
          <p:bldP spid="185" grpId="0" animBg="1"/>
          <p:bldP spid="185" grpId="1" animBg="1"/>
          <p:bldP spid="186" grpId="0" animBg="1"/>
          <p:bldP spid="186" grpId="1" animBg="1"/>
          <p:bldP spid="187" grpId="0" animBg="1"/>
          <p:bldP spid="187" grpId="1" animBg="1"/>
          <p:bldP spid="188" grpId="0" animBg="1"/>
          <p:bldP spid="188" grpId="1" animBg="1"/>
          <p:bldP spid="189" grpId="0" animBg="1"/>
          <p:bldP spid="189" grpId="1" animBg="1"/>
          <p:bldP spid="190" grpId="0" animBg="1"/>
          <p:bldP spid="190" grpId="1" animBg="1"/>
          <p:bldP spid="191" grpId="0" animBg="1"/>
          <p:bldP spid="191" grpId="1" animBg="1"/>
          <p:bldP spid="203" grpId="0" animBg="1"/>
          <p:bldP spid="203" grpId="1" animBg="1"/>
          <p:bldP spid="206" grpId="0" animBg="1"/>
          <p:bldP spid="206" grpId="1" animBg="1"/>
          <p:bldP spid="207" grpId="0" animBg="1"/>
          <p:bldP spid="207" grpId="1" animBg="1"/>
          <p:bldP spid="208" grpId="0" animBg="1"/>
          <p:bldP spid="208" grpId="1" animBg="1"/>
          <p:bldP spid="209" grpId="0" animBg="1"/>
          <p:bldP spid="209" grpId="1" animBg="1"/>
          <p:bldP spid="210" grpId="0" animBg="1"/>
          <p:bldP spid="210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221" grpId="0" animBg="1"/>
          <p:bldP spid="221" grpId="1" animBg="1"/>
          <p:bldP spid="266" grpId="0" animBg="1"/>
          <p:bldP spid="266" grpId="1" animBg="1"/>
          <p:bldP spid="267" grpId="0" animBg="1"/>
          <p:bldP spid="267" grpId="1" animBg="1"/>
          <p:bldP spid="427" grpId="0" animBg="1"/>
          <p:bldP spid="430" grpId="0"/>
          <p:bldP spid="265" grpId="0" animBg="1"/>
          <p:bldP spid="265" grpId="1" animBg="1"/>
          <p:bldP spid="367" grpId="0"/>
          <p:bldP spid="368" grpId="0"/>
          <p:bldP spid="372" grpId="0"/>
          <p:bldP spid="373" grpId="0"/>
          <p:bldP spid="374" grpId="0"/>
          <p:bldP spid="439" grpId="0" animBg="1"/>
          <p:bldP spid="439" grpId="1" animBg="1"/>
          <p:bldP spid="440" grpId="0" uiExpand="1" build="p"/>
          <p:bldP spid="440" grpId="1" build="allAtOnce"/>
          <p:bldP spid="447" grpId="0" animBg="1"/>
          <p:bldP spid="447" grpId="1" animBg="1"/>
          <p:bldP spid="448" grpId="0" uiExpand="1" build="p"/>
          <p:bldP spid="448" grpId="1" uiExpand="1" build="allAtOnce"/>
          <p:bldP spid="449" grpId="0" animBg="1"/>
          <p:bldP spid="449" grpId="1" animBg="1"/>
          <p:bldP spid="450" grpId="0"/>
          <p:bldP spid="450" grpId="1"/>
          <p:bldP spid="457" grpId="0"/>
          <p:bldP spid="457" grpId="1"/>
          <p:bldP spid="458" grpId="0"/>
          <p:bldP spid="458" grpId="1"/>
          <p:bldP spid="459" grpId="0"/>
          <p:bldP spid="459" grpId="1"/>
          <p:bldP spid="481" grpId="0"/>
          <p:bldP spid="481" grpId="1"/>
          <p:bldP spid="543" grpId="0"/>
          <p:bldP spid="543" grpId="1"/>
          <p:bldP spid="569" grpId="0"/>
          <p:bldP spid="569" grpId="1"/>
          <p:bldP spid="570" grpId="0"/>
          <p:bldP spid="570" grpId="1"/>
          <p:bldP spid="571" grpId="0"/>
          <p:bldP spid="571" grpId="1"/>
          <p:bldP spid="572" grpId="0"/>
          <p:bldP spid="572" grpId="1"/>
          <p:bldP spid="585" grpId="0"/>
          <p:bldP spid="585" grpId="1"/>
          <p:bldP spid="598" grpId="0" animBg="1"/>
          <p:bldP spid="598" grpId="1" animBg="1"/>
          <p:bldP spid="599" grpId="0"/>
          <p:bldP spid="599" grpId="1"/>
          <p:bldP spid="600" grpId="0"/>
          <p:bldP spid="600" grpId="1"/>
          <p:bldP spid="601" grpId="0"/>
          <p:bldP spid="601" grpId="1"/>
          <p:bldP spid="602" grpId="0"/>
          <p:bldP spid="602" grpId="1"/>
          <p:bldP spid="603" grpId="0"/>
          <p:bldP spid="603" grpId="1"/>
          <p:bldP spid="605" grpId="0"/>
          <p:bldP spid="605" grpId="1"/>
          <p:bldP spid="606" grpId="0"/>
          <p:bldP spid="606" grpId="1"/>
          <p:bldP spid="607" grpId="0"/>
          <p:bldP spid="607" grpId="1"/>
          <p:bldP spid="608" grpId="0"/>
          <p:bldP spid="608" grpId="1"/>
          <p:bldP spid="609" grpId="0"/>
          <p:bldP spid="609" grpId="1"/>
          <p:bldP spid="610" grpId="0"/>
          <p:bldP spid="610" grpId="1"/>
          <p:bldP spid="610" grpId="2"/>
          <p:bldP spid="611" grpId="0"/>
          <p:bldP spid="611" grpId="1"/>
          <p:bldP spid="612" grpId="0"/>
          <p:bldP spid="612" grpId="1"/>
          <p:bldP spid="613" grpId="0"/>
          <p:bldP spid="613" grpId="1"/>
          <p:bldP spid="614" grpId="0"/>
          <p:bldP spid="614" grpId="1"/>
          <p:bldP spid="645" grpId="0" animBg="1"/>
          <p:bldP spid="646" grpId="0"/>
          <p:bldP spid="647" grpId="0"/>
          <p:bldP spid="648" grpId="0"/>
          <p:bldP spid="649" grpId="0"/>
          <p:bldP spid="650" grpId="0"/>
          <p:bldP spid="652" grpId="0"/>
          <p:bldP spid="653" grpId="0"/>
          <p:bldP spid="654" grpId="0"/>
          <p:bldP spid="655" grpId="0"/>
          <p:bldP spid="656" grpId="0"/>
          <p:bldP spid="657" grpId="0"/>
          <p:bldP spid="658" grpId="0" animBg="1"/>
          <p:bldP spid="659" grpId="0"/>
          <p:bldP spid="660" grpId="0"/>
          <p:bldP spid="661" grpId="0"/>
          <p:bldP spid="662" grpId="0"/>
          <p:bldP spid="663" grpId="0"/>
          <p:bldP spid="665" grpId="0"/>
          <p:bldP spid="666" grpId="0"/>
          <p:bldP spid="667" grpId="0"/>
          <p:bldP spid="668" grpId="0"/>
          <p:bldP spid="669" grpId="0"/>
          <p:bldP spid="67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4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79 0.00185 L 0.0125 0.00031 " pathEditMode="relative" rAng="0" ptsTypes="AA">
                                          <p:cBhvr>
                                            <p:cTn id="54" dur="500" fill="hold"/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4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021 0.00185 L 0.00208 0.00031 " pathEditMode="relative" rAng="0" ptsTypes="AA">
                                          <p:cBhvr>
                                            <p:cTn id="61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4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472 0.00185 L -0.00243 0.00031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4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438 0.00185 L -0.00209 0.00031 " pathEditMode="relative" rAng="0" ptsTypes="AA">
                                          <p:cBhvr>
                                            <p:cTn id="75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0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11111E-6 L 0 -0.42222 L -0.08854 -0.42222 L -0.08854 -0.37407 " pathEditMode="relative" rAng="0" ptsTypes="AAAA">
                                          <p:cBhvr>
                                            <p:cTn id="79" dur="100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427" y="-2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854 -0.37408 L -0.08819 -0.14877 " pathEditMode="relative" rAng="0" ptsTypes="AA">
                                          <p:cBhvr>
                                            <p:cTn id="81" dur="100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1126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4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79 0.00185 L 0.0125 0.00031 " pathEditMode="relative" rAng="0" ptsTypes="AA">
                                          <p:cBhvr>
                                            <p:cTn id="8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4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>
                                          <p:cBhvr>
                                            <p:cTn id="102" dur="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04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5" dur="50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7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3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13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500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6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8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11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2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23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4" dur="500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3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32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33" dur="500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5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3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141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42" dur="500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44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1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0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151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52" dur="500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3" dur="500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54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3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9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160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61" dur="500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63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1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3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70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71" dur="500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73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17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0" dur="500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82" dur="5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6" dur="3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7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188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89" dur="5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5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91" dur="5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3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1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6" dur="3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98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99" dur="500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500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01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5" dur="3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20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08" dur="50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50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10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2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2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5" dur="3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6" fill="hold">
                                <p:stCondLst>
                                  <p:cond delay="8300"/>
                                </p:stCondLst>
                                <p:childTnLst>
                                  <p:par>
                                    <p:cTn id="21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18" dur="500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9" dur="500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0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2" fill="hold">
                                <p:stCondLst>
                                  <p:cond delay="8800"/>
                                </p:stCondLst>
                                <p:childTnLst>
                                  <p:par>
                                    <p:cTn id="2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5" dur="3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6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22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8" dur="50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50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2" fill="hold">
                          <p:stCondLst>
                            <p:cond delay="indefinite"/>
                          </p:stCondLst>
                          <p:childTnLst>
                            <p:par>
                              <p:cTn id="2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4" presetID="0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8.64198E-7 L 5E-6 -0.43117 L -0.0927 -0.42994 L -0.0927 -0.35093 " pathEditMode="relative" rAng="0" ptsTypes="AAAA">
                                          <p:cBhvr>
                                            <p:cTn id="235" dur="1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35" y="-21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6" presetID="0" presetClass="path" presetSubtype="0" fill="hold" grpId="1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927 -0.35093 L -0.09045 -0.14969 " pathEditMode="relative" rAng="0" ptsTypes="AA">
                                          <p:cBhvr>
                                            <p:cTn id="237" dur="1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100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8" fill="hold">
                          <p:stCondLst>
                            <p:cond delay="indefinite"/>
                          </p:stCondLst>
                          <p:childTnLst>
                            <p:par>
                              <p:cTn id="2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2" dur="4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79 0.00185 L 0.0125 0.00031 " pathEditMode="relative" rAng="0" ptsTypes="AA">
                                          <p:cBhvr>
                                            <p:cTn id="244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8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1" dur="4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385 0.00494 L -0.00156 0.0034 " pathEditMode="relative" rAng="0" ptsTypes="AA">
                                          <p:cBhvr>
                                            <p:cTn id="253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7" dur="3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0" dur="50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1" dur="500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2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7" dur="3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26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0" dur="50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1" dur="500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2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7" dur="3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8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27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0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1" dur="500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2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6" dur="3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7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288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9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1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2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6" dur="3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7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298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9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1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5" dur="3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6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0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8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9" dur="500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0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2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3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5" dur="3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1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8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0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2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5" dur="3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6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32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8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9" dur="500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0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2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3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5" dur="3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6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33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8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0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2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3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5" dur="3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6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34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8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9" dur="500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0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4" dur="3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5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356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7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8" dur="500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9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3" dur="3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4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365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6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7" dur="500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68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0" fill="hold">
                          <p:stCondLst>
                            <p:cond delay="indefinite"/>
                          </p:stCondLst>
                          <p:childTnLst>
                            <p:par>
                              <p:cTn id="3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2" presetID="0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0.00031 L 1.66667E-6 -0.41296 L -0.09479 -0.41203 L -0.09427 -0.33611 " pathEditMode="relative" rAng="0" ptsTypes="AAAA">
                                          <p:cBhvr>
                                            <p:cTn id="373" dur="10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740" y="-20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4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9427 -0.33621 L -0.09288 -0.14294 " pathEditMode="relative" rAng="0" ptsTypes="AA">
                                          <p:cBhvr>
                                            <p:cTn id="375" dur="1000" fill="hold"/>
                                            <p:tgtEl>
                                              <p:spTgt spid="2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9" y="96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6" fill="hold">
                          <p:stCondLst>
                            <p:cond delay="indefinite"/>
                          </p:stCondLst>
                          <p:childTnLst>
                            <p:par>
                              <p:cTn id="3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0" dur="4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049 0.00309 L 0.0118 0.00154 " pathEditMode="relative" rAng="0" ptsTypes="AA">
                                          <p:cBhvr>
                                            <p:cTn id="382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6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9" dur="4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0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777 0.00309 L 0.00452 0.00155 " pathEditMode="relative" rAng="0" ptsTypes="AA">
                                          <p:cBhvr>
                                            <p:cTn id="391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5" dur="3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6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39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98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9" dur="500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0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0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5" dur="3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0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8" dur="500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9" dur="500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10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5" dur="3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6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1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18" dur="500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9" dur="500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0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2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5" dur="3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6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2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28" dur="500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9" dur="500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30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2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5" dur="3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8" dur="500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9" dur="500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40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5" dur="3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6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447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48" dur="500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9" dur="500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50" dur="5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2" fill="hold">
                          <p:stCondLst>
                            <p:cond delay="indefinite"/>
                          </p:stCondLst>
                          <p:childTnLst>
                            <p:par>
                              <p:cTn id="4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4" presetID="0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2.05982E-6 L -0.00121 -0.4206 L -0.09878 -0.4206 L -0.09878 -0.35307 " pathEditMode="relative" ptsTypes="AAAA">
                                          <p:cBhvr>
                                            <p:cTn id="455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6" presetID="0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9878 -0.35309 L -0.09513 -0.15494 " pathEditMode="relative" rAng="0" ptsTypes="AA">
                                          <p:cBhvr>
                                            <p:cTn id="457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" y="990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8" fill="hold">
                          <p:stCondLst>
                            <p:cond delay="indefinite"/>
                          </p:stCondLst>
                          <p:childTnLst>
                            <p:par>
                              <p:cTn id="4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2" dur="400"/>
                                            <p:tgtEl>
                                              <p:spTgt spid="2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049 0.00309 L 0.0118 0.00154 " pathEditMode="relative" rAng="0" ptsTypes="AA">
                                          <p:cBhvr>
                                            <p:cTn id="464" dur="500" fill="hold"/>
                                            <p:tgtEl>
                                              <p:spTgt spid="26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6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8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1" dur="4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917 0.00494 L 0.00313 0.0034 " pathEditMode="relative" rAng="0" ptsTypes="AA">
                                          <p:cBhvr>
                                            <p:cTn id="473" dur="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7" dur="3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47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80" dur="500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1" dur="500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82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7" dur="3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8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8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90" dur="500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1" dur="500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92" dur="5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9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7" dur="3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8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49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00" dur="500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1" dur="500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02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7" dur="30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509" presetID="53" presetClass="exit" presetSubtype="32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0" dur="500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500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12" dur="50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4" fill="hold">
                          <p:stCondLst>
                            <p:cond delay="indefinite"/>
                          </p:stCondLst>
                          <p:childTnLst>
                            <p:par>
                              <p:cTn id="5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8" dur="500"/>
                                            <p:tgtEl>
                                              <p:spTgt spid="4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9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1" dur="500"/>
                                            <p:tgtEl>
                                              <p:spTgt spid="4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2" fill="hold">
                          <p:stCondLst>
                            <p:cond delay="indefinite"/>
                          </p:stCondLst>
                          <p:childTnLst>
                            <p:par>
                              <p:cTn id="5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6" dur="500"/>
                                            <p:tgtEl>
                                              <p:spTgt spid="4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7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9" dur="500"/>
                                            <p:tgtEl>
                                              <p:spTgt spid="4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0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2" dur="500"/>
                                            <p:tgtEl>
                                              <p:spTgt spid="4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3" presetID="2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5" dur="500"/>
                                            <p:tgtEl>
                                              <p:spTgt spid="44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6" fill="hold">
                          <p:stCondLst>
                            <p:cond delay="indefinite"/>
                          </p:stCondLst>
                          <p:childTnLst>
                            <p:par>
                              <p:cTn id="5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8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8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0" fill="hold">
                          <p:stCondLst>
                            <p:cond delay="indefinite"/>
                          </p:stCondLst>
                          <p:childTnLst>
                            <p:par>
                              <p:cTn id="5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4" dur="500"/>
                                            <p:tgtEl>
                                              <p:spTgt spid="4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5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7" dur="50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8" dur="50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9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1" dur="500" fill="hold"/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2" dur="500" fill="hold"/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3" fill="hold">
                          <p:stCondLst>
                            <p:cond delay="indefinite"/>
                          </p:stCondLst>
                          <p:childTnLst>
                            <p:par>
                              <p:cTn id="5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7" dur="500" fill="hold"/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8" dur="500" fill="hold"/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9" fill="hold">
                          <p:stCondLst>
                            <p:cond delay="indefinite"/>
                          </p:stCondLst>
                          <p:childTnLst>
                            <p:par>
                              <p:cTn id="5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3" dur="500" fill="hold"/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4" dur="500" fill="hold"/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7" dur="500" fill="hold"/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8" dur="500" fill="hold"/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9" fill="hold">
                          <p:stCondLst>
                            <p:cond delay="indefinite"/>
                          </p:stCondLst>
                          <p:childTnLst>
                            <p:par>
                              <p:cTn id="5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1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3" dur="50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4" dur="500" fill="hold"/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5" fill="hold">
                          <p:stCondLst>
                            <p:cond delay="indefinite"/>
                          </p:stCondLst>
                          <p:childTnLst>
                            <p:par>
                              <p:cTn id="5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9" dur="50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0" dur="500" fill="hold"/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3" dur="500" fill="hold"/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4" dur="500" fill="hold"/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5" fill="hold">
                          <p:stCondLst>
                            <p:cond delay="indefinite"/>
                          </p:stCondLst>
                          <p:childTnLst>
                            <p:par>
                              <p:cTn id="5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9" dur="500" fill="hold"/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0" dur="500" fill="hold"/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1" fill="hold">
                          <p:stCondLst>
                            <p:cond delay="indefinite"/>
                          </p:stCondLst>
                          <p:childTnLst>
                            <p:par>
                              <p:cTn id="6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5" dur="500" fill="hold"/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6" dur="500" fill="hold"/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9" dur="500" fill="hold"/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0" dur="500" fill="hold"/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1" fill="hold">
                          <p:stCondLst>
                            <p:cond delay="indefinite"/>
                          </p:stCondLst>
                          <p:childTnLst>
                            <p:par>
                              <p:cTn id="6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5" dur="500" fill="hold"/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6" dur="500" fill="hold"/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7" fill="hold">
                          <p:stCondLst>
                            <p:cond delay="indefinite"/>
                          </p:stCondLst>
                          <p:childTnLst>
                            <p:par>
                              <p:cTn id="6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1" dur="500"/>
                                            <p:tgtEl>
                                              <p:spTgt spid="5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2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4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5" dur="500" fill="hold"/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6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8" dur="500" fill="hold"/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9" dur="500" fill="hold"/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0" fill="hold">
                          <p:stCondLst>
                            <p:cond delay="indefinite"/>
                          </p:stCondLst>
                          <p:childTnLst>
                            <p:par>
                              <p:cTn id="6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4" dur="500" fill="hold"/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5" dur="500" fill="hold"/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6" fill="hold">
                          <p:stCondLst>
                            <p:cond delay="indefinite"/>
                          </p:stCondLst>
                          <p:childTnLst>
                            <p:par>
                              <p:cTn id="6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0" dur="500" fill="hold"/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1" dur="500" fill="hold"/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4" dur="50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5" dur="500" fill="hold"/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6" fill="hold">
                          <p:stCondLst>
                            <p:cond delay="indefinite"/>
                          </p:stCondLst>
                          <p:childTnLst>
                            <p:par>
                              <p:cTn id="6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8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0" dur="5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1" dur="500" fill="hold"/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2" fill="hold">
                          <p:stCondLst>
                            <p:cond delay="indefinite"/>
                          </p:stCondLst>
                          <p:childTnLst>
                            <p:par>
                              <p:cTn id="6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6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7" dur="500" fill="hold"/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0" dur="5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1" dur="500" fill="hold"/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2" fill="hold">
                          <p:stCondLst>
                            <p:cond delay="indefinite"/>
                          </p:stCondLst>
                          <p:childTnLst>
                            <p:par>
                              <p:cTn id="6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6" dur="500" fill="hold"/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7" dur="500" fill="hold"/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8" fill="hold">
                          <p:stCondLst>
                            <p:cond delay="indefinite"/>
                          </p:stCondLst>
                          <p:childTnLst>
                            <p:par>
                              <p:cTn id="6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2" dur="500" fill="hold"/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3" dur="500" fill="hold"/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6" dur="500" fill="hold"/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7" dur="500" fill="hold"/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8" fill="hold">
                          <p:stCondLst>
                            <p:cond delay="indefinite"/>
                          </p:stCondLst>
                          <p:childTnLst>
                            <p:par>
                              <p:cTn id="6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2" dur="500" fill="hold"/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3" dur="500" fill="hold"/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4" fill="hold">
                          <p:stCondLst>
                            <p:cond delay="indefinite"/>
                          </p:stCondLst>
                          <p:childTnLst>
                            <p:par>
                              <p:cTn id="6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8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9" dur="500" fill="hold"/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0" fill="hold">
                          <p:stCondLst>
                            <p:cond delay="indefinite"/>
                          </p:stCondLst>
                          <p:childTnLst>
                            <p:par>
                              <p:cTn id="6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6" dur="500" fill="hold"/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7" dur="500" fill="hold"/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8" fill="hold">
                          <p:stCondLst>
                            <p:cond delay="indefinite"/>
                          </p:stCondLst>
                          <p:childTnLst>
                            <p:par>
                              <p:cTn id="6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2" dur="500" fill="hold"/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3" dur="500" fill="hold"/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4" fill="hold">
                          <p:stCondLst>
                            <p:cond delay="indefinite"/>
                          </p:stCondLst>
                          <p:childTnLst>
                            <p:par>
                              <p:cTn id="7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8" dur="500" fill="hold"/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9" dur="500" fill="hold"/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0" fill="hold">
                          <p:stCondLst>
                            <p:cond delay="indefinite"/>
                          </p:stCondLst>
                          <p:childTnLst>
                            <p:par>
                              <p:cTn id="7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2" fill="hold">
                          <p:stCondLst>
                            <p:cond delay="indefinite"/>
                          </p:stCondLst>
                          <p:childTnLst>
                            <p:par>
                              <p:cTn id="7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6" dur="500"/>
                                            <p:tgtEl>
                                              <p:spTgt spid="6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7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9" dur="500" fill="hold"/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0" dur="500" fill="hold"/>
                                            <p:tgtEl>
                                              <p:spTgt spid="6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1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3" dur="500" fill="hold"/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4" dur="500" fill="hold"/>
                                            <p:tgtEl>
                                              <p:spTgt spid="6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5" fill="hold">
                          <p:stCondLst>
                            <p:cond delay="indefinite"/>
                          </p:stCondLst>
                          <p:childTnLst>
                            <p:par>
                              <p:cTn id="7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9" dur="500" fill="hold"/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0" dur="500" fill="hold"/>
                                            <p:tgtEl>
                                              <p:spTgt spid="6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1" fill="hold">
                          <p:stCondLst>
                            <p:cond delay="indefinite"/>
                          </p:stCondLst>
                          <p:childTnLst>
                            <p:par>
                              <p:cTn id="7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5" dur="500" fill="hold"/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6" dur="500" fill="hold"/>
                                            <p:tgtEl>
                                              <p:spTgt spid="6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9" dur="500" fill="hold"/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0" dur="500" fill="hold"/>
                                            <p:tgtEl>
                                              <p:spTgt spid="6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1" fill="hold">
                          <p:stCondLst>
                            <p:cond delay="indefinite"/>
                          </p:stCondLst>
                          <p:childTnLst>
                            <p:par>
                              <p:cTn id="8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3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5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6" dur="500" fill="hold"/>
                                            <p:tgtEl>
                                              <p:spTgt spid="6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7" fill="hold">
                          <p:stCondLst>
                            <p:cond delay="indefinite"/>
                          </p:stCondLst>
                          <p:childTnLst>
                            <p:par>
                              <p:cTn id="8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1" dur="500" fill="hold"/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2" dur="500" fill="hold"/>
                                            <p:tgtEl>
                                              <p:spTgt spid="6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5" dur="500" fill="hold"/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6" dur="500" fill="hold"/>
                                            <p:tgtEl>
                                              <p:spTgt spid="6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7" fill="hold">
                          <p:stCondLst>
                            <p:cond delay="indefinite"/>
                          </p:stCondLst>
                          <p:childTnLst>
                            <p:par>
                              <p:cTn id="8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1" dur="500" fill="hold"/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2" dur="500" fill="hold"/>
                                            <p:tgtEl>
                                              <p:spTgt spid="6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3" fill="hold">
                          <p:stCondLst>
                            <p:cond delay="indefinite"/>
                          </p:stCondLst>
                          <p:childTnLst>
                            <p:par>
                              <p:cTn id="8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7" dur="500" fill="hold"/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8" dur="500" fill="hold"/>
                                            <p:tgtEl>
                                              <p:spTgt spid="6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1" dur="500" fill="hold"/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2" dur="500" fill="hold"/>
                                            <p:tgtEl>
                                              <p:spTgt spid="6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3" fill="hold">
                          <p:stCondLst>
                            <p:cond delay="indefinite"/>
                          </p:stCondLst>
                          <p:childTnLst>
                            <p:par>
                              <p:cTn id="8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7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8" dur="500" fill="hold"/>
                                            <p:tgtEl>
                                              <p:spTgt spid="6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9" fill="hold">
                          <p:stCondLst>
                            <p:cond delay="indefinite"/>
                          </p:stCondLst>
                          <p:childTnLst>
                            <p:par>
                              <p:cTn id="8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3" dur="500"/>
                                            <p:tgtEl>
                                              <p:spTgt spid="6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4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6" dur="500" fill="hold"/>
                                            <p:tgtEl>
                                              <p:spTgt spid="6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7" dur="500" fill="hold"/>
                                            <p:tgtEl>
                                              <p:spTgt spid="6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8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0" dur="500" fill="hold"/>
                                            <p:tgtEl>
                                              <p:spTgt spid="6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1" dur="500" fill="hold"/>
                                            <p:tgtEl>
                                              <p:spTgt spid="6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2" fill="hold">
                          <p:stCondLst>
                            <p:cond delay="indefinite"/>
                          </p:stCondLst>
                          <p:childTnLst>
                            <p:par>
                              <p:cTn id="8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6" dur="500" fill="hold"/>
                                            <p:tgtEl>
                                              <p:spTgt spid="6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7" dur="500" fill="hold"/>
                                            <p:tgtEl>
                                              <p:spTgt spid="6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8" fill="hold">
                          <p:stCondLst>
                            <p:cond delay="indefinite"/>
                          </p:stCondLst>
                          <p:childTnLst>
                            <p:par>
                              <p:cTn id="8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2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3" dur="500" fill="hold"/>
                                            <p:tgtEl>
                                              <p:spTgt spid="6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6" dur="500" fill="hold"/>
                                            <p:tgtEl>
                                              <p:spTgt spid="6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7" dur="500" fill="hold"/>
                                            <p:tgtEl>
                                              <p:spTgt spid="6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8" fill="hold">
                          <p:stCondLst>
                            <p:cond delay="indefinite"/>
                          </p:stCondLst>
                          <p:childTnLst>
                            <p:par>
                              <p:cTn id="8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0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2" dur="500" fill="hold"/>
                                            <p:tgtEl>
                                              <p:spTgt spid="6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3" dur="500" fill="hold"/>
                                            <p:tgtEl>
                                              <p:spTgt spid="6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4" fill="hold">
                          <p:stCondLst>
                            <p:cond delay="indefinite"/>
                          </p:stCondLst>
                          <p:childTnLst>
                            <p:par>
                              <p:cTn id="8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8" dur="500" fill="hold"/>
                                            <p:tgtEl>
                                              <p:spTgt spid="6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9" dur="500" fill="hold"/>
                                            <p:tgtEl>
                                              <p:spTgt spid="6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2" dur="500" fill="hold"/>
                                            <p:tgtEl>
                                              <p:spTgt spid="6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3" dur="500" fill="hold"/>
                                            <p:tgtEl>
                                              <p:spTgt spid="6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4" fill="hold">
                          <p:stCondLst>
                            <p:cond delay="indefinite"/>
                          </p:stCondLst>
                          <p:childTnLst>
                            <p:par>
                              <p:cTn id="8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8" dur="500" fill="hold"/>
                                            <p:tgtEl>
                                              <p:spTgt spid="6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9" dur="500" fill="hold"/>
                                            <p:tgtEl>
                                              <p:spTgt spid="6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0" fill="hold">
                          <p:stCondLst>
                            <p:cond delay="indefinite"/>
                          </p:stCondLst>
                          <p:childTnLst>
                            <p:par>
                              <p:cTn id="8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4" dur="500" fill="hold"/>
                                            <p:tgtEl>
                                              <p:spTgt spid="6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5" dur="500" fill="hold"/>
                                            <p:tgtEl>
                                              <p:spTgt spid="6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8" dur="500" fill="hold"/>
                                            <p:tgtEl>
                                              <p:spTgt spid="6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9" dur="500" fill="hold"/>
                                            <p:tgtEl>
                                              <p:spTgt spid="6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0" fill="hold">
                          <p:stCondLst>
                            <p:cond delay="indefinite"/>
                          </p:stCondLst>
                          <p:childTnLst>
                            <p:par>
                              <p:cTn id="9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4" dur="500" fill="hold"/>
                                            <p:tgtEl>
                                              <p:spTgt spid="6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5" dur="500" fill="hold"/>
                                            <p:tgtEl>
                                              <p:spTgt spid="6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8" grpId="0" animBg="1"/>
          <p:bldP spid="108" grpId="1" animBg="1"/>
          <p:bldP spid="138" grpId="0" animBg="1"/>
          <p:bldP spid="138" grpId="1" animBg="1"/>
          <p:bldP spid="139" grpId="0" animBg="1"/>
          <p:bldP spid="139" grpId="1" animBg="1"/>
          <p:bldP spid="140" grpId="0" animBg="1"/>
          <p:bldP spid="140" grpId="1" animBg="1"/>
          <p:bldP spid="141" grpId="0" animBg="1"/>
          <p:bldP spid="141" grpId="1" animBg="1"/>
          <p:bldP spid="142" grpId="0" animBg="1"/>
          <p:bldP spid="142" grpId="1" animBg="1"/>
          <p:bldP spid="143" grpId="0" animBg="1"/>
          <p:bldP spid="143" grpId="1" animBg="1"/>
          <p:bldP spid="144" grpId="0" animBg="1"/>
          <p:bldP spid="144" grpId="1" animBg="1"/>
          <p:bldP spid="145" grpId="0" animBg="1"/>
          <p:bldP spid="145" grpId="1" animBg="1"/>
          <p:bldP spid="146" grpId="0" animBg="1"/>
          <p:bldP spid="146" grpId="1" animBg="1"/>
          <p:bldP spid="147" grpId="0" animBg="1"/>
          <p:bldP spid="147" grpId="1" animBg="1"/>
          <p:bldP spid="148" grpId="0" animBg="1"/>
          <p:bldP spid="148" grpId="1" animBg="1"/>
          <p:bldP spid="149" grpId="0" animBg="1"/>
          <p:bldP spid="149" grpId="1" animBg="1"/>
          <p:bldP spid="150" grpId="0" animBg="1"/>
          <p:bldP spid="150" grpId="1" animBg="1"/>
          <p:bldP spid="151" grpId="0" animBg="1"/>
          <p:bldP spid="151" grpId="1" animBg="1"/>
          <p:bldP spid="177" grpId="0" animBg="1"/>
          <p:bldP spid="177" grpId="1" animBg="1"/>
          <p:bldP spid="180" grpId="0" animBg="1"/>
          <p:bldP spid="180" grpId="1" animBg="1"/>
          <p:bldP spid="182" grpId="0" animBg="1"/>
          <p:bldP spid="182" grpId="1" animBg="1"/>
          <p:bldP spid="183" grpId="0" animBg="1"/>
          <p:bldP spid="183" grpId="1" animBg="1"/>
          <p:bldP spid="184" grpId="0" animBg="1"/>
          <p:bldP spid="184" grpId="1" animBg="1"/>
          <p:bldP spid="185" grpId="0" animBg="1"/>
          <p:bldP spid="185" grpId="1" animBg="1"/>
          <p:bldP spid="186" grpId="0" animBg="1"/>
          <p:bldP spid="186" grpId="1" animBg="1"/>
          <p:bldP spid="187" grpId="0" animBg="1"/>
          <p:bldP spid="187" grpId="1" animBg="1"/>
          <p:bldP spid="188" grpId="0" animBg="1"/>
          <p:bldP spid="188" grpId="1" animBg="1"/>
          <p:bldP spid="189" grpId="0" animBg="1"/>
          <p:bldP spid="189" grpId="1" animBg="1"/>
          <p:bldP spid="190" grpId="0" animBg="1"/>
          <p:bldP spid="190" grpId="1" animBg="1"/>
          <p:bldP spid="191" grpId="0" animBg="1"/>
          <p:bldP spid="191" grpId="1" animBg="1"/>
          <p:bldP spid="203" grpId="0" animBg="1"/>
          <p:bldP spid="203" grpId="1" animBg="1"/>
          <p:bldP spid="206" grpId="0" animBg="1"/>
          <p:bldP spid="206" grpId="1" animBg="1"/>
          <p:bldP spid="207" grpId="0" animBg="1"/>
          <p:bldP spid="207" grpId="1" animBg="1"/>
          <p:bldP spid="208" grpId="0" animBg="1"/>
          <p:bldP spid="208" grpId="1" animBg="1"/>
          <p:bldP spid="209" grpId="0" animBg="1"/>
          <p:bldP spid="209" grpId="1" animBg="1"/>
          <p:bldP spid="210" grpId="0" animBg="1"/>
          <p:bldP spid="210" grpId="1" animBg="1"/>
          <p:bldP spid="214" grpId="0" animBg="1"/>
          <p:bldP spid="214" grpId="1" animBg="1"/>
          <p:bldP spid="215" grpId="0" animBg="1"/>
          <p:bldP spid="215" grpId="1" animBg="1"/>
          <p:bldP spid="216" grpId="0" animBg="1"/>
          <p:bldP spid="216" grpId="1" animBg="1"/>
          <p:bldP spid="221" grpId="0" animBg="1"/>
          <p:bldP spid="221" grpId="1" animBg="1"/>
          <p:bldP spid="266" grpId="0" animBg="1"/>
          <p:bldP spid="266" grpId="1" animBg="1"/>
          <p:bldP spid="267" grpId="0" animBg="1"/>
          <p:bldP spid="267" grpId="1" animBg="1"/>
          <p:bldP spid="427" grpId="0" animBg="1"/>
          <p:bldP spid="430" grpId="0"/>
          <p:bldP spid="265" grpId="0" animBg="1"/>
          <p:bldP spid="265" grpId="1" animBg="1"/>
          <p:bldP spid="367" grpId="0"/>
          <p:bldP spid="368" grpId="0"/>
          <p:bldP spid="372" grpId="0"/>
          <p:bldP spid="373" grpId="0"/>
          <p:bldP spid="374" grpId="0"/>
          <p:bldP spid="439" grpId="0" animBg="1"/>
          <p:bldP spid="439" grpId="1" animBg="1"/>
          <p:bldP spid="440" grpId="0" uiExpand="1" build="p"/>
          <p:bldP spid="440" grpId="1" build="allAtOnce"/>
          <p:bldP spid="447" grpId="0" animBg="1"/>
          <p:bldP spid="447" grpId="1" animBg="1"/>
          <p:bldP spid="448" grpId="0" uiExpand="1" build="p"/>
          <p:bldP spid="448" grpId="1" uiExpand="1" build="allAtOnce"/>
          <p:bldP spid="449" grpId="0" animBg="1"/>
          <p:bldP spid="449" grpId="1" animBg="1"/>
          <p:bldP spid="450" grpId="0"/>
          <p:bldP spid="450" grpId="1"/>
          <p:bldP spid="457" grpId="0"/>
          <p:bldP spid="457" grpId="1"/>
          <p:bldP spid="458" grpId="0"/>
          <p:bldP spid="458" grpId="1"/>
          <p:bldP spid="459" grpId="0"/>
          <p:bldP spid="459" grpId="1"/>
          <p:bldP spid="481" grpId="0"/>
          <p:bldP spid="481" grpId="1"/>
          <p:bldP spid="543" grpId="0"/>
          <p:bldP spid="543" grpId="1"/>
          <p:bldP spid="569" grpId="0"/>
          <p:bldP spid="569" grpId="1"/>
          <p:bldP spid="570" grpId="0"/>
          <p:bldP spid="570" grpId="1"/>
          <p:bldP spid="571" grpId="0"/>
          <p:bldP spid="571" grpId="1"/>
          <p:bldP spid="572" grpId="0"/>
          <p:bldP spid="572" grpId="1"/>
          <p:bldP spid="585" grpId="0"/>
          <p:bldP spid="585" grpId="1"/>
          <p:bldP spid="598" grpId="0" animBg="1"/>
          <p:bldP spid="598" grpId="1" animBg="1"/>
          <p:bldP spid="599" grpId="0"/>
          <p:bldP spid="599" grpId="1"/>
          <p:bldP spid="600" grpId="0"/>
          <p:bldP spid="600" grpId="1"/>
          <p:bldP spid="601" grpId="0"/>
          <p:bldP spid="601" grpId="1"/>
          <p:bldP spid="602" grpId="0"/>
          <p:bldP spid="602" grpId="1"/>
          <p:bldP spid="603" grpId="0"/>
          <p:bldP spid="603" grpId="1"/>
          <p:bldP spid="605" grpId="0"/>
          <p:bldP spid="605" grpId="1"/>
          <p:bldP spid="606" grpId="0"/>
          <p:bldP spid="606" grpId="1"/>
          <p:bldP spid="607" grpId="0"/>
          <p:bldP spid="607" grpId="1"/>
          <p:bldP spid="608" grpId="0"/>
          <p:bldP spid="608" grpId="1"/>
          <p:bldP spid="609" grpId="0"/>
          <p:bldP spid="609" grpId="1"/>
          <p:bldP spid="610" grpId="0"/>
          <p:bldP spid="610" grpId="1"/>
          <p:bldP spid="610" grpId="2"/>
          <p:bldP spid="611" grpId="0"/>
          <p:bldP spid="611" grpId="1"/>
          <p:bldP spid="612" grpId="0"/>
          <p:bldP spid="612" grpId="1"/>
          <p:bldP spid="613" grpId="0"/>
          <p:bldP spid="613" grpId="1"/>
          <p:bldP spid="614" grpId="0"/>
          <p:bldP spid="614" grpId="1"/>
          <p:bldP spid="645" grpId="0" animBg="1"/>
          <p:bldP spid="646" grpId="0"/>
          <p:bldP spid="647" grpId="0"/>
          <p:bldP spid="648" grpId="0"/>
          <p:bldP spid="649" grpId="0"/>
          <p:bldP spid="650" grpId="0"/>
          <p:bldP spid="652" grpId="0"/>
          <p:bldP spid="653" grpId="0"/>
          <p:bldP spid="654" grpId="0"/>
          <p:bldP spid="655" grpId="0"/>
          <p:bldP spid="656" grpId="0"/>
          <p:bldP spid="657" grpId="0"/>
          <p:bldP spid="658" grpId="0" animBg="1"/>
          <p:bldP spid="659" grpId="0"/>
          <p:bldP spid="660" grpId="0"/>
          <p:bldP spid="661" grpId="0"/>
          <p:bldP spid="662" grpId="0"/>
          <p:bldP spid="663" grpId="0"/>
          <p:bldP spid="665" grpId="0"/>
          <p:bldP spid="666" grpId="0"/>
          <p:bldP spid="667" grpId="0"/>
          <p:bldP spid="668" grpId="0"/>
          <p:bldP spid="669" grpId="0"/>
          <p:bldP spid="670" grpId="0"/>
        </p:bldLst>
      </p:timing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736555"/>
            <a:ext cx="5943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Chemical properties of metals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Reaction with dilute Acids</a:t>
            </a:r>
          </a:p>
          <a:p>
            <a:pPr marL="342900"/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	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(dil. H</a:t>
            </a:r>
            <a:r>
              <a:rPr lang="en-US" altLang="en-US" sz="2000" baseline="-25000" dirty="0" smtClean="0">
                <a:solidFill>
                  <a:srgbClr val="FF6600"/>
                </a:solidFill>
                <a:latin typeface="Bookman Old Style" pitchFamily="18" charset="0"/>
              </a:rPr>
              <a:t>2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SO</a:t>
            </a:r>
            <a:r>
              <a:rPr lang="en-US" altLang="en-US" sz="2000" baseline="-25000" dirty="0" smtClean="0">
                <a:solidFill>
                  <a:srgbClr val="FF6600"/>
                </a:solidFill>
                <a:latin typeface="Bookman Old Style" pitchFamily="18" charset="0"/>
              </a:rPr>
              <a:t>4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224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1836325"/>
            <a:ext cx="9296400" cy="1309014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1914978"/>
            <a:ext cx="7341246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REACTION WITH</a:t>
            </a:r>
          </a:p>
          <a:p>
            <a:pPr algn="ctr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DILUTE ACIDS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3"/>
          <p:cNvPicPr>
            <a:picLocks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-152400" y="267462"/>
            <a:ext cx="6295304" cy="665031"/>
          </a:xfrm>
          <a:prstGeom prst="roundRect">
            <a:avLst>
              <a:gd name="adj" fmla="val 13230"/>
            </a:avLst>
          </a:prstGeom>
          <a:gradFill>
            <a:gsLst>
              <a:gs pos="0">
                <a:schemeClr val="bg1">
                  <a:alpha val="84000"/>
                </a:schemeClr>
              </a:gs>
              <a:gs pos="50000">
                <a:srgbClr val="FFFF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79471" y="286162"/>
            <a:ext cx="5258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b="1" dirty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On the basis of their properties, all the elements </a:t>
            </a:r>
            <a:endParaRPr kumimoji="1" lang="en-US" b="1" dirty="0" smtClean="0">
              <a:ln w="6350"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kumimoji="1" lang="en-US" b="1" dirty="0" smtClean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can </a:t>
            </a:r>
            <a:r>
              <a:rPr kumimoji="1" lang="en-US" b="1" dirty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 divided into two </a:t>
            </a:r>
            <a:r>
              <a:rPr kumimoji="1" lang="en-US" b="1" dirty="0" smtClean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main </a:t>
            </a:r>
            <a:r>
              <a:rPr kumimoji="1" lang="en-US" b="1" dirty="0">
                <a:ln w="6350"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groups. 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07693" y="1623341"/>
            <a:ext cx="3299536" cy="66291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 bwMode="auto">
          <a:xfrm flipH="1">
            <a:off x="590954" y="1600559"/>
            <a:ext cx="2260459" cy="70788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71500" indent="-571500" algn="ctr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kumimoji="1" lang="en-US" sz="4000" b="1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Metals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07693" y="2822540"/>
            <a:ext cx="3299536" cy="66291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 bwMode="auto">
          <a:xfrm flipH="1">
            <a:off x="590954" y="2777568"/>
            <a:ext cx="3216275" cy="70788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71500" indent="-571500">
              <a:spcBef>
                <a:spcPct val="50000"/>
              </a:spcBef>
              <a:buFont typeface="Wingdings" pitchFamily="2" charset="2"/>
              <a:buChar char="v"/>
            </a:pPr>
            <a:r>
              <a:rPr kumimoji="1" lang="en-US" sz="4000" b="1" dirty="0">
                <a:ln w="6350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Non-metals</a:t>
            </a:r>
          </a:p>
        </p:txBody>
      </p:sp>
    </p:spTree>
    <p:extLst>
      <p:ext uri="{BB962C8B-B14F-4D97-AF65-F5344CB8AC3E}">
        <p14:creationId xmlns:p14="http://schemas.microsoft.com/office/powerpoint/2010/main" val="338472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7620" y="2586516"/>
            <a:ext cx="8066379" cy="82036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3238" y="2443947"/>
            <a:ext cx="1114764" cy="1093807"/>
            <a:chOff x="593238" y="2443947"/>
            <a:chExt cx="1114764" cy="1093807"/>
          </a:xfrm>
        </p:grpSpPr>
        <p:sp>
          <p:nvSpPr>
            <p:cNvPr id="2" name="Diamond 1"/>
            <p:cNvSpPr/>
            <p:nvPr/>
          </p:nvSpPr>
          <p:spPr>
            <a:xfrm>
              <a:off x="593238" y="2443947"/>
              <a:ext cx="1114764" cy="1093807"/>
            </a:xfrm>
            <a:prstGeom prst="diamond">
              <a:avLst/>
            </a:prstGeom>
            <a:solidFill>
              <a:srgbClr val="FF66FF"/>
            </a:solidFill>
            <a:ln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689" y="2756629"/>
              <a:ext cx="5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4.</a:t>
              </a:r>
              <a:endParaRPr kumimoji="1" 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714500" y="2696230"/>
            <a:ext cx="723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2800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REACTION </a:t>
            </a:r>
            <a:r>
              <a:rPr kumimoji="1" lang="en-US" sz="2800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WITH DILUTE SULPHURIC ACID</a:t>
            </a:r>
          </a:p>
        </p:txBody>
      </p:sp>
    </p:spTree>
    <p:extLst>
      <p:ext uri="{BB962C8B-B14F-4D97-AF65-F5344CB8AC3E}">
        <p14:creationId xmlns:p14="http://schemas.microsoft.com/office/powerpoint/2010/main" val="145342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229498" y="2404455"/>
            <a:ext cx="9373497" cy="435517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45293" y="2615796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0" y="2428226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8649" y="2428226"/>
            <a:ext cx="120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METAL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0085" y="2428226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ACID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9184" y="242822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METAL SALT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50547" y="242822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213867" y="2932175"/>
            <a:ext cx="9357866" cy="58927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245293" y="3168928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0" y="295275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8950" y="2952750"/>
            <a:ext cx="52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Fe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20085" y="2952750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SO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10848" y="2952750"/>
            <a:ext cx="89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FeSO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4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3877" y="2952750"/>
            <a:ext cx="70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228600" y="3562350"/>
            <a:ext cx="9357866" cy="549757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848600" y="2488079"/>
            <a:ext cx="0" cy="2560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nip Diagonal Corner Rectangle 32"/>
          <p:cNvSpPr/>
          <p:nvPr/>
        </p:nvSpPr>
        <p:spPr>
          <a:xfrm>
            <a:off x="491786" y="743015"/>
            <a:ext cx="3654268" cy="733002"/>
          </a:xfrm>
          <a:prstGeom prst="snip2DiagRect">
            <a:avLst/>
          </a:prstGeom>
          <a:solidFill>
            <a:srgbClr val="7D0A37"/>
          </a:solidFill>
          <a:ln>
            <a:solidFill>
              <a:srgbClr val="FFFF00"/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33400" y="786351"/>
            <a:ext cx="3571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Iron on reacting with </a:t>
            </a:r>
            <a:r>
              <a:rPr kumimoji="1" lang="en-US" b="1" dirty="0" err="1">
                <a:solidFill>
                  <a:schemeClr val="bg1"/>
                </a:solidFill>
                <a:latin typeface="Baskerville Old Face" pitchFamily="18" charset="0"/>
              </a:rPr>
              <a:t>sulphuric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 acid gives iron </a:t>
            </a:r>
            <a:r>
              <a:rPr kumimoji="1" lang="en-US" b="1" dirty="0" err="1">
                <a:solidFill>
                  <a:schemeClr val="bg1"/>
                </a:solidFill>
                <a:latin typeface="Baskerville Old Face" pitchFamily="18" charset="0"/>
              </a:rPr>
              <a:t>sulphate</a:t>
            </a:r>
            <a:r>
              <a:rPr kumimoji="1" lang="en-US" b="1" dirty="0">
                <a:solidFill>
                  <a:schemeClr val="bg1"/>
                </a:solidFill>
                <a:latin typeface="Baskerville Old Face" pitchFamily="18" charset="0"/>
              </a:rPr>
              <a:t> and hydrogen gas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245293" y="3752770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286000" y="3536592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48950" y="3536592"/>
            <a:ext cx="52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Zn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20085" y="3536592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SO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4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10848" y="3536592"/>
            <a:ext cx="89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ZnSO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4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93877" y="3536592"/>
            <a:ext cx="70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7848600" y="3606720"/>
            <a:ext cx="0" cy="2560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-213867" y="4171950"/>
            <a:ext cx="9357866" cy="70408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4245293" y="4439711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286000" y="4223533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371600" y="4223533"/>
            <a:ext cx="592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Mg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820085" y="4223533"/>
            <a:ext cx="94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SO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4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438295" y="4223533"/>
            <a:ext cx="1042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MgSO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4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293877" y="4223533"/>
            <a:ext cx="70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 flipV="1">
            <a:off x="7848600" y="4311695"/>
            <a:ext cx="0" cy="2560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354107" y="3182898"/>
            <a:ext cx="71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Iron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514600" y="3182898"/>
            <a:ext cx="155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Sulphuric acid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5194886" y="3182897"/>
            <a:ext cx="1529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Iron Sulphate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868411" y="3182898"/>
            <a:ext cx="155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354107" y="3752770"/>
            <a:ext cx="71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Zinc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514600" y="3752770"/>
            <a:ext cx="155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Sulphuric acid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194886" y="3752770"/>
            <a:ext cx="1529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Zinc Sulphate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868411" y="3752770"/>
            <a:ext cx="155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7848600" y="3003282"/>
            <a:ext cx="0" cy="256032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955614" y="4476750"/>
            <a:ext cx="151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Magnesium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514600" y="4476750"/>
            <a:ext cx="155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Sulphuric acid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800600" y="4476750"/>
            <a:ext cx="2318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Magnesium Sulphate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868411" y="4476750"/>
            <a:ext cx="155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7582" y="4183479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 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857582" y="3574018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 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857582" y="2952750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 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857582" y="2419350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 </a:t>
            </a:r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507352" y="715522"/>
            <a:ext cx="5207648" cy="934775"/>
          </a:xfrm>
          <a:prstGeom prst="roundRect">
            <a:avLst>
              <a:gd name="adj" fmla="val 9345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21050" y="726967"/>
            <a:ext cx="534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Copper does not react with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dilute hydrochloric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acid (or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dilute </a:t>
            </a:r>
            <a:r>
              <a:rPr lang="en-US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sulphuric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acid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) at all.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This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shows that copper is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even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less reactive than iron.</a:t>
            </a:r>
          </a:p>
        </p:txBody>
      </p:sp>
    </p:spTree>
    <p:extLst>
      <p:ext uri="{BB962C8B-B14F-4D97-AF65-F5344CB8AC3E}">
        <p14:creationId xmlns:p14="http://schemas.microsoft.com/office/powerpoint/2010/main" val="216618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/>
      <p:bldP spid="11" grpId="0"/>
      <p:bldP spid="12" grpId="0" animBg="1"/>
      <p:bldP spid="14" grpId="0"/>
      <p:bldP spid="15" grpId="0"/>
      <p:bldP spid="16" grpId="0"/>
      <p:bldP spid="17" grpId="0"/>
      <p:bldP spid="18" grpId="0"/>
      <p:bldP spid="19" grpId="0" animBg="1"/>
      <p:bldP spid="33" grpId="0" animBg="1"/>
      <p:bldP spid="33" grpId="1" animBg="1"/>
      <p:bldP spid="34" grpId="0"/>
      <p:bldP spid="34" grpId="1"/>
      <p:bldP spid="46" grpId="0"/>
      <p:bldP spid="47" grpId="0"/>
      <p:bldP spid="48" grpId="0"/>
      <p:bldP spid="49" grpId="0"/>
      <p:bldP spid="50" grpId="0"/>
      <p:bldP spid="142" grpId="0" animBg="1"/>
      <p:bldP spid="144" grpId="0"/>
      <p:bldP spid="145" grpId="0"/>
      <p:bldP spid="146" grpId="0"/>
      <p:bldP spid="147" grpId="0"/>
      <p:bldP spid="148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2" grpId="0"/>
      <p:bldP spid="163" grpId="0"/>
      <p:bldP spid="164" grpId="0"/>
      <p:bldP spid="165" grpId="0"/>
      <p:bldP spid="20" grpId="0"/>
      <p:bldP spid="63" grpId="0"/>
      <p:bldP spid="66" grpId="0"/>
      <p:bldP spid="67" grpId="0"/>
      <p:bldP spid="68" grpId="0" animBg="1"/>
      <p:bldP spid="69" grpId="0" uiExpand="1" build="allAtOnce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736555"/>
            <a:ext cx="5943600" cy="155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Chemical properties of metals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Reaction with dilute Acids</a:t>
            </a:r>
          </a:p>
          <a:p>
            <a:pPr marL="342900"/>
            <a:r>
              <a:rPr lang="en-US" altLang="en-US" sz="2000" dirty="0">
                <a:solidFill>
                  <a:srgbClr val="FF6600"/>
                </a:solidFill>
                <a:latin typeface="Bookman Old Style" pitchFamily="18" charset="0"/>
              </a:rPr>
              <a:t>	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(dil. HNO</a:t>
            </a:r>
            <a:r>
              <a:rPr lang="en-US" altLang="en-US" sz="2000" baseline="-25000" dirty="0" smtClean="0">
                <a:solidFill>
                  <a:srgbClr val="FF6600"/>
                </a:solidFill>
                <a:latin typeface="Bookman Old Style" pitchFamily="18" charset="0"/>
              </a:rPr>
              <a:t>3</a:t>
            </a: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)</a:t>
            </a: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Aquaregia</a:t>
            </a:r>
          </a:p>
        </p:txBody>
      </p:sp>
    </p:spTree>
    <p:extLst>
      <p:ext uri="{BB962C8B-B14F-4D97-AF65-F5344CB8AC3E}">
        <p14:creationId xmlns:p14="http://schemas.microsoft.com/office/powerpoint/2010/main" val="247933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1836325"/>
            <a:ext cx="9296400" cy="1309014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1914978"/>
            <a:ext cx="7341246" cy="120032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REACTION WITH</a:t>
            </a:r>
          </a:p>
          <a:p>
            <a:pPr algn="ctr"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DILUTE ACIDS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7620" y="2586516"/>
            <a:ext cx="8066379" cy="82036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3238" y="2443947"/>
            <a:ext cx="1114764" cy="1093807"/>
            <a:chOff x="593238" y="2443947"/>
            <a:chExt cx="1114764" cy="1093807"/>
          </a:xfrm>
        </p:grpSpPr>
        <p:sp>
          <p:nvSpPr>
            <p:cNvPr id="2" name="Diamond 1"/>
            <p:cNvSpPr/>
            <p:nvPr/>
          </p:nvSpPr>
          <p:spPr>
            <a:xfrm>
              <a:off x="593238" y="2443947"/>
              <a:ext cx="1114764" cy="1093807"/>
            </a:xfrm>
            <a:prstGeom prst="diamond">
              <a:avLst/>
            </a:prstGeom>
            <a:solidFill>
              <a:srgbClr val="FF66FF"/>
            </a:solidFill>
            <a:ln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689" y="2756629"/>
              <a:ext cx="5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5.</a:t>
              </a:r>
              <a:endParaRPr kumimoji="1" 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714500" y="2696230"/>
            <a:ext cx="723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sz="2800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REACTION </a:t>
            </a:r>
            <a:r>
              <a:rPr kumimoji="1" lang="en-US" sz="2800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WITH NITRIC ACID</a:t>
            </a:r>
          </a:p>
        </p:txBody>
      </p:sp>
    </p:spTree>
    <p:extLst>
      <p:ext uri="{BB962C8B-B14F-4D97-AF65-F5344CB8AC3E}">
        <p14:creationId xmlns:p14="http://schemas.microsoft.com/office/powerpoint/2010/main" val="405435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456171" y="1531389"/>
            <a:ext cx="5335029" cy="408428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14019" y="1542834"/>
            <a:ext cx="542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When metal reacts with HNO</a:t>
            </a:r>
            <a:r>
              <a:rPr lang="en-US" b="1" kern="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3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, H</a:t>
            </a:r>
            <a:r>
              <a:rPr lang="en-US" b="1" kern="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2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gas is not evolved.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456171" y="1990617"/>
            <a:ext cx="5335029" cy="586824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14019" y="1972634"/>
            <a:ext cx="566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HNO</a:t>
            </a:r>
            <a:r>
              <a:rPr lang="en-US" b="1" kern="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3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is a strong oxidizing agent. It oxidizes H</a:t>
            </a:r>
            <a:r>
              <a:rPr lang="en-US" b="1" kern="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2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into H</a:t>
            </a:r>
            <a:r>
              <a:rPr lang="en-US" b="1" kern="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2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O.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456171" y="2634591"/>
            <a:ext cx="5335029" cy="611957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14019" y="2600217"/>
            <a:ext cx="514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Itself reduces to NO (Nitric oxide), NO</a:t>
            </a:r>
            <a:r>
              <a:rPr lang="en-US" b="1" kern="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2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(Nitrogen Dioxide), N</a:t>
            </a:r>
            <a:r>
              <a:rPr lang="en-US" b="1" kern="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2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 (Nitrous Oxide). 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456171" y="3306322"/>
            <a:ext cx="5335029" cy="408428"/>
          </a:xfrm>
          <a:prstGeom prst="roundRect">
            <a:avLst/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428172" y="3333063"/>
            <a:ext cx="539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itchFamily="2" charset="2"/>
              <a:buChar char="v"/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When metal reacts with HNO</a:t>
            </a:r>
            <a:r>
              <a:rPr lang="en-US" b="1" kern="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3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, H</a:t>
            </a:r>
            <a:r>
              <a:rPr lang="en-US" b="1" kern="0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2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gas is not evolved.</a:t>
            </a:r>
          </a:p>
        </p:txBody>
      </p:sp>
    </p:spTree>
    <p:extLst>
      <p:ext uri="{BB962C8B-B14F-4D97-AF65-F5344CB8AC3E}">
        <p14:creationId xmlns:p14="http://schemas.microsoft.com/office/powerpoint/2010/main" val="38961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build="allAtOnce"/>
      <p:bldP spid="58" grpId="0" animBg="1"/>
      <p:bldP spid="59" grpId="0" build="allAtOnce"/>
      <p:bldP spid="62" grpId="0" animBg="1"/>
      <p:bldP spid="63" grpId="0" build="allAtOnce"/>
      <p:bldP spid="64" grpId="0" animBg="1"/>
      <p:bldP spid="65" grpId="0" build="allAtOnce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Rectangle 78"/>
          <p:cNvSpPr/>
          <p:nvPr/>
        </p:nvSpPr>
        <p:spPr>
          <a:xfrm>
            <a:off x="-457200" y="2553734"/>
            <a:ext cx="10328329" cy="93268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4576536" y="2760168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667000" y="2555817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04418" y="2555817"/>
            <a:ext cx="67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Mg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388869" y="2546352"/>
            <a:ext cx="1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HNO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3(</a:t>
            </a:r>
            <a:r>
              <a:rPr lang="en-US" b="1" baseline="-25000" dirty="0" err="1" smtClean="0">
                <a:solidFill>
                  <a:schemeClr val="bg1"/>
                </a:solidFill>
                <a:latin typeface="Book Antiqua" pitchFamily="18" charset="0"/>
              </a:rPr>
              <a:t>ag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239728" y="2555817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Mg(NO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3</a:t>
            </a: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)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(</a:t>
            </a:r>
            <a:r>
              <a:rPr lang="en-US" b="1" baseline="-25000" dirty="0" err="1" smtClean="0">
                <a:solidFill>
                  <a:schemeClr val="bg1"/>
                </a:solidFill>
                <a:latin typeface="Book Antiqua" pitchFamily="18" charset="0"/>
              </a:rPr>
              <a:t>aq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353300" y="257232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234042" y="2902542"/>
            <a:ext cx="1300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926891" y="2577035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390650" y="2800350"/>
            <a:ext cx="130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Magnesium</a:t>
            </a:r>
            <a:endParaRPr lang="en-US" sz="1600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124200" y="2819400"/>
            <a:ext cx="1427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 Nitric acid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(very dilute)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11153" y="2855450"/>
            <a:ext cx="1480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Magnesium nitrate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200400" y="2546352"/>
            <a:ext cx="3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07619" y="301624"/>
            <a:ext cx="4173982" cy="875580"/>
          </a:xfrm>
          <a:prstGeom prst="roundRect">
            <a:avLst/>
          </a:prstGeom>
          <a:solidFill>
            <a:srgbClr val="6600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6760" y="475530"/>
            <a:ext cx="682999" cy="579074"/>
            <a:chOff x="184281" y="-2251687"/>
            <a:chExt cx="682999" cy="579074"/>
          </a:xfrm>
        </p:grpSpPr>
        <p:sp>
          <p:nvSpPr>
            <p:cNvPr id="2" name="Hexagon 1"/>
            <p:cNvSpPr/>
            <p:nvPr/>
          </p:nvSpPr>
          <p:spPr>
            <a:xfrm>
              <a:off x="184281" y="-2251687"/>
              <a:ext cx="682999" cy="579074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08611" y="-2218635"/>
              <a:ext cx="549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a.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162050" y="282047"/>
            <a:ext cx="3899099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Magnesium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reacts with very dilute 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nitric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acid to form magnesium 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nitrate and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 gas :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007619" y="1281577"/>
            <a:ext cx="4173982" cy="875580"/>
          </a:xfrm>
          <a:prstGeom prst="roundRect">
            <a:avLst/>
          </a:prstGeom>
          <a:solidFill>
            <a:srgbClr val="6600CC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516760" y="1455483"/>
            <a:ext cx="682999" cy="579074"/>
            <a:chOff x="184281" y="-2251687"/>
            <a:chExt cx="682999" cy="579074"/>
          </a:xfrm>
        </p:grpSpPr>
        <p:sp>
          <p:nvSpPr>
            <p:cNvPr id="45" name="Hexagon 44"/>
            <p:cNvSpPr/>
            <p:nvPr/>
          </p:nvSpPr>
          <p:spPr>
            <a:xfrm>
              <a:off x="184281" y="-2251687"/>
              <a:ext cx="682999" cy="579074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8611" y="-2218635"/>
              <a:ext cx="549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b.</a:t>
              </a:r>
              <a:endParaRPr kumimoji="1" 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1162050" y="1262000"/>
            <a:ext cx="3899099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Manganese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reacts with very dilute</a:t>
            </a:r>
          </a:p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nitric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acid to form manganese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nitrate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and hydrogen gas 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-471714" y="3610861"/>
            <a:ext cx="10328329" cy="93268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576536" y="3858570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667000" y="3612944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704418" y="3612944"/>
            <a:ext cx="71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Mn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74355" y="3612944"/>
            <a:ext cx="1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HNO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3(</a:t>
            </a:r>
            <a:r>
              <a:rPr lang="en-US" b="1" baseline="-25000" dirty="0" err="1" smtClean="0">
                <a:solidFill>
                  <a:schemeClr val="bg1"/>
                </a:solidFill>
                <a:latin typeface="Book Antiqua" pitchFamily="18" charset="0"/>
              </a:rPr>
              <a:t>ag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67339" y="3612944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Mn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(NO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3</a:t>
            </a:r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)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</a:t>
            </a:r>
            <a:r>
              <a:rPr lang="en-US" b="1" baseline="-25000" dirty="0" err="1" smtClean="0">
                <a:solidFill>
                  <a:schemeClr val="bg1"/>
                </a:solidFill>
                <a:latin typeface="Book Antiqua" pitchFamily="18" charset="0"/>
              </a:rPr>
              <a:t>aq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53300" y="362945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34042" y="3935194"/>
            <a:ext cx="1300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854502" y="363416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371600" y="3935194"/>
            <a:ext cx="1303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Manganese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211259" y="3935194"/>
            <a:ext cx="1427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 Nitric acid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(very dilute)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167339" y="3935194"/>
            <a:ext cx="1480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Manganese  nitrate 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00400" y="3610861"/>
            <a:ext cx="3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8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1" grpId="0"/>
      <p:bldP spid="82" grpId="0"/>
      <p:bldP spid="83" grpId="0"/>
      <p:bldP spid="84" grpId="0"/>
      <p:bldP spid="85" grpId="0"/>
      <p:bldP spid="89" grpId="0"/>
      <p:bldP spid="90" grpId="0"/>
      <p:bldP spid="91" grpId="0"/>
      <p:bldP spid="92" grpId="0"/>
      <p:bldP spid="93" grpId="0"/>
      <p:bldP spid="94" grpId="0"/>
      <p:bldP spid="5" grpId="0" animBg="1"/>
      <p:bldP spid="6" grpId="0" uiExpand="1" build="allAtOnce"/>
      <p:bldP spid="43" grpId="0" animBg="1"/>
      <p:bldP spid="66" grpId="0" uiExpand="1" build="allAtOnce"/>
      <p:bldP spid="67" grpId="0" animBg="1"/>
      <p:bldP spid="69" grpId="0"/>
      <p:bldP spid="70" grpId="0"/>
      <p:bldP spid="71" grpId="0"/>
      <p:bldP spid="72" grpId="0"/>
      <p:bldP spid="73" grpId="0"/>
      <p:bldP spid="74" grpId="0"/>
      <p:bldP spid="76" grpId="0"/>
      <p:bldP spid="77" grpId="0"/>
      <p:bldP spid="78" grpId="0"/>
      <p:bldP spid="8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810856" y="234493"/>
            <a:ext cx="5537529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810856" y="234493"/>
            <a:ext cx="381000" cy="381000"/>
            <a:chOff x="4783453" y="-1476376"/>
            <a:chExt cx="685800" cy="685800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4783453" y="-14763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848248" y="184150"/>
            <a:ext cx="5564345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800000"/>
                </a:solidFill>
                <a:latin typeface="Bookman Old Style" pitchFamily="18" charset="0"/>
              </a:rPr>
              <a:t>AQUAREGIA (‘Royal water’ in </a:t>
            </a:r>
            <a:r>
              <a:rPr lang="en-US" sz="2200" b="1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800000"/>
                </a:solidFill>
                <a:latin typeface="Bookman Old Style" pitchFamily="18" charset="0"/>
              </a:rPr>
              <a:t>latin</a:t>
            </a:r>
            <a:r>
              <a:rPr lang="en-US" sz="22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rgbClr val="800000"/>
                </a:solidFill>
                <a:latin typeface="Bookman Old Style" pitchFamily="18" charset="0"/>
              </a:rPr>
              <a:t>)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6964820" y="225044"/>
            <a:ext cx="381000" cy="381000"/>
            <a:chOff x="4127620" y="-1476376"/>
            <a:chExt cx="685800" cy="685800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4127620" y="-1472090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4457700" y="-1133476"/>
              <a:ext cx="685800" cy="0"/>
            </a:xfrm>
            <a:prstGeom prst="line">
              <a:avLst/>
            </a:prstGeom>
            <a:ln w="28575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le 13"/>
          <p:cNvSpPr/>
          <p:nvPr/>
        </p:nvSpPr>
        <p:spPr>
          <a:xfrm>
            <a:off x="484746" y="677512"/>
            <a:ext cx="5030229" cy="650526"/>
          </a:xfrm>
          <a:prstGeom prst="roundRect">
            <a:avLst>
              <a:gd name="adj" fmla="val 1373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8711" y="676594"/>
            <a:ext cx="498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It is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 freshly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prepared mixture of conc. </a:t>
            </a:r>
            <a:r>
              <a:rPr lang="en-US" b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HCl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and conc.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HNO</a:t>
            </a:r>
            <a:r>
              <a:rPr lang="en-US" b="1" kern="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3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in the ratio 3:1. </a:t>
            </a:r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1" y="1397000"/>
            <a:ext cx="2686414" cy="3361752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484746" y="1375124"/>
            <a:ext cx="5030229" cy="368414"/>
          </a:xfrm>
          <a:prstGeom prst="roundRect">
            <a:avLst>
              <a:gd name="adj" fmla="val 1373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98711" y="1374206"/>
            <a:ext cx="498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It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is highly corrosive and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 fuming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liquid. </a:t>
            </a:r>
          </a:p>
        </p:txBody>
      </p:sp>
      <p:pic>
        <p:nvPicPr>
          <p:cNvPr id="31" name="Picture 2" descr="C:\Users\200113\Desktop\images\1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45002"/>
            <a:ext cx="2321537" cy="284421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ounded Rectangle 28"/>
          <p:cNvSpPr/>
          <p:nvPr/>
        </p:nvSpPr>
        <p:spPr>
          <a:xfrm>
            <a:off x="484746" y="1781175"/>
            <a:ext cx="5030229" cy="385708"/>
          </a:xfrm>
          <a:prstGeom prst="roundRect">
            <a:avLst>
              <a:gd name="adj" fmla="val 13739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60611" y="1792866"/>
            <a:ext cx="342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It can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dissolve gold and platinum.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pic>
        <p:nvPicPr>
          <p:cNvPr id="32" name="Picture 4" descr="Image result for Aqua regia gif"/>
          <p:cNvPicPr>
            <a:picLocks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228850"/>
            <a:ext cx="2358050" cy="2246104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0" y="2228850"/>
            <a:ext cx="2362016" cy="224790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665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0" grpId="0" uiExpand="1" build="allAtOnce"/>
      <p:bldP spid="27" grpId="0" animBg="1"/>
      <p:bldP spid="28" grpId="0" build="allAtOnce"/>
      <p:bldP spid="29" grpId="0" animBg="1"/>
      <p:bldP spid="30" grpId="0" build="allAtOnce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800350"/>
            <a:ext cx="594360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Chemical properties of metals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Reaction of metals with salt solutions of metals.</a:t>
            </a:r>
          </a:p>
        </p:txBody>
      </p:sp>
    </p:spTree>
    <p:extLst>
      <p:ext uri="{BB962C8B-B14F-4D97-AF65-F5344CB8AC3E}">
        <p14:creationId xmlns:p14="http://schemas.microsoft.com/office/powerpoint/2010/main" val="22925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7620" y="2586516"/>
            <a:ext cx="8066379" cy="82036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3238" y="2443947"/>
            <a:ext cx="1114764" cy="1093807"/>
            <a:chOff x="593238" y="2443947"/>
            <a:chExt cx="1114764" cy="1093807"/>
          </a:xfrm>
        </p:grpSpPr>
        <p:sp>
          <p:nvSpPr>
            <p:cNvPr id="2" name="Diamond 1"/>
            <p:cNvSpPr/>
            <p:nvPr/>
          </p:nvSpPr>
          <p:spPr>
            <a:xfrm>
              <a:off x="593238" y="2443947"/>
              <a:ext cx="1114764" cy="1093807"/>
            </a:xfrm>
            <a:prstGeom prst="diamond">
              <a:avLst/>
            </a:prstGeom>
            <a:solidFill>
              <a:srgbClr val="FF66FF"/>
            </a:solidFill>
            <a:ln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689" y="2756629"/>
              <a:ext cx="5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6.</a:t>
              </a:r>
              <a:endParaRPr kumimoji="1" 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325300" y="2532043"/>
            <a:ext cx="74294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2800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REACTION OF METAL WITH SOLUTIONS OF OTHER METAL SALTS</a:t>
            </a:r>
            <a:endParaRPr kumimoji="1" lang="en-US" sz="2800" b="1" dirty="0">
              <a:ln w="6350"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37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540311" y="4296408"/>
            <a:ext cx="2573342" cy="5379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84213" y="4272975"/>
            <a:ext cx="1724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Sulphur</a:t>
            </a:r>
            <a:endParaRPr lang="en-US" sz="3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383" descr="C:\Users\201084\Desktop\Sea-green-blur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08"/>
            <a:ext cx="9144000" cy="514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5" name="Oval 304"/>
          <p:cNvSpPr/>
          <p:nvPr/>
        </p:nvSpPr>
        <p:spPr>
          <a:xfrm>
            <a:off x="357574" y="263370"/>
            <a:ext cx="2032311" cy="2003580"/>
          </a:xfrm>
          <a:prstGeom prst="ellipse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6" name="Oval 305"/>
          <p:cNvSpPr/>
          <p:nvPr/>
        </p:nvSpPr>
        <p:spPr>
          <a:xfrm>
            <a:off x="343226" y="265189"/>
            <a:ext cx="2054336" cy="1998640"/>
          </a:xfrm>
          <a:prstGeom prst="ellipse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1" name="Freeform 320"/>
          <p:cNvSpPr/>
          <p:nvPr/>
        </p:nvSpPr>
        <p:spPr>
          <a:xfrm>
            <a:off x="1099158" y="2043523"/>
            <a:ext cx="264971" cy="756928"/>
          </a:xfrm>
          <a:custGeom>
            <a:avLst/>
            <a:gdLst>
              <a:gd name="connsiteX0" fmla="*/ 0 w 334024"/>
              <a:gd name="connsiteY0" fmla="*/ 121444 h 1082918"/>
              <a:gd name="connsiteX1" fmla="*/ 0 w 334024"/>
              <a:gd name="connsiteY1" fmla="*/ 121444 h 1082918"/>
              <a:gd name="connsiteX2" fmla="*/ 23812 w 334024"/>
              <a:gd name="connsiteY2" fmla="*/ 97632 h 1082918"/>
              <a:gd name="connsiteX3" fmla="*/ 30956 w 334024"/>
              <a:gd name="connsiteY3" fmla="*/ 90488 h 1082918"/>
              <a:gd name="connsiteX4" fmla="*/ 47625 w 334024"/>
              <a:gd name="connsiteY4" fmla="*/ 71438 h 1082918"/>
              <a:gd name="connsiteX5" fmla="*/ 61912 w 334024"/>
              <a:gd name="connsiteY5" fmla="*/ 52388 h 1082918"/>
              <a:gd name="connsiteX6" fmla="*/ 66675 w 334024"/>
              <a:gd name="connsiteY6" fmla="*/ 45244 h 1082918"/>
              <a:gd name="connsiteX7" fmla="*/ 80962 w 334024"/>
              <a:gd name="connsiteY7" fmla="*/ 30957 h 1082918"/>
              <a:gd name="connsiteX8" fmla="*/ 85725 w 334024"/>
              <a:gd name="connsiteY8" fmla="*/ 23813 h 1082918"/>
              <a:gd name="connsiteX9" fmla="*/ 95250 w 334024"/>
              <a:gd name="connsiteY9" fmla="*/ 21432 h 1082918"/>
              <a:gd name="connsiteX10" fmla="*/ 142875 w 334024"/>
              <a:gd name="connsiteY10" fmla="*/ 4763 h 1082918"/>
              <a:gd name="connsiteX11" fmla="*/ 157162 w 334024"/>
              <a:gd name="connsiteY11" fmla="*/ 2382 h 1082918"/>
              <a:gd name="connsiteX12" fmla="*/ 164306 w 334024"/>
              <a:gd name="connsiteY12" fmla="*/ 0 h 1082918"/>
              <a:gd name="connsiteX13" fmla="*/ 171450 w 334024"/>
              <a:gd name="connsiteY13" fmla="*/ 2382 h 1082918"/>
              <a:gd name="connsiteX14" fmla="*/ 176212 w 334024"/>
              <a:gd name="connsiteY14" fmla="*/ 14288 h 1082918"/>
              <a:gd name="connsiteX15" fmla="*/ 183356 w 334024"/>
              <a:gd name="connsiteY15" fmla="*/ 21432 h 1082918"/>
              <a:gd name="connsiteX16" fmla="*/ 185737 w 334024"/>
              <a:gd name="connsiteY16" fmla="*/ 30957 h 1082918"/>
              <a:gd name="connsiteX17" fmla="*/ 190500 w 334024"/>
              <a:gd name="connsiteY17" fmla="*/ 64294 h 1082918"/>
              <a:gd name="connsiteX18" fmla="*/ 197643 w 334024"/>
              <a:gd name="connsiteY18" fmla="*/ 73819 h 1082918"/>
              <a:gd name="connsiteX19" fmla="*/ 200025 w 334024"/>
              <a:gd name="connsiteY19" fmla="*/ 80963 h 1082918"/>
              <a:gd name="connsiteX20" fmla="*/ 214312 w 334024"/>
              <a:gd name="connsiteY20" fmla="*/ 97632 h 1082918"/>
              <a:gd name="connsiteX21" fmla="*/ 223837 w 334024"/>
              <a:gd name="connsiteY21" fmla="*/ 119063 h 1082918"/>
              <a:gd name="connsiteX22" fmla="*/ 230981 w 334024"/>
              <a:gd name="connsiteY22" fmla="*/ 135732 h 1082918"/>
              <a:gd name="connsiteX23" fmla="*/ 235743 w 334024"/>
              <a:gd name="connsiteY23" fmla="*/ 145257 h 1082918"/>
              <a:gd name="connsiteX24" fmla="*/ 238125 w 334024"/>
              <a:gd name="connsiteY24" fmla="*/ 152400 h 1082918"/>
              <a:gd name="connsiteX25" fmla="*/ 250031 w 334024"/>
              <a:gd name="connsiteY25" fmla="*/ 169069 h 1082918"/>
              <a:gd name="connsiteX26" fmla="*/ 252412 w 334024"/>
              <a:gd name="connsiteY26" fmla="*/ 176213 h 1082918"/>
              <a:gd name="connsiteX27" fmla="*/ 257175 w 334024"/>
              <a:gd name="connsiteY27" fmla="*/ 188119 h 1082918"/>
              <a:gd name="connsiteX28" fmla="*/ 264318 w 334024"/>
              <a:gd name="connsiteY28" fmla="*/ 209550 h 1082918"/>
              <a:gd name="connsiteX29" fmla="*/ 266700 w 334024"/>
              <a:gd name="connsiteY29" fmla="*/ 245269 h 1082918"/>
              <a:gd name="connsiteX30" fmla="*/ 269081 w 334024"/>
              <a:gd name="connsiteY30" fmla="*/ 252413 h 1082918"/>
              <a:gd name="connsiteX31" fmla="*/ 273843 w 334024"/>
              <a:gd name="connsiteY31" fmla="*/ 271463 h 1082918"/>
              <a:gd name="connsiteX32" fmla="*/ 278606 w 334024"/>
              <a:gd name="connsiteY32" fmla="*/ 295275 h 1082918"/>
              <a:gd name="connsiteX33" fmla="*/ 285750 w 334024"/>
              <a:gd name="connsiteY33" fmla="*/ 311944 h 1082918"/>
              <a:gd name="connsiteX34" fmla="*/ 288131 w 334024"/>
              <a:gd name="connsiteY34" fmla="*/ 340519 h 1082918"/>
              <a:gd name="connsiteX35" fmla="*/ 292893 w 334024"/>
              <a:gd name="connsiteY35" fmla="*/ 357188 h 1082918"/>
              <a:gd name="connsiteX36" fmla="*/ 295275 w 334024"/>
              <a:gd name="connsiteY36" fmla="*/ 369094 h 1082918"/>
              <a:gd name="connsiteX37" fmla="*/ 307181 w 334024"/>
              <a:gd name="connsiteY37" fmla="*/ 433388 h 1082918"/>
              <a:gd name="connsiteX38" fmla="*/ 309562 w 334024"/>
              <a:gd name="connsiteY38" fmla="*/ 445294 h 1082918"/>
              <a:gd name="connsiteX39" fmla="*/ 314325 w 334024"/>
              <a:gd name="connsiteY39" fmla="*/ 452438 h 1082918"/>
              <a:gd name="connsiteX40" fmla="*/ 321468 w 334024"/>
              <a:gd name="connsiteY40" fmla="*/ 659607 h 1082918"/>
              <a:gd name="connsiteX41" fmla="*/ 326231 w 334024"/>
              <a:gd name="connsiteY41" fmla="*/ 702469 h 1082918"/>
              <a:gd name="connsiteX42" fmla="*/ 330993 w 334024"/>
              <a:gd name="connsiteY42" fmla="*/ 721519 h 1082918"/>
              <a:gd name="connsiteX43" fmla="*/ 330993 w 334024"/>
              <a:gd name="connsiteY43" fmla="*/ 854869 h 1082918"/>
              <a:gd name="connsiteX44" fmla="*/ 326231 w 334024"/>
              <a:gd name="connsiteY44" fmla="*/ 923925 h 1082918"/>
              <a:gd name="connsiteX45" fmla="*/ 323850 w 334024"/>
              <a:gd name="connsiteY45" fmla="*/ 1026319 h 1082918"/>
              <a:gd name="connsiteX46" fmla="*/ 321468 w 334024"/>
              <a:gd name="connsiteY46" fmla="*/ 1033463 h 1082918"/>
              <a:gd name="connsiteX47" fmla="*/ 319087 w 334024"/>
              <a:gd name="connsiteY47" fmla="*/ 1069182 h 1082918"/>
              <a:gd name="connsiteX48" fmla="*/ 311943 w 334024"/>
              <a:gd name="connsiteY48" fmla="*/ 1076325 h 1082918"/>
              <a:gd name="connsiteX49" fmla="*/ 311943 w 334024"/>
              <a:gd name="connsiteY49" fmla="*/ 1076325 h 1082918"/>
              <a:gd name="connsiteX0" fmla="*/ 0 w 334024"/>
              <a:gd name="connsiteY0" fmla="*/ 121444 h 1082918"/>
              <a:gd name="connsiteX1" fmla="*/ 0 w 334024"/>
              <a:gd name="connsiteY1" fmla="*/ 121444 h 1082918"/>
              <a:gd name="connsiteX2" fmla="*/ 23812 w 334024"/>
              <a:gd name="connsiteY2" fmla="*/ 97632 h 1082918"/>
              <a:gd name="connsiteX3" fmla="*/ 30956 w 334024"/>
              <a:gd name="connsiteY3" fmla="*/ 90488 h 1082918"/>
              <a:gd name="connsiteX4" fmla="*/ 47625 w 334024"/>
              <a:gd name="connsiteY4" fmla="*/ 71438 h 1082918"/>
              <a:gd name="connsiteX5" fmla="*/ 61912 w 334024"/>
              <a:gd name="connsiteY5" fmla="*/ 52388 h 1082918"/>
              <a:gd name="connsiteX6" fmla="*/ 66675 w 334024"/>
              <a:gd name="connsiteY6" fmla="*/ 45244 h 1082918"/>
              <a:gd name="connsiteX7" fmla="*/ 80962 w 334024"/>
              <a:gd name="connsiteY7" fmla="*/ 30957 h 1082918"/>
              <a:gd name="connsiteX8" fmla="*/ 85725 w 334024"/>
              <a:gd name="connsiteY8" fmla="*/ 23813 h 1082918"/>
              <a:gd name="connsiteX9" fmla="*/ 95250 w 334024"/>
              <a:gd name="connsiteY9" fmla="*/ 21432 h 1082918"/>
              <a:gd name="connsiteX10" fmla="*/ 142875 w 334024"/>
              <a:gd name="connsiteY10" fmla="*/ 4763 h 1082918"/>
              <a:gd name="connsiteX11" fmla="*/ 157162 w 334024"/>
              <a:gd name="connsiteY11" fmla="*/ 2382 h 1082918"/>
              <a:gd name="connsiteX12" fmla="*/ 164306 w 334024"/>
              <a:gd name="connsiteY12" fmla="*/ 0 h 1082918"/>
              <a:gd name="connsiteX13" fmla="*/ 171450 w 334024"/>
              <a:gd name="connsiteY13" fmla="*/ 2382 h 1082918"/>
              <a:gd name="connsiteX14" fmla="*/ 176212 w 334024"/>
              <a:gd name="connsiteY14" fmla="*/ 14288 h 1082918"/>
              <a:gd name="connsiteX15" fmla="*/ 183356 w 334024"/>
              <a:gd name="connsiteY15" fmla="*/ 21432 h 1082918"/>
              <a:gd name="connsiteX16" fmla="*/ 185737 w 334024"/>
              <a:gd name="connsiteY16" fmla="*/ 30957 h 1082918"/>
              <a:gd name="connsiteX17" fmla="*/ 190500 w 334024"/>
              <a:gd name="connsiteY17" fmla="*/ 64294 h 1082918"/>
              <a:gd name="connsiteX18" fmla="*/ 197643 w 334024"/>
              <a:gd name="connsiteY18" fmla="*/ 73819 h 1082918"/>
              <a:gd name="connsiteX19" fmla="*/ 200025 w 334024"/>
              <a:gd name="connsiteY19" fmla="*/ 80963 h 1082918"/>
              <a:gd name="connsiteX20" fmla="*/ 214312 w 334024"/>
              <a:gd name="connsiteY20" fmla="*/ 97632 h 1082918"/>
              <a:gd name="connsiteX21" fmla="*/ 223837 w 334024"/>
              <a:gd name="connsiteY21" fmla="*/ 119063 h 1082918"/>
              <a:gd name="connsiteX22" fmla="*/ 230981 w 334024"/>
              <a:gd name="connsiteY22" fmla="*/ 135732 h 1082918"/>
              <a:gd name="connsiteX23" fmla="*/ 235743 w 334024"/>
              <a:gd name="connsiteY23" fmla="*/ 145257 h 1082918"/>
              <a:gd name="connsiteX24" fmla="*/ 238125 w 334024"/>
              <a:gd name="connsiteY24" fmla="*/ 152400 h 1082918"/>
              <a:gd name="connsiteX25" fmla="*/ 250031 w 334024"/>
              <a:gd name="connsiteY25" fmla="*/ 169069 h 1082918"/>
              <a:gd name="connsiteX26" fmla="*/ 252412 w 334024"/>
              <a:gd name="connsiteY26" fmla="*/ 176213 h 1082918"/>
              <a:gd name="connsiteX27" fmla="*/ 257175 w 334024"/>
              <a:gd name="connsiteY27" fmla="*/ 188119 h 1082918"/>
              <a:gd name="connsiteX28" fmla="*/ 264318 w 334024"/>
              <a:gd name="connsiteY28" fmla="*/ 209550 h 1082918"/>
              <a:gd name="connsiteX29" fmla="*/ 266700 w 334024"/>
              <a:gd name="connsiteY29" fmla="*/ 245269 h 1082918"/>
              <a:gd name="connsiteX30" fmla="*/ 269081 w 334024"/>
              <a:gd name="connsiteY30" fmla="*/ 252413 h 1082918"/>
              <a:gd name="connsiteX31" fmla="*/ 273843 w 334024"/>
              <a:gd name="connsiteY31" fmla="*/ 271463 h 1082918"/>
              <a:gd name="connsiteX32" fmla="*/ 278606 w 334024"/>
              <a:gd name="connsiteY32" fmla="*/ 295275 h 1082918"/>
              <a:gd name="connsiteX33" fmla="*/ 285750 w 334024"/>
              <a:gd name="connsiteY33" fmla="*/ 311944 h 1082918"/>
              <a:gd name="connsiteX34" fmla="*/ 288131 w 334024"/>
              <a:gd name="connsiteY34" fmla="*/ 340519 h 1082918"/>
              <a:gd name="connsiteX35" fmla="*/ 292893 w 334024"/>
              <a:gd name="connsiteY35" fmla="*/ 357188 h 1082918"/>
              <a:gd name="connsiteX36" fmla="*/ 295275 w 334024"/>
              <a:gd name="connsiteY36" fmla="*/ 369094 h 1082918"/>
              <a:gd name="connsiteX37" fmla="*/ 307181 w 334024"/>
              <a:gd name="connsiteY37" fmla="*/ 433388 h 1082918"/>
              <a:gd name="connsiteX38" fmla="*/ 309562 w 334024"/>
              <a:gd name="connsiteY38" fmla="*/ 445294 h 1082918"/>
              <a:gd name="connsiteX39" fmla="*/ 314325 w 334024"/>
              <a:gd name="connsiteY39" fmla="*/ 452438 h 1082918"/>
              <a:gd name="connsiteX40" fmla="*/ 321468 w 334024"/>
              <a:gd name="connsiteY40" fmla="*/ 659607 h 1082918"/>
              <a:gd name="connsiteX41" fmla="*/ 326231 w 334024"/>
              <a:gd name="connsiteY41" fmla="*/ 702469 h 1082918"/>
              <a:gd name="connsiteX42" fmla="*/ 330993 w 334024"/>
              <a:gd name="connsiteY42" fmla="*/ 721519 h 1082918"/>
              <a:gd name="connsiteX43" fmla="*/ 330993 w 334024"/>
              <a:gd name="connsiteY43" fmla="*/ 854869 h 1082918"/>
              <a:gd name="connsiteX44" fmla="*/ 326231 w 334024"/>
              <a:gd name="connsiteY44" fmla="*/ 923925 h 1082918"/>
              <a:gd name="connsiteX45" fmla="*/ 323850 w 334024"/>
              <a:gd name="connsiteY45" fmla="*/ 1026319 h 1082918"/>
              <a:gd name="connsiteX46" fmla="*/ 321468 w 334024"/>
              <a:gd name="connsiteY46" fmla="*/ 1033463 h 1082918"/>
              <a:gd name="connsiteX47" fmla="*/ 319087 w 334024"/>
              <a:gd name="connsiteY47" fmla="*/ 1069182 h 1082918"/>
              <a:gd name="connsiteX48" fmla="*/ 311943 w 334024"/>
              <a:gd name="connsiteY48" fmla="*/ 1076325 h 1082918"/>
              <a:gd name="connsiteX0" fmla="*/ 0 w 334024"/>
              <a:gd name="connsiteY0" fmla="*/ 121444 h 1069183"/>
              <a:gd name="connsiteX1" fmla="*/ 0 w 334024"/>
              <a:gd name="connsiteY1" fmla="*/ 121444 h 1069183"/>
              <a:gd name="connsiteX2" fmla="*/ 23812 w 334024"/>
              <a:gd name="connsiteY2" fmla="*/ 97632 h 1069183"/>
              <a:gd name="connsiteX3" fmla="*/ 30956 w 334024"/>
              <a:gd name="connsiteY3" fmla="*/ 90488 h 1069183"/>
              <a:gd name="connsiteX4" fmla="*/ 47625 w 334024"/>
              <a:gd name="connsiteY4" fmla="*/ 71438 h 1069183"/>
              <a:gd name="connsiteX5" fmla="*/ 61912 w 334024"/>
              <a:gd name="connsiteY5" fmla="*/ 52388 h 1069183"/>
              <a:gd name="connsiteX6" fmla="*/ 66675 w 334024"/>
              <a:gd name="connsiteY6" fmla="*/ 45244 h 1069183"/>
              <a:gd name="connsiteX7" fmla="*/ 80962 w 334024"/>
              <a:gd name="connsiteY7" fmla="*/ 30957 h 1069183"/>
              <a:gd name="connsiteX8" fmla="*/ 85725 w 334024"/>
              <a:gd name="connsiteY8" fmla="*/ 23813 h 1069183"/>
              <a:gd name="connsiteX9" fmla="*/ 95250 w 334024"/>
              <a:gd name="connsiteY9" fmla="*/ 21432 h 1069183"/>
              <a:gd name="connsiteX10" fmla="*/ 142875 w 334024"/>
              <a:gd name="connsiteY10" fmla="*/ 4763 h 1069183"/>
              <a:gd name="connsiteX11" fmla="*/ 157162 w 334024"/>
              <a:gd name="connsiteY11" fmla="*/ 2382 h 1069183"/>
              <a:gd name="connsiteX12" fmla="*/ 164306 w 334024"/>
              <a:gd name="connsiteY12" fmla="*/ 0 h 1069183"/>
              <a:gd name="connsiteX13" fmla="*/ 171450 w 334024"/>
              <a:gd name="connsiteY13" fmla="*/ 2382 h 1069183"/>
              <a:gd name="connsiteX14" fmla="*/ 176212 w 334024"/>
              <a:gd name="connsiteY14" fmla="*/ 14288 h 1069183"/>
              <a:gd name="connsiteX15" fmla="*/ 183356 w 334024"/>
              <a:gd name="connsiteY15" fmla="*/ 21432 h 1069183"/>
              <a:gd name="connsiteX16" fmla="*/ 185737 w 334024"/>
              <a:gd name="connsiteY16" fmla="*/ 30957 h 1069183"/>
              <a:gd name="connsiteX17" fmla="*/ 190500 w 334024"/>
              <a:gd name="connsiteY17" fmla="*/ 64294 h 1069183"/>
              <a:gd name="connsiteX18" fmla="*/ 197643 w 334024"/>
              <a:gd name="connsiteY18" fmla="*/ 73819 h 1069183"/>
              <a:gd name="connsiteX19" fmla="*/ 200025 w 334024"/>
              <a:gd name="connsiteY19" fmla="*/ 80963 h 1069183"/>
              <a:gd name="connsiteX20" fmla="*/ 214312 w 334024"/>
              <a:gd name="connsiteY20" fmla="*/ 97632 h 1069183"/>
              <a:gd name="connsiteX21" fmla="*/ 223837 w 334024"/>
              <a:gd name="connsiteY21" fmla="*/ 119063 h 1069183"/>
              <a:gd name="connsiteX22" fmla="*/ 230981 w 334024"/>
              <a:gd name="connsiteY22" fmla="*/ 135732 h 1069183"/>
              <a:gd name="connsiteX23" fmla="*/ 235743 w 334024"/>
              <a:gd name="connsiteY23" fmla="*/ 145257 h 1069183"/>
              <a:gd name="connsiteX24" fmla="*/ 238125 w 334024"/>
              <a:gd name="connsiteY24" fmla="*/ 152400 h 1069183"/>
              <a:gd name="connsiteX25" fmla="*/ 250031 w 334024"/>
              <a:gd name="connsiteY25" fmla="*/ 169069 h 1069183"/>
              <a:gd name="connsiteX26" fmla="*/ 252412 w 334024"/>
              <a:gd name="connsiteY26" fmla="*/ 176213 h 1069183"/>
              <a:gd name="connsiteX27" fmla="*/ 257175 w 334024"/>
              <a:gd name="connsiteY27" fmla="*/ 188119 h 1069183"/>
              <a:gd name="connsiteX28" fmla="*/ 264318 w 334024"/>
              <a:gd name="connsiteY28" fmla="*/ 209550 h 1069183"/>
              <a:gd name="connsiteX29" fmla="*/ 266700 w 334024"/>
              <a:gd name="connsiteY29" fmla="*/ 245269 h 1069183"/>
              <a:gd name="connsiteX30" fmla="*/ 269081 w 334024"/>
              <a:gd name="connsiteY30" fmla="*/ 252413 h 1069183"/>
              <a:gd name="connsiteX31" fmla="*/ 273843 w 334024"/>
              <a:gd name="connsiteY31" fmla="*/ 271463 h 1069183"/>
              <a:gd name="connsiteX32" fmla="*/ 278606 w 334024"/>
              <a:gd name="connsiteY32" fmla="*/ 295275 h 1069183"/>
              <a:gd name="connsiteX33" fmla="*/ 285750 w 334024"/>
              <a:gd name="connsiteY33" fmla="*/ 311944 h 1069183"/>
              <a:gd name="connsiteX34" fmla="*/ 288131 w 334024"/>
              <a:gd name="connsiteY34" fmla="*/ 340519 h 1069183"/>
              <a:gd name="connsiteX35" fmla="*/ 292893 w 334024"/>
              <a:gd name="connsiteY35" fmla="*/ 357188 h 1069183"/>
              <a:gd name="connsiteX36" fmla="*/ 295275 w 334024"/>
              <a:gd name="connsiteY36" fmla="*/ 369094 h 1069183"/>
              <a:gd name="connsiteX37" fmla="*/ 307181 w 334024"/>
              <a:gd name="connsiteY37" fmla="*/ 433388 h 1069183"/>
              <a:gd name="connsiteX38" fmla="*/ 309562 w 334024"/>
              <a:gd name="connsiteY38" fmla="*/ 445294 h 1069183"/>
              <a:gd name="connsiteX39" fmla="*/ 314325 w 334024"/>
              <a:gd name="connsiteY39" fmla="*/ 452438 h 1069183"/>
              <a:gd name="connsiteX40" fmla="*/ 321468 w 334024"/>
              <a:gd name="connsiteY40" fmla="*/ 659607 h 1069183"/>
              <a:gd name="connsiteX41" fmla="*/ 326231 w 334024"/>
              <a:gd name="connsiteY41" fmla="*/ 702469 h 1069183"/>
              <a:gd name="connsiteX42" fmla="*/ 330993 w 334024"/>
              <a:gd name="connsiteY42" fmla="*/ 721519 h 1069183"/>
              <a:gd name="connsiteX43" fmla="*/ 330993 w 334024"/>
              <a:gd name="connsiteY43" fmla="*/ 854869 h 1069183"/>
              <a:gd name="connsiteX44" fmla="*/ 326231 w 334024"/>
              <a:gd name="connsiteY44" fmla="*/ 923925 h 1069183"/>
              <a:gd name="connsiteX45" fmla="*/ 323850 w 334024"/>
              <a:gd name="connsiteY45" fmla="*/ 1026319 h 1069183"/>
              <a:gd name="connsiteX46" fmla="*/ 321468 w 334024"/>
              <a:gd name="connsiteY46" fmla="*/ 1033463 h 1069183"/>
              <a:gd name="connsiteX47" fmla="*/ 319087 w 334024"/>
              <a:gd name="connsiteY47" fmla="*/ 1069182 h 1069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34024" h="1069183">
                <a:moveTo>
                  <a:pt x="0" y="121444"/>
                </a:moveTo>
                <a:lnTo>
                  <a:pt x="0" y="121444"/>
                </a:lnTo>
                <a:lnTo>
                  <a:pt x="23812" y="97632"/>
                </a:lnTo>
                <a:cubicBezTo>
                  <a:pt x="26193" y="95251"/>
                  <a:pt x="29088" y="93290"/>
                  <a:pt x="30956" y="90488"/>
                </a:cubicBezTo>
                <a:cubicBezTo>
                  <a:pt x="42068" y="73819"/>
                  <a:pt x="35718" y="79375"/>
                  <a:pt x="47625" y="71438"/>
                </a:cubicBezTo>
                <a:lnTo>
                  <a:pt x="61912" y="52388"/>
                </a:lnTo>
                <a:cubicBezTo>
                  <a:pt x="63629" y="50098"/>
                  <a:pt x="64774" y="47383"/>
                  <a:pt x="66675" y="45244"/>
                </a:cubicBezTo>
                <a:cubicBezTo>
                  <a:pt x="71149" y="40210"/>
                  <a:pt x="76200" y="35719"/>
                  <a:pt x="80962" y="30957"/>
                </a:cubicBezTo>
                <a:cubicBezTo>
                  <a:pt x="82986" y="28933"/>
                  <a:pt x="83344" y="25401"/>
                  <a:pt x="85725" y="23813"/>
                </a:cubicBezTo>
                <a:cubicBezTo>
                  <a:pt x="88448" y="21998"/>
                  <a:pt x="92075" y="22226"/>
                  <a:pt x="95250" y="21432"/>
                </a:cubicBezTo>
                <a:cubicBezTo>
                  <a:pt x="121946" y="1409"/>
                  <a:pt x="106390" y="7803"/>
                  <a:pt x="142875" y="4763"/>
                </a:cubicBezTo>
                <a:cubicBezTo>
                  <a:pt x="147637" y="3969"/>
                  <a:pt x="152449" y="3429"/>
                  <a:pt x="157162" y="2382"/>
                </a:cubicBezTo>
                <a:cubicBezTo>
                  <a:pt x="159612" y="1837"/>
                  <a:pt x="161796" y="0"/>
                  <a:pt x="164306" y="0"/>
                </a:cubicBezTo>
                <a:cubicBezTo>
                  <a:pt x="166816" y="0"/>
                  <a:pt x="169069" y="1588"/>
                  <a:pt x="171450" y="2382"/>
                </a:cubicBezTo>
                <a:cubicBezTo>
                  <a:pt x="173037" y="6351"/>
                  <a:pt x="173947" y="10663"/>
                  <a:pt x="176212" y="14288"/>
                </a:cubicBezTo>
                <a:cubicBezTo>
                  <a:pt x="177997" y="17144"/>
                  <a:pt x="181685" y="18508"/>
                  <a:pt x="183356" y="21432"/>
                </a:cubicBezTo>
                <a:cubicBezTo>
                  <a:pt x="184980" y="24274"/>
                  <a:pt x="185199" y="27729"/>
                  <a:pt x="185737" y="30957"/>
                </a:cubicBezTo>
                <a:cubicBezTo>
                  <a:pt x="187582" y="42029"/>
                  <a:pt x="187496" y="53478"/>
                  <a:pt x="190500" y="64294"/>
                </a:cubicBezTo>
                <a:cubicBezTo>
                  <a:pt x="191562" y="68118"/>
                  <a:pt x="195262" y="70644"/>
                  <a:pt x="197643" y="73819"/>
                </a:cubicBezTo>
                <a:cubicBezTo>
                  <a:pt x="198437" y="76200"/>
                  <a:pt x="198780" y="78784"/>
                  <a:pt x="200025" y="80963"/>
                </a:cubicBezTo>
                <a:cubicBezTo>
                  <a:pt x="204099" y="88093"/>
                  <a:pt x="208680" y="92000"/>
                  <a:pt x="214312" y="97632"/>
                </a:cubicBezTo>
                <a:cubicBezTo>
                  <a:pt x="219980" y="114634"/>
                  <a:pt x="216291" y="107742"/>
                  <a:pt x="223837" y="119063"/>
                </a:cubicBezTo>
                <a:cubicBezTo>
                  <a:pt x="227748" y="134709"/>
                  <a:pt x="223671" y="122940"/>
                  <a:pt x="230981" y="135732"/>
                </a:cubicBezTo>
                <a:cubicBezTo>
                  <a:pt x="232742" y="138814"/>
                  <a:pt x="234345" y="141994"/>
                  <a:pt x="235743" y="145257"/>
                </a:cubicBezTo>
                <a:cubicBezTo>
                  <a:pt x="236732" y="147564"/>
                  <a:pt x="237002" y="150155"/>
                  <a:pt x="238125" y="152400"/>
                </a:cubicBezTo>
                <a:cubicBezTo>
                  <a:pt x="239869" y="155887"/>
                  <a:pt x="248408" y="166905"/>
                  <a:pt x="250031" y="169069"/>
                </a:cubicBezTo>
                <a:cubicBezTo>
                  <a:pt x="250825" y="171450"/>
                  <a:pt x="251531" y="173863"/>
                  <a:pt x="252412" y="176213"/>
                </a:cubicBezTo>
                <a:cubicBezTo>
                  <a:pt x="253913" y="180215"/>
                  <a:pt x="255947" y="184025"/>
                  <a:pt x="257175" y="188119"/>
                </a:cubicBezTo>
                <a:cubicBezTo>
                  <a:pt x="264101" y="211204"/>
                  <a:pt x="254370" y="189653"/>
                  <a:pt x="264318" y="209550"/>
                </a:cubicBezTo>
                <a:cubicBezTo>
                  <a:pt x="265112" y="221456"/>
                  <a:pt x="265382" y="233409"/>
                  <a:pt x="266700" y="245269"/>
                </a:cubicBezTo>
                <a:cubicBezTo>
                  <a:pt x="266977" y="247764"/>
                  <a:pt x="268421" y="249991"/>
                  <a:pt x="269081" y="252413"/>
                </a:cubicBezTo>
                <a:cubicBezTo>
                  <a:pt x="270803" y="258728"/>
                  <a:pt x="272471" y="265063"/>
                  <a:pt x="273843" y="271463"/>
                </a:cubicBezTo>
                <a:cubicBezTo>
                  <a:pt x="275373" y="278604"/>
                  <a:pt x="275996" y="288098"/>
                  <a:pt x="278606" y="295275"/>
                </a:cubicBezTo>
                <a:cubicBezTo>
                  <a:pt x="280672" y="300956"/>
                  <a:pt x="283369" y="306388"/>
                  <a:pt x="285750" y="311944"/>
                </a:cubicBezTo>
                <a:cubicBezTo>
                  <a:pt x="286544" y="321469"/>
                  <a:pt x="286946" y="331035"/>
                  <a:pt x="288131" y="340519"/>
                </a:cubicBezTo>
                <a:cubicBezTo>
                  <a:pt x="289244" y="349422"/>
                  <a:pt x="290917" y="349284"/>
                  <a:pt x="292893" y="357188"/>
                </a:cubicBezTo>
                <a:cubicBezTo>
                  <a:pt x="293875" y="361114"/>
                  <a:pt x="294682" y="365090"/>
                  <a:pt x="295275" y="369094"/>
                </a:cubicBezTo>
                <a:cubicBezTo>
                  <a:pt x="304057" y="428370"/>
                  <a:pt x="295614" y="404475"/>
                  <a:pt x="307181" y="433388"/>
                </a:cubicBezTo>
                <a:cubicBezTo>
                  <a:pt x="307975" y="437357"/>
                  <a:pt x="308141" y="441504"/>
                  <a:pt x="309562" y="445294"/>
                </a:cubicBezTo>
                <a:cubicBezTo>
                  <a:pt x="310567" y="447974"/>
                  <a:pt x="314222" y="449578"/>
                  <a:pt x="314325" y="452438"/>
                </a:cubicBezTo>
                <a:cubicBezTo>
                  <a:pt x="322092" y="667316"/>
                  <a:pt x="298778" y="580183"/>
                  <a:pt x="321468" y="659607"/>
                </a:cubicBezTo>
                <a:cubicBezTo>
                  <a:pt x="323056" y="673894"/>
                  <a:pt x="321686" y="688831"/>
                  <a:pt x="326231" y="702469"/>
                </a:cubicBezTo>
                <a:cubicBezTo>
                  <a:pt x="329892" y="713453"/>
                  <a:pt x="328120" y="707152"/>
                  <a:pt x="330993" y="721519"/>
                </a:cubicBezTo>
                <a:cubicBezTo>
                  <a:pt x="335832" y="784406"/>
                  <a:pt x="334151" y="749086"/>
                  <a:pt x="330993" y="854869"/>
                </a:cubicBezTo>
                <a:cubicBezTo>
                  <a:pt x="329293" y="911815"/>
                  <a:pt x="332171" y="894224"/>
                  <a:pt x="326231" y="923925"/>
                </a:cubicBezTo>
                <a:cubicBezTo>
                  <a:pt x="325437" y="958056"/>
                  <a:pt x="325333" y="992211"/>
                  <a:pt x="323850" y="1026319"/>
                </a:cubicBezTo>
                <a:cubicBezTo>
                  <a:pt x="323741" y="1028827"/>
                  <a:pt x="321745" y="1030968"/>
                  <a:pt x="321468" y="1033463"/>
                </a:cubicBezTo>
                <a:cubicBezTo>
                  <a:pt x="320150" y="1045323"/>
                  <a:pt x="321820" y="1057566"/>
                  <a:pt x="319087" y="1069182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cxnSp>
        <p:nvCxnSpPr>
          <p:cNvPr id="331" name="Straight Connector 330"/>
          <p:cNvCxnSpPr/>
          <p:nvPr/>
        </p:nvCxnSpPr>
        <p:spPr>
          <a:xfrm>
            <a:off x="1853674" y="2931370"/>
            <a:ext cx="53359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Rectangle 331"/>
          <p:cNvSpPr/>
          <p:nvPr/>
        </p:nvSpPr>
        <p:spPr>
          <a:xfrm>
            <a:off x="1764758" y="2609569"/>
            <a:ext cx="692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Ferrous</a:t>
            </a:r>
            <a:endParaRPr lang="en-US" sz="14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grpSp>
        <p:nvGrpSpPr>
          <p:cNvPr id="338" name="Group 337"/>
          <p:cNvGrpSpPr/>
          <p:nvPr/>
        </p:nvGrpSpPr>
        <p:grpSpPr>
          <a:xfrm>
            <a:off x="-1018441" y="3943350"/>
            <a:ext cx="11060018" cy="1345473"/>
            <a:chOff x="-1018441" y="3943350"/>
            <a:chExt cx="11060018" cy="1345473"/>
          </a:xfrm>
        </p:grpSpPr>
        <p:sp>
          <p:nvSpPr>
            <p:cNvPr id="339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0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1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401360" y="1812019"/>
            <a:ext cx="1485498" cy="2678030"/>
            <a:chOff x="3772896" y="1524704"/>
            <a:chExt cx="1636453" cy="2979674"/>
          </a:xfrm>
        </p:grpSpPr>
        <p:grpSp>
          <p:nvGrpSpPr>
            <p:cNvPr id="386" name="Group 385"/>
            <p:cNvGrpSpPr/>
            <p:nvPr/>
          </p:nvGrpSpPr>
          <p:grpSpPr>
            <a:xfrm>
              <a:off x="3772896" y="1524704"/>
              <a:ext cx="1636453" cy="2979674"/>
              <a:chOff x="3772896" y="1524729"/>
              <a:chExt cx="1636454" cy="2979722"/>
            </a:xfrm>
          </p:grpSpPr>
          <p:grpSp>
            <p:nvGrpSpPr>
              <p:cNvPr id="398" name="Group 397"/>
              <p:cNvGrpSpPr/>
              <p:nvPr/>
            </p:nvGrpSpPr>
            <p:grpSpPr>
              <a:xfrm>
                <a:off x="3772896" y="1524729"/>
                <a:ext cx="1636454" cy="2979722"/>
                <a:chOff x="1828800" y="1524704"/>
                <a:chExt cx="1636455" cy="2979674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3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4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05" name="Group 404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413" name="Rectangle 412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06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07" name="Group 406"/>
                <p:cNvGrpSpPr/>
                <p:nvPr/>
              </p:nvGrpSpPr>
              <p:grpSpPr>
                <a:xfrm>
                  <a:off x="2133838" y="1524704"/>
                  <a:ext cx="265669" cy="2721471"/>
                  <a:chOff x="2270760" y="1346989"/>
                  <a:chExt cx="335280" cy="3434561"/>
                </a:xfrm>
              </p:grpSpPr>
              <p:sp>
                <p:nvSpPr>
                  <p:cNvPr id="408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09" name="Group 408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411" name="Rectangle 410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12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10" name="Rectangle 1"/>
                  <p:cNvSpPr/>
                  <p:nvPr/>
                </p:nvSpPr>
                <p:spPr>
                  <a:xfrm>
                    <a:off x="2437495" y="1346989"/>
                    <a:ext cx="63562" cy="986098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399" name="Oval 2"/>
              <p:cNvSpPr/>
              <p:nvPr/>
            </p:nvSpPr>
            <p:spPr>
              <a:xfrm>
                <a:off x="4699895" y="1941098"/>
                <a:ext cx="273616" cy="1359682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96935"/>
                  <a:gd name="connsiteX1" fmla="*/ 526256 w 528638"/>
                  <a:gd name="connsiteY1" fmla="*/ 10048 h 3996935"/>
                  <a:gd name="connsiteX2" fmla="*/ 526256 w 528638"/>
                  <a:gd name="connsiteY2" fmla="*/ 3677823 h 3996935"/>
                  <a:gd name="connsiteX3" fmla="*/ 528638 w 528638"/>
                  <a:gd name="connsiteY3" fmla="*/ 3701665 h 3996935"/>
                  <a:gd name="connsiteX4" fmla="*/ 524857 w 528638"/>
                  <a:gd name="connsiteY4" fmla="*/ 3739516 h 3996935"/>
                  <a:gd name="connsiteX5" fmla="*/ 264319 w 528638"/>
                  <a:gd name="connsiteY5" fmla="*/ 3996935 h 3996935"/>
                  <a:gd name="connsiteX6" fmla="*/ 4650 w 528638"/>
                  <a:gd name="connsiteY6" fmla="*/ 3748209 h 3996935"/>
                  <a:gd name="connsiteX7" fmla="*/ 2282 w 528638"/>
                  <a:gd name="connsiteY7" fmla="*/ 3742984 h 3996935"/>
                  <a:gd name="connsiteX8" fmla="*/ 2282 w 528638"/>
                  <a:gd name="connsiteY8" fmla="*/ 3724506 h 3996935"/>
                  <a:gd name="connsiteX9" fmla="*/ 0 w 528638"/>
                  <a:gd name="connsiteY9" fmla="*/ 3701665 h 3996935"/>
                  <a:gd name="connsiteX10" fmla="*/ 2282 w 528638"/>
                  <a:gd name="connsiteY10" fmla="*/ 3678825 h 3996935"/>
                  <a:gd name="connsiteX11" fmla="*/ 2282 w 528638"/>
                  <a:gd name="connsiteY11" fmla="*/ 0 h 399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9693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96935"/>
                      <a:pt x="264319" y="3996935"/>
                    </a:cubicBezTo>
                    <a:cubicBezTo>
                      <a:pt x="134113" y="399693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0" name="Rectangle 14"/>
              <p:cNvSpPr/>
              <p:nvPr/>
            </p:nvSpPr>
            <p:spPr>
              <a:xfrm flipH="1">
                <a:off x="4726018" y="1941098"/>
                <a:ext cx="84994" cy="1072377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Oval 400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4653832" y="1883869"/>
              <a:ext cx="426992" cy="1109401"/>
              <a:chOff x="4653832" y="1883869"/>
              <a:chExt cx="426993" cy="1109401"/>
            </a:xfrm>
          </p:grpSpPr>
          <p:sp>
            <p:nvSpPr>
              <p:cNvPr id="388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Rectangle 14"/>
              <p:cNvSpPr/>
              <p:nvPr/>
            </p:nvSpPr>
            <p:spPr>
              <a:xfrm>
                <a:off x="4899859" y="1942337"/>
                <a:ext cx="49937" cy="1050933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Freeform 389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Oval 390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93" name="Group 392"/>
              <p:cNvGrpSpPr/>
              <p:nvPr/>
            </p:nvGrpSpPr>
            <p:grpSpPr>
              <a:xfrm>
                <a:off x="4684919" y="1888939"/>
                <a:ext cx="286002" cy="59384"/>
                <a:chOff x="3733800" y="1293518"/>
                <a:chExt cx="286002" cy="59384"/>
              </a:xfrm>
            </p:grpSpPr>
            <p:sp>
              <p:nvSpPr>
                <p:cNvPr id="396" name="Oval 395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" name="Freeform 394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94" name="Rectangle 16"/>
              <p:cNvSpPr/>
              <p:nvPr/>
            </p:nvSpPr>
            <p:spPr>
              <a:xfrm>
                <a:off x="4653832" y="2341867"/>
                <a:ext cx="423251" cy="7871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Rounded Rectangle 8"/>
              <p:cNvSpPr/>
              <p:nvPr/>
            </p:nvSpPr>
            <p:spPr>
              <a:xfrm>
                <a:off x="4685113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58" name="Group 257"/>
          <p:cNvGrpSpPr/>
          <p:nvPr/>
        </p:nvGrpSpPr>
        <p:grpSpPr>
          <a:xfrm>
            <a:off x="3737552" y="2014264"/>
            <a:ext cx="508647" cy="1190610"/>
            <a:chOff x="4875699" y="1979512"/>
            <a:chExt cx="576910" cy="2336666"/>
          </a:xfrm>
        </p:grpSpPr>
        <p:sp>
          <p:nvSpPr>
            <p:cNvPr id="259" name="Freeform 258"/>
            <p:cNvSpPr/>
            <p:nvPr/>
          </p:nvSpPr>
          <p:spPr>
            <a:xfrm flipH="1">
              <a:off x="5164155" y="1979512"/>
              <a:ext cx="203576" cy="1363669"/>
            </a:xfrm>
            <a:custGeom>
              <a:avLst/>
              <a:gdLst>
                <a:gd name="connsiteX0" fmla="*/ 0 w 334024"/>
                <a:gd name="connsiteY0" fmla="*/ 121444 h 1082918"/>
                <a:gd name="connsiteX1" fmla="*/ 0 w 334024"/>
                <a:gd name="connsiteY1" fmla="*/ 121444 h 1082918"/>
                <a:gd name="connsiteX2" fmla="*/ 23812 w 334024"/>
                <a:gd name="connsiteY2" fmla="*/ 97632 h 1082918"/>
                <a:gd name="connsiteX3" fmla="*/ 30956 w 334024"/>
                <a:gd name="connsiteY3" fmla="*/ 90488 h 1082918"/>
                <a:gd name="connsiteX4" fmla="*/ 47625 w 334024"/>
                <a:gd name="connsiteY4" fmla="*/ 71438 h 1082918"/>
                <a:gd name="connsiteX5" fmla="*/ 61912 w 334024"/>
                <a:gd name="connsiteY5" fmla="*/ 52388 h 1082918"/>
                <a:gd name="connsiteX6" fmla="*/ 66675 w 334024"/>
                <a:gd name="connsiteY6" fmla="*/ 45244 h 1082918"/>
                <a:gd name="connsiteX7" fmla="*/ 80962 w 334024"/>
                <a:gd name="connsiteY7" fmla="*/ 30957 h 1082918"/>
                <a:gd name="connsiteX8" fmla="*/ 85725 w 334024"/>
                <a:gd name="connsiteY8" fmla="*/ 23813 h 1082918"/>
                <a:gd name="connsiteX9" fmla="*/ 95250 w 334024"/>
                <a:gd name="connsiteY9" fmla="*/ 21432 h 1082918"/>
                <a:gd name="connsiteX10" fmla="*/ 142875 w 334024"/>
                <a:gd name="connsiteY10" fmla="*/ 4763 h 1082918"/>
                <a:gd name="connsiteX11" fmla="*/ 157162 w 334024"/>
                <a:gd name="connsiteY11" fmla="*/ 2382 h 1082918"/>
                <a:gd name="connsiteX12" fmla="*/ 164306 w 334024"/>
                <a:gd name="connsiteY12" fmla="*/ 0 h 1082918"/>
                <a:gd name="connsiteX13" fmla="*/ 171450 w 334024"/>
                <a:gd name="connsiteY13" fmla="*/ 2382 h 1082918"/>
                <a:gd name="connsiteX14" fmla="*/ 176212 w 334024"/>
                <a:gd name="connsiteY14" fmla="*/ 14288 h 1082918"/>
                <a:gd name="connsiteX15" fmla="*/ 183356 w 334024"/>
                <a:gd name="connsiteY15" fmla="*/ 21432 h 1082918"/>
                <a:gd name="connsiteX16" fmla="*/ 185737 w 334024"/>
                <a:gd name="connsiteY16" fmla="*/ 30957 h 1082918"/>
                <a:gd name="connsiteX17" fmla="*/ 190500 w 334024"/>
                <a:gd name="connsiteY17" fmla="*/ 64294 h 1082918"/>
                <a:gd name="connsiteX18" fmla="*/ 197643 w 334024"/>
                <a:gd name="connsiteY18" fmla="*/ 73819 h 1082918"/>
                <a:gd name="connsiteX19" fmla="*/ 200025 w 334024"/>
                <a:gd name="connsiteY19" fmla="*/ 80963 h 1082918"/>
                <a:gd name="connsiteX20" fmla="*/ 214312 w 334024"/>
                <a:gd name="connsiteY20" fmla="*/ 97632 h 1082918"/>
                <a:gd name="connsiteX21" fmla="*/ 223837 w 334024"/>
                <a:gd name="connsiteY21" fmla="*/ 119063 h 1082918"/>
                <a:gd name="connsiteX22" fmla="*/ 230981 w 334024"/>
                <a:gd name="connsiteY22" fmla="*/ 135732 h 1082918"/>
                <a:gd name="connsiteX23" fmla="*/ 235743 w 334024"/>
                <a:gd name="connsiteY23" fmla="*/ 145257 h 1082918"/>
                <a:gd name="connsiteX24" fmla="*/ 238125 w 334024"/>
                <a:gd name="connsiteY24" fmla="*/ 152400 h 1082918"/>
                <a:gd name="connsiteX25" fmla="*/ 250031 w 334024"/>
                <a:gd name="connsiteY25" fmla="*/ 169069 h 1082918"/>
                <a:gd name="connsiteX26" fmla="*/ 252412 w 334024"/>
                <a:gd name="connsiteY26" fmla="*/ 176213 h 1082918"/>
                <a:gd name="connsiteX27" fmla="*/ 257175 w 334024"/>
                <a:gd name="connsiteY27" fmla="*/ 188119 h 1082918"/>
                <a:gd name="connsiteX28" fmla="*/ 264318 w 334024"/>
                <a:gd name="connsiteY28" fmla="*/ 209550 h 1082918"/>
                <a:gd name="connsiteX29" fmla="*/ 266700 w 334024"/>
                <a:gd name="connsiteY29" fmla="*/ 245269 h 1082918"/>
                <a:gd name="connsiteX30" fmla="*/ 269081 w 334024"/>
                <a:gd name="connsiteY30" fmla="*/ 252413 h 1082918"/>
                <a:gd name="connsiteX31" fmla="*/ 273843 w 334024"/>
                <a:gd name="connsiteY31" fmla="*/ 271463 h 1082918"/>
                <a:gd name="connsiteX32" fmla="*/ 278606 w 334024"/>
                <a:gd name="connsiteY32" fmla="*/ 295275 h 1082918"/>
                <a:gd name="connsiteX33" fmla="*/ 285750 w 334024"/>
                <a:gd name="connsiteY33" fmla="*/ 311944 h 1082918"/>
                <a:gd name="connsiteX34" fmla="*/ 288131 w 334024"/>
                <a:gd name="connsiteY34" fmla="*/ 340519 h 1082918"/>
                <a:gd name="connsiteX35" fmla="*/ 292893 w 334024"/>
                <a:gd name="connsiteY35" fmla="*/ 357188 h 1082918"/>
                <a:gd name="connsiteX36" fmla="*/ 295275 w 334024"/>
                <a:gd name="connsiteY36" fmla="*/ 369094 h 1082918"/>
                <a:gd name="connsiteX37" fmla="*/ 307181 w 334024"/>
                <a:gd name="connsiteY37" fmla="*/ 433388 h 1082918"/>
                <a:gd name="connsiteX38" fmla="*/ 309562 w 334024"/>
                <a:gd name="connsiteY38" fmla="*/ 445294 h 1082918"/>
                <a:gd name="connsiteX39" fmla="*/ 314325 w 334024"/>
                <a:gd name="connsiteY39" fmla="*/ 452438 h 1082918"/>
                <a:gd name="connsiteX40" fmla="*/ 321468 w 334024"/>
                <a:gd name="connsiteY40" fmla="*/ 659607 h 1082918"/>
                <a:gd name="connsiteX41" fmla="*/ 326231 w 334024"/>
                <a:gd name="connsiteY41" fmla="*/ 702469 h 1082918"/>
                <a:gd name="connsiteX42" fmla="*/ 330993 w 334024"/>
                <a:gd name="connsiteY42" fmla="*/ 721519 h 1082918"/>
                <a:gd name="connsiteX43" fmla="*/ 330993 w 334024"/>
                <a:gd name="connsiteY43" fmla="*/ 854869 h 1082918"/>
                <a:gd name="connsiteX44" fmla="*/ 326231 w 334024"/>
                <a:gd name="connsiteY44" fmla="*/ 923925 h 1082918"/>
                <a:gd name="connsiteX45" fmla="*/ 323850 w 334024"/>
                <a:gd name="connsiteY45" fmla="*/ 1026319 h 1082918"/>
                <a:gd name="connsiteX46" fmla="*/ 321468 w 334024"/>
                <a:gd name="connsiteY46" fmla="*/ 1033463 h 1082918"/>
                <a:gd name="connsiteX47" fmla="*/ 319087 w 334024"/>
                <a:gd name="connsiteY47" fmla="*/ 1069182 h 1082918"/>
                <a:gd name="connsiteX48" fmla="*/ 311943 w 334024"/>
                <a:gd name="connsiteY48" fmla="*/ 1076325 h 1082918"/>
                <a:gd name="connsiteX49" fmla="*/ 311943 w 334024"/>
                <a:gd name="connsiteY49" fmla="*/ 1076325 h 108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4024" h="1082918">
                  <a:moveTo>
                    <a:pt x="0" y="121444"/>
                  </a:moveTo>
                  <a:lnTo>
                    <a:pt x="0" y="121444"/>
                  </a:lnTo>
                  <a:lnTo>
                    <a:pt x="23812" y="97632"/>
                  </a:lnTo>
                  <a:cubicBezTo>
                    <a:pt x="26193" y="95251"/>
                    <a:pt x="29088" y="93290"/>
                    <a:pt x="30956" y="90488"/>
                  </a:cubicBezTo>
                  <a:cubicBezTo>
                    <a:pt x="42068" y="73819"/>
                    <a:pt x="35718" y="79375"/>
                    <a:pt x="47625" y="71438"/>
                  </a:cubicBezTo>
                  <a:lnTo>
                    <a:pt x="61912" y="52388"/>
                  </a:lnTo>
                  <a:cubicBezTo>
                    <a:pt x="63629" y="50098"/>
                    <a:pt x="64774" y="47383"/>
                    <a:pt x="66675" y="45244"/>
                  </a:cubicBezTo>
                  <a:cubicBezTo>
                    <a:pt x="71149" y="40210"/>
                    <a:pt x="76200" y="35719"/>
                    <a:pt x="80962" y="30957"/>
                  </a:cubicBezTo>
                  <a:cubicBezTo>
                    <a:pt x="82986" y="28933"/>
                    <a:pt x="83344" y="25401"/>
                    <a:pt x="85725" y="23813"/>
                  </a:cubicBezTo>
                  <a:cubicBezTo>
                    <a:pt x="88448" y="21998"/>
                    <a:pt x="92075" y="22226"/>
                    <a:pt x="95250" y="21432"/>
                  </a:cubicBezTo>
                  <a:cubicBezTo>
                    <a:pt x="121946" y="1409"/>
                    <a:pt x="106390" y="7803"/>
                    <a:pt x="142875" y="4763"/>
                  </a:cubicBezTo>
                  <a:cubicBezTo>
                    <a:pt x="147637" y="3969"/>
                    <a:pt x="152449" y="3429"/>
                    <a:pt x="157162" y="2382"/>
                  </a:cubicBezTo>
                  <a:cubicBezTo>
                    <a:pt x="159612" y="1837"/>
                    <a:pt x="161796" y="0"/>
                    <a:pt x="164306" y="0"/>
                  </a:cubicBezTo>
                  <a:cubicBezTo>
                    <a:pt x="166816" y="0"/>
                    <a:pt x="169069" y="1588"/>
                    <a:pt x="171450" y="2382"/>
                  </a:cubicBezTo>
                  <a:cubicBezTo>
                    <a:pt x="173037" y="6351"/>
                    <a:pt x="173947" y="10663"/>
                    <a:pt x="176212" y="14288"/>
                  </a:cubicBezTo>
                  <a:cubicBezTo>
                    <a:pt x="177997" y="17144"/>
                    <a:pt x="181685" y="18508"/>
                    <a:pt x="183356" y="21432"/>
                  </a:cubicBezTo>
                  <a:cubicBezTo>
                    <a:pt x="184980" y="24274"/>
                    <a:pt x="185199" y="27729"/>
                    <a:pt x="185737" y="30957"/>
                  </a:cubicBezTo>
                  <a:cubicBezTo>
                    <a:pt x="187582" y="42029"/>
                    <a:pt x="187496" y="53478"/>
                    <a:pt x="190500" y="64294"/>
                  </a:cubicBezTo>
                  <a:cubicBezTo>
                    <a:pt x="191562" y="68118"/>
                    <a:pt x="195262" y="70644"/>
                    <a:pt x="197643" y="73819"/>
                  </a:cubicBezTo>
                  <a:cubicBezTo>
                    <a:pt x="198437" y="76200"/>
                    <a:pt x="198780" y="78784"/>
                    <a:pt x="200025" y="80963"/>
                  </a:cubicBezTo>
                  <a:cubicBezTo>
                    <a:pt x="204099" y="88093"/>
                    <a:pt x="208680" y="92000"/>
                    <a:pt x="214312" y="97632"/>
                  </a:cubicBezTo>
                  <a:cubicBezTo>
                    <a:pt x="219980" y="114634"/>
                    <a:pt x="216291" y="107742"/>
                    <a:pt x="223837" y="119063"/>
                  </a:cubicBezTo>
                  <a:cubicBezTo>
                    <a:pt x="227748" y="134709"/>
                    <a:pt x="223671" y="122940"/>
                    <a:pt x="230981" y="135732"/>
                  </a:cubicBezTo>
                  <a:cubicBezTo>
                    <a:pt x="232742" y="138814"/>
                    <a:pt x="234345" y="141994"/>
                    <a:pt x="235743" y="145257"/>
                  </a:cubicBezTo>
                  <a:cubicBezTo>
                    <a:pt x="236732" y="147564"/>
                    <a:pt x="237002" y="150155"/>
                    <a:pt x="238125" y="152400"/>
                  </a:cubicBezTo>
                  <a:cubicBezTo>
                    <a:pt x="239869" y="155887"/>
                    <a:pt x="248408" y="166905"/>
                    <a:pt x="250031" y="169069"/>
                  </a:cubicBezTo>
                  <a:cubicBezTo>
                    <a:pt x="250825" y="171450"/>
                    <a:pt x="251531" y="173863"/>
                    <a:pt x="252412" y="176213"/>
                  </a:cubicBezTo>
                  <a:cubicBezTo>
                    <a:pt x="253913" y="180215"/>
                    <a:pt x="255947" y="184025"/>
                    <a:pt x="257175" y="188119"/>
                  </a:cubicBezTo>
                  <a:cubicBezTo>
                    <a:pt x="264101" y="211204"/>
                    <a:pt x="254370" y="189653"/>
                    <a:pt x="264318" y="209550"/>
                  </a:cubicBezTo>
                  <a:cubicBezTo>
                    <a:pt x="265112" y="221456"/>
                    <a:pt x="265382" y="233409"/>
                    <a:pt x="266700" y="245269"/>
                  </a:cubicBezTo>
                  <a:cubicBezTo>
                    <a:pt x="266977" y="247764"/>
                    <a:pt x="268421" y="249991"/>
                    <a:pt x="269081" y="252413"/>
                  </a:cubicBezTo>
                  <a:cubicBezTo>
                    <a:pt x="270803" y="258728"/>
                    <a:pt x="272471" y="265063"/>
                    <a:pt x="273843" y="271463"/>
                  </a:cubicBezTo>
                  <a:cubicBezTo>
                    <a:pt x="275373" y="278604"/>
                    <a:pt x="275996" y="288098"/>
                    <a:pt x="278606" y="295275"/>
                  </a:cubicBezTo>
                  <a:cubicBezTo>
                    <a:pt x="280672" y="300956"/>
                    <a:pt x="283369" y="306388"/>
                    <a:pt x="285750" y="311944"/>
                  </a:cubicBezTo>
                  <a:cubicBezTo>
                    <a:pt x="286544" y="321469"/>
                    <a:pt x="286946" y="331035"/>
                    <a:pt x="288131" y="340519"/>
                  </a:cubicBezTo>
                  <a:cubicBezTo>
                    <a:pt x="289244" y="349422"/>
                    <a:pt x="290917" y="349284"/>
                    <a:pt x="292893" y="357188"/>
                  </a:cubicBezTo>
                  <a:cubicBezTo>
                    <a:pt x="293875" y="361114"/>
                    <a:pt x="294682" y="365090"/>
                    <a:pt x="295275" y="369094"/>
                  </a:cubicBezTo>
                  <a:cubicBezTo>
                    <a:pt x="304057" y="428370"/>
                    <a:pt x="295614" y="404475"/>
                    <a:pt x="307181" y="433388"/>
                  </a:cubicBezTo>
                  <a:cubicBezTo>
                    <a:pt x="307975" y="437357"/>
                    <a:pt x="308141" y="441504"/>
                    <a:pt x="309562" y="445294"/>
                  </a:cubicBezTo>
                  <a:cubicBezTo>
                    <a:pt x="310567" y="447974"/>
                    <a:pt x="314222" y="449578"/>
                    <a:pt x="314325" y="452438"/>
                  </a:cubicBezTo>
                  <a:cubicBezTo>
                    <a:pt x="322092" y="667316"/>
                    <a:pt x="298778" y="580183"/>
                    <a:pt x="321468" y="659607"/>
                  </a:cubicBezTo>
                  <a:cubicBezTo>
                    <a:pt x="323056" y="673894"/>
                    <a:pt x="321686" y="688831"/>
                    <a:pt x="326231" y="702469"/>
                  </a:cubicBezTo>
                  <a:cubicBezTo>
                    <a:pt x="329892" y="713453"/>
                    <a:pt x="328120" y="707152"/>
                    <a:pt x="330993" y="721519"/>
                  </a:cubicBezTo>
                  <a:cubicBezTo>
                    <a:pt x="335832" y="784406"/>
                    <a:pt x="334151" y="749086"/>
                    <a:pt x="330993" y="854869"/>
                  </a:cubicBezTo>
                  <a:cubicBezTo>
                    <a:pt x="329293" y="911815"/>
                    <a:pt x="332171" y="894224"/>
                    <a:pt x="326231" y="923925"/>
                  </a:cubicBezTo>
                  <a:cubicBezTo>
                    <a:pt x="325437" y="958056"/>
                    <a:pt x="325333" y="992211"/>
                    <a:pt x="323850" y="1026319"/>
                  </a:cubicBezTo>
                  <a:cubicBezTo>
                    <a:pt x="323741" y="1028827"/>
                    <a:pt x="321745" y="1030968"/>
                    <a:pt x="321468" y="1033463"/>
                  </a:cubicBezTo>
                  <a:cubicBezTo>
                    <a:pt x="320150" y="1045323"/>
                    <a:pt x="321820" y="1057566"/>
                    <a:pt x="319087" y="1069182"/>
                  </a:cubicBezTo>
                  <a:cubicBezTo>
                    <a:pt x="311283" y="1102350"/>
                    <a:pt x="311943" y="1063326"/>
                    <a:pt x="311943" y="1076325"/>
                  </a:cubicBezTo>
                  <a:lnTo>
                    <a:pt x="311943" y="1076325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pic>
          <p:nvPicPr>
            <p:cNvPr id="260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4" r="6526"/>
            <a:stretch/>
          </p:blipFill>
          <p:spPr bwMode="auto">
            <a:xfrm rot="5632537">
              <a:off x="4656360" y="3519930"/>
              <a:ext cx="1015587" cy="57691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1" name="Arc 260"/>
            <p:cNvSpPr/>
            <p:nvPr/>
          </p:nvSpPr>
          <p:spPr>
            <a:xfrm rot="7810088">
              <a:off x="5150674" y="3305772"/>
              <a:ext cx="75925" cy="72883"/>
            </a:xfrm>
            <a:prstGeom prst="arc">
              <a:avLst>
                <a:gd name="adj1" fmla="val 17554070"/>
                <a:gd name="adj2" fmla="val 0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5" name="Group 334"/>
          <p:cNvGrpSpPr/>
          <p:nvPr/>
        </p:nvGrpSpPr>
        <p:grpSpPr>
          <a:xfrm>
            <a:off x="2093792" y="3775710"/>
            <a:ext cx="1283328" cy="369332"/>
            <a:chOff x="6098040" y="1011793"/>
            <a:chExt cx="1283328" cy="369332"/>
          </a:xfrm>
        </p:grpSpPr>
        <p:sp>
          <p:nvSpPr>
            <p:cNvPr id="336" name="Rounded Rectangle 335"/>
            <p:cNvSpPr/>
            <p:nvPr/>
          </p:nvSpPr>
          <p:spPr>
            <a:xfrm>
              <a:off x="6101566" y="1027863"/>
              <a:ext cx="1257504" cy="346907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7" name="TextBox 87"/>
            <p:cNvSpPr txBox="1"/>
            <p:nvPr/>
          </p:nvSpPr>
          <p:spPr>
            <a:xfrm>
              <a:off x="6098040" y="1011793"/>
              <a:ext cx="1283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skerville Old Face" pitchFamily="18" charset="0"/>
                  <a:ea typeface="Adobe Myungjo Std M" panose="02020600000000000000" pitchFamily="18" charset="-128"/>
                </a:rPr>
                <a:t>No reaction</a:t>
              </a:r>
            </a:p>
          </p:txBody>
        </p:sp>
      </p:grpSp>
      <p:grpSp>
        <p:nvGrpSpPr>
          <p:cNvPr id="371" name="Group 370"/>
          <p:cNvGrpSpPr/>
          <p:nvPr/>
        </p:nvGrpSpPr>
        <p:grpSpPr>
          <a:xfrm rot="10800000">
            <a:off x="1222534" y="2073548"/>
            <a:ext cx="303537" cy="222142"/>
            <a:chOff x="2225973" y="1643175"/>
            <a:chExt cx="938683" cy="1311876"/>
          </a:xfrm>
        </p:grpSpPr>
        <p:sp>
          <p:nvSpPr>
            <p:cNvPr id="372" name="Trapezoid 3"/>
            <p:cNvSpPr/>
            <p:nvPr/>
          </p:nvSpPr>
          <p:spPr>
            <a:xfrm>
              <a:off x="2235084" y="1643175"/>
              <a:ext cx="922543" cy="1235970"/>
            </a:xfrm>
            <a:custGeom>
              <a:avLst/>
              <a:gdLst>
                <a:gd name="connsiteX0" fmla="*/ 228423 w 922542"/>
                <a:gd name="connsiteY0" fmla="*/ 163376 h 1323045"/>
                <a:gd name="connsiteX1" fmla="*/ 458838 w 922542"/>
                <a:gd name="connsiteY1" fmla="*/ 0 h 1323045"/>
                <a:gd name="connsiteX2" fmla="*/ 696176 w 922542"/>
                <a:gd name="connsiteY2" fmla="*/ 170494 h 1323045"/>
                <a:gd name="connsiteX3" fmla="*/ 922542 w 922542"/>
                <a:gd name="connsiteY3" fmla="*/ 1319723 h 1323045"/>
                <a:gd name="connsiteX4" fmla="*/ 464374 w 922542"/>
                <a:gd name="connsiteY4" fmla="*/ 1262500 h 1323045"/>
                <a:gd name="connsiteX5" fmla="*/ 0 w 922542"/>
                <a:gd name="connsiteY5" fmla="*/ 1323045 h 1323045"/>
                <a:gd name="connsiteX6" fmla="*/ 228423 w 922542"/>
                <a:gd name="connsiteY6" fmla="*/ 163376 h 1323045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51315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542" h="1235973">
                  <a:moveTo>
                    <a:pt x="228423" y="76304"/>
                  </a:moveTo>
                  <a:cubicBezTo>
                    <a:pt x="269569" y="35602"/>
                    <a:pt x="340871" y="0"/>
                    <a:pt x="451315" y="0"/>
                  </a:cubicBezTo>
                  <a:cubicBezTo>
                    <a:pt x="606290" y="0"/>
                    <a:pt x="649232" y="67809"/>
                    <a:pt x="696176" y="83422"/>
                  </a:cubicBezTo>
                  <a:lnTo>
                    <a:pt x="922542" y="1232651"/>
                  </a:lnTo>
                  <a:cubicBezTo>
                    <a:pt x="862603" y="1199080"/>
                    <a:pt x="680109" y="1175428"/>
                    <a:pt x="464374" y="1175428"/>
                  </a:cubicBezTo>
                  <a:cubicBezTo>
                    <a:pt x="240760" y="1175428"/>
                    <a:pt x="52858" y="1200839"/>
                    <a:pt x="0" y="1235973"/>
                  </a:cubicBezTo>
                  <a:lnTo>
                    <a:pt x="228423" y="763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3" name="Oval 372"/>
            <p:cNvSpPr/>
            <p:nvPr/>
          </p:nvSpPr>
          <p:spPr>
            <a:xfrm>
              <a:off x="2225973" y="2795508"/>
              <a:ext cx="938683" cy="159543"/>
            </a:xfrm>
            <a:prstGeom prst="ellipse">
              <a:avLst/>
            </a:prstGeom>
            <a:solidFill>
              <a:srgbClr val="A72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4" name="Oval 373"/>
            <p:cNvSpPr/>
            <p:nvPr/>
          </p:nvSpPr>
          <p:spPr>
            <a:xfrm>
              <a:off x="2604073" y="2833961"/>
              <a:ext cx="204285" cy="108968"/>
            </a:xfrm>
            <a:prstGeom prst="ellipse">
              <a:avLst/>
            </a:prstGeom>
            <a:solidFill>
              <a:srgbClr val="7A1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5" name="Trapezoid 3"/>
            <p:cNvSpPr/>
            <p:nvPr/>
          </p:nvSpPr>
          <p:spPr>
            <a:xfrm>
              <a:off x="2366043" y="1659619"/>
              <a:ext cx="662632" cy="600354"/>
            </a:xfrm>
            <a:custGeom>
              <a:avLst/>
              <a:gdLst>
                <a:gd name="connsiteX0" fmla="*/ 228423 w 922542"/>
                <a:gd name="connsiteY0" fmla="*/ 163376 h 1323045"/>
                <a:gd name="connsiteX1" fmla="*/ 458838 w 922542"/>
                <a:gd name="connsiteY1" fmla="*/ 0 h 1323045"/>
                <a:gd name="connsiteX2" fmla="*/ 696176 w 922542"/>
                <a:gd name="connsiteY2" fmla="*/ 170494 h 1323045"/>
                <a:gd name="connsiteX3" fmla="*/ 922542 w 922542"/>
                <a:gd name="connsiteY3" fmla="*/ 1319723 h 1323045"/>
                <a:gd name="connsiteX4" fmla="*/ 464374 w 922542"/>
                <a:gd name="connsiteY4" fmla="*/ 1262500 h 1323045"/>
                <a:gd name="connsiteX5" fmla="*/ 0 w 922542"/>
                <a:gd name="connsiteY5" fmla="*/ 1323045 h 1323045"/>
                <a:gd name="connsiteX6" fmla="*/ 228423 w 922542"/>
                <a:gd name="connsiteY6" fmla="*/ 163376 h 1323045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51315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785746"/>
                <a:gd name="connsiteY0" fmla="*/ 76304 h 1235973"/>
                <a:gd name="connsiteX1" fmla="*/ 451315 w 785746"/>
                <a:gd name="connsiteY1" fmla="*/ 0 h 1235973"/>
                <a:gd name="connsiteX2" fmla="*/ 696176 w 785746"/>
                <a:gd name="connsiteY2" fmla="*/ 83422 h 1235973"/>
                <a:gd name="connsiteX3" fmla="*/ 785746 w 785746"/>
                <a:gd name="connsiteY3" fmla="*/ 573042 h 1235973"/>
                <a:gd name="connsiteX4" fmla="*/ 464374 w 785746"/>
                <a:gd name="connsiteY4" fmla="*/ 1175428 h 1235973"/>
                <a:gd name="connsiteX5" fmla="*/ 0 w 785746"/>
                <a:gd name="connsiteY5" fmla="*/ 1235973 h 1235973"/>
                <a:gd name="connsiteX6" fmla="*/ 228423 w 785746"/>
                <a:gd name="connsiteY6" fmla="*/ 76304 h 1235973"/>
                <a:gd name="connsiteX0" fmla="*/ 91627 w 648950"/>
                <a:gd name="connsiteY0" fmla="*/ 76304 h 1175430"/>
                <a:gd name="connsiteX1" fmla="*/ 314519 w 648950"/>
                <a:gd name="connsiteY1" fmla="*/ 0 h 1175430"/>
                <a:gd name="connsiteX2" fmla="*/ 559380 w 648950"/>
                <a:gd name="connsiteY2" fmla="*/ 83422 h 1175430"/>
                <a:gd name="connsiteX3" fmla="*/ 648950 w 648950"/>
                <a:gd name="connsiteY3" fmla="*/ 573042 h 1175430"/>
                <a:gd name="connsiteX4" fmla="*/ 327578 w 648950"/>
                <a:gd name="connsiteY4" fmla="*/ 1175428 h 1175430"/>
                <a:gd name="connsiteX5" fmla="*/ 0 w 648950"/>
                <a:gd name="connsiteY5" fmla="*/ 540386 h 1175430"/>
                <a:gd name="connsiteX6" fmla="*/ 91627 w 648950"/>
                <a:gd name="connsiteY6" fmla="*/ 76304 h 1175430"/>
                <a:gd name="connsiteX0" fmla="*/ 91627 w 648950"/>
                <a:gd name="connsiteY0" fmla="*/ 76304 h 618319"/>
                <a:gd name="connsiteX1" fmla="*/ 314519 w 648950"/>
                <a:gd name="connsiteY1" fmla="*/ 0 h 618319"/>
                <a:gd name="connsiteX2" fmla="*/ 559380 w 648950"/>
                <a:gd name="connsiteY2" fmla="*/ 83422 h 618319"/>
                <a:gd name="connsiteX3" fmla="*/ 648950 w 648950"/>
                <a:gd name="connsiteY3" fmla="*/ 573042 h 618319"/>
                <a:gd name="connsiteX4" fmla="*/ 0 w 648950"/>
                <a:gd name="connsiteY4" fmla="*/ 540386 h 618319"/>
                <a:gd name="connsiteX5" fmla="*/ 91627 w 648950"/>
                <a:gd name="connsiteY5" fmla="*/ 76304 h 618319"/>
                <a:gd name="connsiteX0" fmla="*/ 91627 w 648950"/>
                <a:gd name="connsiteY0" fmla="*/ 76304 h 589576"/>
                <a:gd name="connsiteX1" fmla="*/ 314519 w 648950"/>
                <a:gd name="connsiteY1" fmla="*/ 0 h 589576"/>
                <a:gd name="connsiteX2" fmla="*/ 559380 w 648950"/>
                <a:gd name="connsiteY2" fmla="*/ 83422 h 589576"/>
                <a:gd name="connsiteX3" fmla="*/ 648950 w 648950"/>
                <a:gd name="connsiteY3" fmla="*/ 573042 h 589576"/>
                <a:gd name="connsiteX4" fmla="*/ 0 w 648950"/>
                <a:gd name="connsiteY4" fmla="*/ 540386 h 589576"/>
                <a:gd name="connsiteX5" fmla="*/ 91627 w 648950"/>
                <a:gd name="connsiteY5" fmla="*/ 76304 h 589576"/>
                <a:gd name="connsiteX0" fmla="*/ 91627 w 648950"/>
                <a:gd name="connsiteY0" fmla="*/ 76304 h 573042"/>
                <a:gd name="connsiteX1" fmla="*/ 314519 w 648950"/>
                <a:gd name="connsiteY1" fmla="*/ 0 h 573042"/>
                <a:gd name="connsiteX2" fmla="*/ 559380 w 648950"/>
                <a:gd name="connsiteY2" fmla="*/ 83422 h 573042"/>
                <a:gd name="connsiteX3" fmla="*/ 648950 w 648950"/>
                <a:gd name="connsiteY3" fmla="*/ 573042 h 573042"/>
                <a:gd name="connsiteX4" fmla="*/ 0 w 648950"/>
                <a:gd name="connsiteY4" fmla="*/ 540386 h 573042"/>
                <a:gd name="connsiteX5" fmla="*/ 91627 w 648950"/>
                <a:gd name="connsiteY5" fmla="*/ 76304 h 573042"/>
                <a:gd name="connsiteX0" fmla="*/ 105308 w 662631"/>
                <a:gd name="connsiteY0" fmla="*/ 76304 h 600354"/>
                <a:gd name="connsiteX1" fmla="*/ 328200 w 662631"/>
                <a:gd name="connsiteY1" fmla="*/ 0 h 600354"/>
                <a:gd name="connsiteX2" fmla="*/ 573061 w 662631"/>
                <a:gd name="connsiteY2" fmla="*/ 83422 h 600354"/>
                <a:gd name="connsiteX3" fmla="*/ 662631 w 662631"/>
                <a:gd name="connsiteY3" fmla="*/ 573042 h 600354"/>
                <a:gd name="connsiteX4" fmla="*/ 0 w 662631"/>
                <a:gd name="connsiteY4" fmla="*/ 600354 h 600354"/>
                <a:gd name="connsiteX5" fmla="*/ 105308 w 662631"/>
                <a:gd name="connsiteY5" fmla="*/ 76304 h 6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631" h="600354">
                  <a:moveTo>
                    <a:pt x="105308" y="76304"/>
                  </a:moveTo>
                  <a:cubicBezTo>
                    <a:pt x="146454" y="35602"/>
                    <a:pt x="217756" y="0"/>
                    <a:pt x="328200" y="0"/>
                  </a:cubicBezTo>
                  <a:cubicBezTo>
                    <a:pt x="483175" y="0"/>
                    <a:pt x="526117" y="67809"/>
                    <a:pt x="573061" y="83422"/>
                  </a:cubicBezTo>
                  <a:lnTo>
                    <a:pt x="662631" y="573042"/>
                  </a:lnTo>
                  <a:cubicBezTo>
                    <a:pt x="494162" y="481303"/>
                    <a:pt x="236524" y="491255"/>
                    <a:pt x="0" y="600354"/>
                  </a:cubicBezTo>
                  <a:lnTo>
                    <a:pt x="105308" y="763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15" name="Oval 414"/>
          <p:cNvSpPr/>
          <p:nvPr/>
        </p:nvSpPr>
        <p:spPr>
          <a:xfrm rot="21323529">
            <a:off x="1417224" y="2165458"/>
            <a:ext cx="71604" cy="16993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6" name="Freeform 415"/>
          <p:cNvSpPr/>
          <p:nvPr/>
        </p:nvSpPr>
        <p:spPr>
          <a:xfrm>
            <a:off x="1229209" y="2144075"/>
            <a:ext cx="203945" cy="53372"/>
          </a:xfrm>
          <a:custGeom>
            <a:avLst/>
            <a:gdLst>
              <a:gd name="connsiteX0" fmla="*/ 55419 w 421794"/>
              <a:gd name="connsiteY0" fmla="*/ 21552 h 129309"/>
              <a:gd name="connsiteX1" fmla="*/ 113916 w 421794"/>
              <a:gd name="connsiteY1" fmla="*/ 80049 h 129309"/>
              <a:gd name="connsiteX2" fmla="*/ 421794 w 421794"/>
              <a:gd name="connsiteY2" fmla="*/ 98521 h 129309"/>
              <a:gd name="connsiteX3" fmla="*/ 107758 w 421794"/>
              <a:gd name="connsiteY3" fmla="*/ 129309 h 129309"/>
              <a:gd name="connsiteX4" fmla="*/ 3079 w 421794"/>
              <a:gd name="connsiteY4" fmla="*/ 107758 h 129309"/>
              <a:gd name="connsiteX5" fmla="*/ 0 w 421794"/>
              <a:gd name="connsiteY5" fmla="*/ 0 h 129309"/>
              <a:gd name="connsiteX6" fmla="*/ 55419 w 421794"/>
              <a:gd name="connsiteY6" fmla="*/ 21552 h 129309"/>
              <a:gd name="connsiteX0" fmla="*/ 57283 w 423658"/>
              <a:gd name="connsiteY0" fmla="*/ 21552 h 129309"/>
              <a:gd name="connsiteX1" fmla="*/ 115780 w 423658"/>
              <a:gd name="connsiteY1" fmla="*/ 80049 h 129309"/>
              <a:gd name="connsiteX2" fmla="*/ 423658 w 423658"/>
              <a:gd name="connsiteY2" fmla="*/ 98521 h 129309"/>
              <a:gd name="connsiteX3" fmla="*/ 109622 w 423658"/>
              <a:gd name="connsiteY3" fmla="*/ 129309 h 129309"/>
              <a:gd name="connsiteX4" fmla="*/ 180 w 423658"/>
              <a:gd name="connsiteY4" fmla="*/ 93470 h 129309"/>
              <a:gd name="connsiteX5" fmla="*/ 1864 w 423658"/>
              <a:gd name="connsiteY5" fmla="*/ 0 h 129309"/>
              <a:gd name="connsiteX6" fmla="*/ 57283 w 423658"/>
              <a:gd name="connsiteY6" fmla="*/ 21552 h 129309"/>
              <a:gd name="connsiteX0" fmla="*/ 57283 w 423658"/>
              <a:gd name="connsiteY0" fmla="*/ 21552 h 124547"/>
              <a:gd name="connsiteX1" fmla="*/ 115780 w 423658"/>
              <a:gd name="connsiteY1" fmla="*/ 80049 h 124547"/>
              <a:gd name="connsiteX2" fmla="*/ 423658 w 423658"/>
              <a:gd name="connsiteY2" fmla="*/ 98521 h 124547"/>
              <a:gd name="connsiteX3" fmla="*/ 109622 w 423658"/>
              <a:gd name="connsiteY3" fmla="*/ 124547 h 124547"/>
              <a:gd name="connsiteX4" fmla="*/ 180 w 423658"/>
              <a:gd name="connsiteY4" fmla="*/ 93470 h 124547"/>
              <a:gd name="connsiteX5" fmla="*/ 1864 w 423658"/>
              <a:gd name="connsiteY5" fmla="*/ 0 h 124547"/>
              <a:gd name="connsiteX6" fmla="*/ 57283 w 423658"/>
              <a:gd name="connsiteY6" fmla="*/ 21552 h 124547"/>
              <a:gd name="connsiteX0" fmla="*/ 57283 w 423658"/>
              <a:gd name="connsiteY0" fmla="*/ 21552 h 124888"/>
              <a:gd name="connsiteX1" fmla="*/ 115780 w 423658"/>
              <a:gd name="connsiteY1" fmla="*/ 80049 h 124888"/>
              <a:gd name="connsiteX2" fmla="*/ 423658 w 423658"/>
              <a:gd name="connsiteY2" fmla="*/ 98521 h 124888"/>
              <a:gd name="connsiteX3" fmla="*/ 109622 w 423658"/>
              <a:gd name="connsiteY3" fmla="*/ 124547 h 124888"/>
              <a:gd name="connsiteX4" fmla="*/ 180 w 423658"/>
              <a:gd name="connsiteY4" fmla="*/ 93470 h 124888"/>
              <a:gd name="connsiteX5" fmla="*/ 1864 w 423658"/>
              <a:gd name="connsiteY5" fmla="*/ 0 h 124888"/>
              <a:gd name="connsiteX6" fmla="*/ 57283 w 423658"/>
              <a:gd name="connsiteY6" fmla="*/ 21552 h 124888"/>
              <a:gd name="connsiteX0" fmla="*/ 57283 w 337933"/>
              <a:gd name="connsiteY0" fmla="*/ 21552 h 131009"/>
              <a:gd name="connsiteX1" fmla="*/ 115780 w 337933"/>
              <a:gd name="connsiteY1" fmla="*/ 80049 h 131009"/>
              <a:gd name="connsiteX2" fmla="*/ 337933 w 337933"/>
              <a:gd name="connsiteY2" fmla="*/ 127096 h 131009"/>
              <a:gd name="connsiteX3" fmla="*/ 109622 w 337933"/>
              <a:gd name="connsiteY3" fmla="*/ 124547 h 131009"/>
              <a:gd name="connsiteX4" fmla="*/ 180 w 337933"/>
              <a:gd name="connsiteY4" fmla="*/ 93470 h 131009"/>
              <a:gd name="connsiteX5" fmla="*/ 1864 w 337933"/>
              <a:gd name="connsiteY5" fmla="*/ 0 h 131009"/>
              <a:gd name="connsiteX6" fmla="*/ 57283 w 337933"/>
              <a:gd name="connsiteY6" fmla="*/ 21552 h 131009"/>
              <a:gd name="connsiteX0" fmla="*/ 57283 w 402227"/>
              <a:gd name="connsiteY0" fmla="*/ 21552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57283 w 402227"/>
              <a:gd name="connsiteY6" fmla="*/ 21552 h 126828"/>
              <a:gd name="connsiteX0" fmla="*/ 107289 w 402227"/>
              <a:gd name="connsiteY0" fmla="*/ 33458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26828"/>
              <a:gd name="connsiteX1" fmla="*/ 139593 w 402227"/>
              <a:gd name="connsiteY1" fmla="*/ 94336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32551"/>
              <a:gd name="connsiteX1" fmla="*/ 139593 w 402227"/>
              <a:gd name="connsiteY1" fmla="*/ 94336 h 132551"/>
              <a:gd name="connsiteX2" fmla="*/ 402227 w 402227"/>
              <a:gd name="connsiteY2" fmla="*/ 119952 h 132551"/>
              <a:gd name="connsiteX3" fmla="*/ 102478 w 402227"/>
              <a:gd name="connsiteY3" fmla="*/ 131691 h 132551"/>
              <a:gd name="connsiteX4" fmla="*/ 180 w 402227"/>
              <a:gd name="connsiteY4" fmla="*/ 93470 h 132551"/>
              <a:gd name="connsiteX5" fmla="*/ 1864 w 402227"/>
              <a:gd name="connsiteY5" fmla="*/ 0 h 132551"/>
              <a:gd name="connsiteX6" fmla="*/ 107289 w 402227"/>
              <a:gd name="connsiteY6" fmla="*/ 33458 h 132551"/>
              <a:gd name="connsiteX0" fmla="*/ 105425 w 400363"/>
              <a:gd name="connsiteY0" fmla="*/ 33458 h 132551"/>
              <a:gd name="connsiteX1" fmla="*/ 137729 w 400363"/>
              <a:gd name="connsiteY1" fmla="*/ 94336 h 132551"/>
              <a:gd name="connsiteX2" fmla="*/ 400363 w 400363"/>
              <a:gd name="connsiteY2" fmla="*/ 119952 h 132551"/>
              <a:gd name="connsiteX3" fmla="*/ 100614 w 400363"/>
              <a:gd name="connsiteY3" fmla="*/ 131691 h 132551"/>
              <a:gd name="connsiteX4" fmla="*/ 698 w 400363"/>
              <a:gd name="connsiteY4" fmla="*/ 102995 h 132551"/>
              <a:gd name="connsiteX5" fmla="*/ 0 w 400363"/>
              <a:gd name="connsiteY5" fmla="*/ 0 h 132551"/>
              <a:gd name="connsiteX6" fmla="*/ 105425 w 400363"/>
              <a:gd name="connsiteY6" fmla="*/ 33458 h 132551"/>
              <a:gd name="connsiteX0" fmla="*/ 105425 w 400363"/>
              <a:gd name="connsiteY0" fmla="*/ 33458 h 137507"/>
              <a:gd name="connsiteX1" fmla="*/ 137729 w 400363"/>
              <a:gd name="connsiteY1" fmla="*/ 94336 h 137507"/>
              <a:gd name="connsiteX2" fmla="*/ 400363 w 400363"/>
              <a:gd name="connsiteY2" fmla="*/ 119952 h 137507"/>
              <a:gd name="connsiteX3" fmla="*/ 100614 w 400363"/>
              <a:gd name="connsiteY3" fmla="*/ 131691 h 137507"/>
              <a:gd name="connsiteX4" fmla="*/ 698 w 400363"/>
              <a:gd name="connsiteY4" fmla="*/ 102995 h 137507"/>
              <a:gd name="connsiteX5" fmla="*/ 0 w 400363"/>
              <a:gd name="connsiteY5" fmla="*/ 0 h 137507"/>
              <a:gd name="connsiteX6" fmla="*/ 105425 w 400363"/>
              <a:gd name="connsiteY6" fmla="*/ 33458 h 137507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56779 w 400363"/>
              <a:gd name="connsiteY1" fmla="*/ 99099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34073"/>
              <a:gd name="connsiteY0" fmla="*/ 21552 h 153251"/>
              <a:gd name="connsiteX1" fmla="*/ 156779 w 434073"/>
              <a:gd name="connsiteY1" fmla="*/ 99099 h 153251"/>
              <a:gd name="connsiteX2" fmla="*/ 434073 w 434073"/>
              <a:gd name="connsiteY2" fmla="*/ 141021 h 153251"/>
              <a:gd name="connsiteX3" fmla="*/ 100614 w 434073"/>
              <a:gd name="connsiteY3" fmla="*/ 131691 h 153251"/>
              <a:gd name="connsiteX4" fmla="*/ 698 w 434073"/>
              <a:gd name="connsiteY4" fmla="*/ 102995 h 153251"/>
              <a:gd name="connsiteX5" fmla="*/ 0 w 434073"/>
              <a:gd name="connsiteY5" fmla="*/ 0 h 153251"/>
              <a:gd name="connsiteX6" fmla="*/ 103044 w 434073"/>
              <a:gd name="connsiteY6" fmla="*/ 21552 h 153251"/>
              <a:gd name="connsiteX0" fmla="*/ 103044 w 434073"/>
              <a:gd name="connsiteY0" fmla="*/ 21552 h 148605"/>
              <a:gd name="connsiteX1" fmla="*/ 156779 w 434073"/>
              <a:gd name="connsiteY1" fmla="*/ 9909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  <a:gd name="connsiteX0" fmla="*/ 103044 w 434073"/>
              <a:gd name="connsiteY0" fmla="*/ 21552 h 148605"/>
              <a:gd name="connsiteX1" fmla="*/ 177740 w 434073"/>
              <a:gd name="connsiteY1" fmla="*/ 9385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073" h="148605">
                <a:moveTo>
                  <a:pt x="103044" y="21552"/>
                </a:moveTo>
                <a:cubicBezTo>
                  <a:pt x="96999" y="46767"/>
                  <a:pt x="122569" y="73948"/>
                  <a:pt x="177740" y="93859"/>
                </a:cubicBezTo>
                <a:cubicBezTo>
                  <a:pt x="232912" y="113771"/>
                  <a:pt x="310665" y="138199"/>
                  <a:pt x="434073" y="141021"/>
                </a:cubicBezTo>
                <a:cubicBezTo>
                  <a:pt x="303909" y="155884"/>
                  <a:pt x="219580" y="146829"/>
                  <a:pt x="100614" y="131691"/>
                </a:cubicBezTo>
                <a:cubicBezTo>
                  <a:pt x="65721" y="124507"/>
                  <a:pt x="18658" y="124546"/>
                  <a:pt x="698" y="102995"/>
                </a:cubicBezTo>
                <a:cubicBezTo>
                  <a:pt x="-328" y="67076"/>
                  <a:pt x="1026" y="35919"/>
                  <a:pt x="0" y="0"/>
                </a:cubicBezTo>
                <a:cubicBezTo>
                  <a:pt x="35142" y="11153"/>
                  <a:pt x="53614" y="24686"/>
                  <a:pt x="103044" y="21552"/>
                </a:cubicBezTo>
                <a:close/>
              </a:path>
            </a:pathLst>
          </a:custGeom>
          <a:solidFill>
            <a:schemeClr val="bg1">
              <a:lumMod val="8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7" name="Rounded Rectangle 8"/>
          <p:cNvSpPr/>
          <p:nvPr/>
        </p:nvSpPr>
        <p:spPr>
          <a:xfrm>
            <a:off x="1229385" y="2139518"/>
            <a:ext cx="275225" cy="56008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18" name="Group 417"/>
          <p:cNvGrpSpPr/>
          <p:nvPr/>
        </p:nvGrpSpPr>
        <p:grpSpPr>
          <a:xfrm>
            <a:off x="3016692" y="1812019"/>
            <a:ext cx="1485498" cy="2678030"/>
            <a:chOff x="3772896" y="1524704"/>
            <a:chExt cx="1636453" cy="2979674"/>
          </a:xfrm>
        </p:grpSpPr>
        <p:grpSp>
          <p:nvGrpSpPr>
            <p:cNvPr id="419" name="Group 418"/>
            <p:cNvGrpSpPr/>
            <p:nvPr/>
          </p:nvGrpSpPr>
          <p:grpSpPr>
            <a:xfrm>
              <a:off x="3772896" y="1524704"/>
              <a:ext cx="1636453" cy="2979674"/>
              <a:chOff x="3772896" y="1524729"/>
              <a:chExt cx="1636454" cy="2979722"/>
            </a:xfrm>
          </p:grpSpPr>
          <p:grpSp>
            <p:nvGrpSpPr>
              <p:cNvPr id="430" name="Group 429"/>
              <p:cNvGrpSpPr/>
              <p:nvPr/>
            </p:nvGrpSpPr>
            <p:grpSpPr>
              <a:xfrm>
                <a:off x="3772896" y="1524729"/>
                <a:ext cx="1636454" cy="2979722"/>
                <a:chOff x="1828800" y="1524704"/>
                <a:chExt cx="1636455" cy="2979674"/>
              </a:xfrm>
            </p:grpSpPr>
            <p:sp>
              <p:nvSpPr>
                <p:cNvPr id="434" name="Rectangle 433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5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6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37" name="Group 436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445" name="Rectangle 444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38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39" name="Group 438"/>
                <p:cNvGrpSpPr/>
                <p:nvPr/>
              </p:nvGrpSpPr>
              <p:grpSpPr>
                <a:xfrm>
                  <a:off x="2133838" y="1524704"/>
                  <a:ext cx="265669" cy="2721471"/>
                  <a:chOff x="2270760" y="1346989"/>
                  <a:chExt cx="335280" cy="3434561"/>
                </a:xfrm>
              </p:grpSpPr>
              <p:sp>
                <p:nvSpPr>
                  <p:cNvPr id="440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41" name="Group 440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443" name="Rectangle 442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44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42" name="Rectangle 1"/>
                  <p:cNvSpPr/>
                  <p:nvPr/>
                </p:nvSpPr>
                <p:spPr>
                  <a:xfrm>
                    <a:off x="2437495" y="1346989"/>
                    <a:ext cx="63562" cy="986098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431" name="Oval 2"/>
              <p:cNvSpPr/>
              <p:nvPr/>
            </p:nvSpPr>
            <p:spPr>
              <a:xfrm>
                <a:off x="4699895" y="1941098"/>
                <a:ext cx="273616" cy="1359682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96935"/>
                  <a:gd name="connsiteX1" fmla="*/ 526256 w 528638"/>
                  <a:gd name="connsiteY1" fmla="*/ 10048 h 3996935"/>
                  <a:gd name="connsiteX2" fmla="*/ 526256 w 528638"/>
                  <a:gd name="connsiteY2" fmla="*/ 3677823 h 3996935"/>
                  <a:gd name="connsiteX3" fmla="*/ 528638 w 528638"/>
                  <a:gd name="connsiteY3" fmla="*/ 3701665 h 3996935"/>
                  <a:gd name="connsiteX4" fmla="*/ 524857 w 528638"/>
                  <a:gd name="connsiteY4" fmla="*/ 3739516 h 3996935"/>
                  <a:gd name="connsiteX5" fmla="*/ 264319 w 528638"/>
                  <a:gd name="connsiteY5" fmla="*/ 3996935 h 3996935"/>
                  <a:gd name="connsiteX6" fmla="*/ 4650 w 528638"/>
                  <a:gd name="connsiteY6" fmla="*/ 3748209 h 3996935"/>
                  <a:gd name="connsiteX7" fmla="*/ 2282 w 528638"/>
                  <a:gd name="connsiteY7" fmla="*/ 3742984 h 3996935"/>
                  <a:gd name="connsiteX8" fmla="*/ 2282 w 528638"/>
                  <a:gd name="connsiteY8" fmla="*/ 3724506 h 3996935"/>
                  <a:gd name="connsiteX9" fmla="*/ 0 w 528638"/>
                  <a:gd name="connsiteY9" fmla="*/ 3701665 h 3996935"/>
                  <a:gd name="connsiteX10" fmla="*/ 2282 w 528638"/>
                  <a:gd name="connsiteY10" fmla="*/ 3678825 h 3996935"/>
                  <a:gd name="connsiteX11" fmla="*/ 2282 w 528638"/>
                  <a:gd name="connsiteY11" fmla="*/ 0 h 3996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9693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96935"/>
                      <a:pt x="264319" y="3996935"/>
                    </a:cubicBezTo>
                    <a:cubicBezTo>
                      <a:pt x="134113" y="399693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Rectangle 14"/>
              <p:cNvSpPr/>
              <p:nvPr/>
            </p:nvSpPr>
            <p:spPr>
              <a:xfrm flipH="1">
                <a:off x="4726018" y="1941098"/>
                <a:ext cx="84994" cy="1072377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Oval 432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0" name="Group 419"/>
            <p:cNvGrpSpPr/>
            <p:nvPr/>
          </p:nvGrpSpPr>
          <p:grpSpPr>
            <a:xfrm>
              <a:off x="4653832" y="1883869"/>
              <a:ext cx="426992" cy="1109401"/>
              <a:chOff x="4653832" y="1883869"/>
              <a:chExt cx="426993" cy="1109401"/>
            </a:xfrm>
          </p:grpSpPr>
          <p:sp>
            <p:nvSpPr>
              <p:cNvPr id="421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2" name="Rectangle 14"/>
              <p:cNvSpPr/>
              <p:nvPr/>
            </p:nvSpPr>
            <p:spPr>
              <a:xfrm>
                <a:off x="4899859" y="1942337"/>
                <a:ext cx="49937" cy="1050933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3" name="Freeform 422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4" name="Oval 423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25" name="Group 424"/>
              <p:cNvGrpSpPr/>
              <p:nvPr/>
            </p:nvGrpSpPr>
            <p:grpSpPr>
              <a:xfrm>
                <a:off x="4684919" y="1888939"/>
                <a:ext cx="286002" cy="59384"/>
                <a:chOff x="3733800" y="1293518"/>
                <a:chExt cx="286002" cy="59384"/>
              </a:xfrm>
            </p:grpSpPr>
            <p:sp>
              <p:nvSpPr>
                <p:cNvPr id="428" name="Oval 427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9" name="Freeform 428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26" name="Rectangle 16"/>
              <p:cNvSpPr/>
              <p:nvPr/>
            </p:nvSpPr>
            <p:spPr>
              <a:xfrm>
                <a:off x="4653832" y="2341867"/>
                <a:ext cx="423251" cy="7871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Rounded Rectangle 8"/>
              <p:cNvSpPr/>
              <p:nvPr/>
            </p:nvSpPr>
            <p:spPr>
              <a:xfrm>
                <a:off x="4685113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55" name="Group 254"/>
          <p:cNvGrpSpPr/>
          <p:nvPr/>
        </p:nvGrpSpPr>
        <p:grpSpPr>
          <a:xfrm>
            <a:off x="3859151" y="2886851"/>
            <a:ext cx="244307" cy="528234"/>
            <a:chOff x="4761228" y="3179406"/>
            <a:chExt cx="538146" cy="1384785"/>
          </a:xfrm>
        </p:grpSpPr>
        <p:sp>
          <p:nvSpPr>
            <p:cNvPr id="256" name="Can 6"/>
            <p:cNvSpPr/>
            <p:nvPr/>
          </p:nvSpPr>
          <p:spPr>
            <a:xfrm>
              <a:off x="4761228" y="3179406"/>
              <a:ext cx="538146" cy="1384785"/>
            </a:xfrm>
            <a:custGeom>
              <a:avLst/>
              <a:gdLst>
                <a:gd name="connsiteX0" fmla="*/ 0 w 538126"/>
                <a:gd name="connsiteY0" fmla="*/ 67266 h 972887"/>
                <a:gd name="connsiteX1" fmla="*/ 269063 w 538126"/>
                <a:gd name="connsiteY1" fmla="*/ 134532 h 972887"/>
                <a:gd name="connsiteX2" fmla="*/ 538126 w 538126"/>
                <a:gd name="connsiteY2" fmla="*/ 67266 h 972887"/>
                <a:gd name="connsiteX3" fmla="*/ 538126 w 538126"/>
                <a:gd name="connsiteY3" fmla="*/ 905621 h 972887"/>
                <a:gd name="connsiteX4" fmla="*/ 269063 w 538126"/>
                <a:gd name="connsiteY4" fmla="*/ 972887 h 972887"/>
                <a:gd name="connsiteX5" fmla="*/ 0 w 538126"/>
                <a:gd name="connsiteY5" fmla="*/ 905621 h 972887"/>
                <a:gd name="connsiteX6" fmla="*/ 0 w 538126"/>
                <a:gd name="connsiteY6" fmla="*/ 67266 h 972887"/>
                <a:gd name="connsiteX0" fmla="*/ 0 w 538126"/>
                <a:gd name="connsiteY0" fmla="*/ 67266 h 972887"/>
                <a:gd name="connsiteX1" fmla="*/ 269063 w 538126"/>
                <a:gd name="connsiteY1" fmla="*/ 0 h 972887"/>
                <a:gd name="connsiteX2" fmla="*/ 538126 w 538126"/>
                <a:gd name="connsiteY2" fmla="*/ 67266 h 972887"/>
                <a:gd name="connsiteX3" fmla="*/ 269063 w 538126"/>
                <a:gd name="connsiteY3" fmla="*/ 134532 h 972887"/>
                <a:gd name="connsiteX4" fmla="*/ 0 w 538126"/>
                <a:gd name="connsiteY4" fmla="*/ 67266 h 972887"/>
                <a:gd name="connsiteX0" fmla="*/ 538126 w 538126"/>
                <a:gd name="connsiteY0" fmla="*/ 67266 h 972887"/>
                <a:gd name="connsiteX1" fmla="*/ 269063 w 538126"/>
                <a:gd name="connsiteY1" fmla="*/ 134532 h 972887"/>
                <a:gd name="connsiteX2" fmla="*/ 0 w 538126"/>
                <a:gd name="connsiteY2" fmla="*/ 67266 h 972887"/>
                <a:gd name="connsiteX3" fmla="*/ 269063 w 538126"/>
                <a:gd name="connsiteY3" fmla="*/ 0 h 972887"/>
                <a:gd name="connsiteX4" fmla="*/ 538126 w 538126"/>
                <a:gd name="connsiteY4" fmla="*/ 67266 h 972887"/>
                <a:gd name="connsiteX5" fmla="*/ 538126 w 538126"/>
                <a:gd name="connsiteY5" fmla="*/ 905621 h 972887"/>
                <a:gd name="connsiteX6" fmla="*/ 269063 w 538126"/>
                <a:gd name="connsiteY6" fmla="*/ 972887 h 972887"/>
                <a:gd name="connsiteX7" fmla="*/ 0 w 538126"/>
                <a:gd name="connsiteY7" fmla="*/ 905621 h 972887"/>
                <a:gd name="connsiteX8" fmla="*/ 0 w 538126"/>
                <a:gd name="connsiteY8" fmla="*/ 67266 h 972887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269063 w 538126"/>
                <a:gd name="connsiteY6" fmla="*/ 972887 h 986832"/>
                <a:gd name="connsiteX7" fmla="*/ 102386 w 538126"/>
                <a:gd name="connsiteY7" fmla="*/ 961883 h 986832"/>
                <a:gd name="connsiteX8" fmla="*/ 0 w 538126"/>
                <a:gd name="connsiteY8" fmla="*/ 905621 h 986832"/>
                <a:gd name="connsiteX9" fmla="*/ 0 w 538126"/>
                <a:gd name="connsiteY9" fmla="*/ 67266 h 986832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435761 w 538126"/>
                <a:gd name="connsiteY6" fmla="*/ 959501 h 986832"/>
                <a:gd name="connsiteX7" fmla="*/ 269063 w 538126"/>
                <a:gd name="connsiteY7" fmla="*/ 972887 h 986832"/>
                <a:gd name="connsiteX8" fmla="*/ 102386 w 538126"/>
                <a:gd name="connsiteY8" fmla="*/ 961883 h 986832"/>
                <a:gd name="connsiteX9" fmla="*/ 0 w 538126"/>
                <a:gd name="connsiteY9" fmla="*/ 905621 h 986832"/>
                <a:gd name="connsiteX10" fmla="*/ 0 w 538126"/>
                <a:gd name="connsiteY10" fmla="*/ 67266 h 986832"/>
                <a:gd name="connsiteX0" fmla="*/ 0 w 538126"/>
                <a:gd name="connsiteY0" fmla="*/ 67266 h 1087694"/>
                <a:gd name="connsiteX1" fmla="*/ 269063 w 538126"/>
                <a:gd name="connsiteY1" fmla="*/ 134532 h 1087694"/>
                <a:gd name="connsiteX2" fmla="*/ 538126 w 538126"/>
                <a:gd name="connsiteY2" fmla="*/ 67266 h 1087694"/>
                <a:gd name="connsiteX3" fmla="*/ 538126 w 538126"/>
                <a:gd name="connsiteY3" fmla="*/ 905621 h 1087694"/>
                <a:gd name="connsiteX4" fmla="*/ 269063 w 538126"/>
                <a:gd name="connsiteY4" fmla="*/ 972887 h 1087694"/>
                <a:gd name="connsiteX5" fmla="*/ 0 w 538126"/>
                <a:gd name="connsiteY5" fmla="*/ 905621 h 1087694"/>
                <a:gd name="connsiteX6" fmla="*/ 0 w 538126"/>
                <a:gd name="connsiteY6" fmla="*/ 67266 h 1087694"/>
                <a:gd name="connsiteX0" fmla="*/ 0 w 538126"/>
                <a:gd name="connsiteY0" fmla="*/ 67266 h 1087694"/>
                <a:gd name="connsiteX1" fmla="*/ 269063 w 538126"/>
                <a:gd name="connsiteY1" fmla="*/ 0 h 1087694"/>
                <a:gd name="connsiteX2" fmla="*/ 538126 w 538126"/>
                <a:gd name="connsiteY2" fmla="*/ 67266 h 1087694"/>
                <a:gd name="connsiteX3" fmla="*/ 269063 w 538126"/>
                <a:gd name="connsiteY3" fmla="*/ 134532 h 1087694"/>
                <a:gd name="connsiteX4" fmla="*/ 0 w 538126"/>
                <a:gd name="connsiteY4" fmla="*/ 67266 h 1087694"/>
                <a:gd name="connsiteX0" fmla="*/ 538126 w 538126"/>
                <a:gd name="connsiteY0" fmla="*/ 67266 h 1087694"/>
                <a:gd name="connsiteX1" fmla="*/ 269063 w 538126"/>
                <a:gd name="connsiteY1" fmla="*/ 134532 h 1087694"/>
                <a:gd name="connsiteX2" fmla="*/ 0 w 538126"/>
                <a:gd name="connsiteY2" fmla="*/ 67266 h 1087694"/>
                <a:gd name="connsiteX3" fmla="*/ 269063 w 538126"/>
                <a:gd name="connsiteY3" fmla="*/ 0 h 1087694"/>
                <a:gd name="connsiteX4" fmla="*/ 538126 w 538126"/>
                <a:gd name="connsiteY4" fmla="*/ 67266 h 1087694"/>
                <a:gd name="connsiteX5" fmla="*/ 538126 w 538126"/>
                <a:gd name="connsiteY5" fmla="*/ 905621 h 1087694"/>
                <a:gd name="connsiteX6" fmla="*/ 435761 w 538126"/>
                <a:gd name="connsiteY6" fmla="*/ 959501 h 1087694"/>
                <a:gd name="connsiteX7" fmla="*/ 276207 w 538126"/>
                <a:gd name="connsiteY7" fmla="*/ 1087187 h 1087694"/>
                <a:gd name="connsiteX8" fmla="*/ 102386 w 538126"/>
                <a:gd name="connsiteY8" fmla="*/ 961883 h 1087694"/>
                <a:gd name="connsiteX9" fmla="*/ 0 w 538126"/>
                <a:gd name="connsiteY9" fmla="*/ 905621 h 1087694"/>
                <a:gd name="connsiteX10" fmla="*/ 0 w 538126"/>
                <a:gd name="connsiteY10" fmla="*/ 67266 h 1087694"/>
                <a:gd name="connsiteX0" fmla="*/ 0 w 538126"/>
                <a:gd name="connsiteY0" fmla="*/ 67266 h 1094029"/>
                <a:gd name="connsiteX1" fmla="*/ 269063 w 538126"/>
                <a:gd name="connsiteY1" fmla="*/ 134532 h 1094029"/>
                <a:gd name="connsiteX2" fmla="*/ 538126 w 538126"/>
                <a:gd name="connsiteY2" fmla="*/ 67266 h 1094029"/>
                <a:gd name="connsiteX3" fmla="*/ 538126 w 538126"/>
                <a:gd name="connsiteY3" fmla="*/ 905621 h 1094029"/>
                <a:gd name="connsiteX4" fmla="*/ 269063 w 538126"/>
                <a:gd name="connsiteY4" fmla="*/ 972887 h 1094029"/>
                <a:gd name="connsiteX5" fmla="*/ 0 w 538126"/>
                <a:gd name="connsiteY5" fmla="*/ 905621 h 1094029"/>
                <a:gd name="connsiteX6" fmla="*/ 0 w 538126"/>
                <a:gd name="connsiteY6" fmla="*/ 67266 h 1094029"/>
                <a:gd name="connsiteX0" fmla="*/ 0 w 538126"/>
                <a:gd name="connsiteY0" fmla="*/ 67266 h 1094029"/>
                <a:gd name="connsiteX1" fmla="*/ 269063 w 538126"/>
                <a:gd name="connsiteY1" fmla="*/ 0 h 1094029"/>
                <a:gd name="connsiteX2" fmla="*/ 538126 w 538126"/>
                <a:gd name="connsiteY2" fmla="*/ 67266 h 1094029"/>
                <a:gd name="connsiteX3" fmla="*/ 269063 w 538126"/>
                <a:gd name="connsiteY3" fmla="*/ 134532 h 1094029"/>
                <a:gd name="connsiteX4" fmla="*/ 0 w 538126"/>
                <a:gd name="connsiteY4" fmla="*/ 67266 h 1094029"/>
                <a:gd name="connsiteX0" fmla="*/ 538126 w 538126"/>
                <a:gd name="connsiteY0" fmla="*/ 67266 h 1094029"/>
                <a:gd name="connsiteX1" fmla="*/ 269063 w 538126"/>
                <a:gd name="connsiteY1" fmla="*/ 134532 h 1094029"/>
                <a:gd name="connsiteX2" fmla="*/ 0 w 538126"/>
                <a:gd name="connsiteY2" fmla="*/ 67266 h 1094029"/>
                <a:gd name="connsiteX3" fmla="*/ 269063 w 538126"/>
                <a:gd name="connsiteY3" fmla="*/ 0 h 1094029"/>
                <a:gd name="connsiteX4" fmla="*/ 538126 w 538126"/>
                <a:gd name="connsiteY4" fmla="*/ 67266 h 1094029"/>
                <a:gd name="connsiteX5" fmla="*/ 538126 w 538126"/>
                <a:gd name="connsiteY5" fmla="*/ 905621 h 1094029"/>
                <a:gd name="connsiteX6" fmla="*/ 411949 w 538126"/>
                <a:gd name="connsiteY6" fmla="*/ 1071420 h 1094029"/>
                <a:gd name="connsiteX7" fmla="*/ 276207 w 538126"/>
                <a:gd name="connsiteY7" fmla="*/ 1087187 h 1094029"/>
                <a:gd name="connsiteX8" fmla="*/ 102386 w 538126"/>
                <a:gd name="connsiteY8" fmla="*/ 961883 h 1094029"/>
                <a:gd name="connsiteX9" fmla="*/ 0 w 538126"/>
                <a:gd name="connsiteY9" fmla="*/ 905621 h 1094029"/>
                <a:gd name="connsiteX10" fmla="*/ 0 w 538126"/>
                <a:gd name="connsiteY10" fmla="*/ 67266 h 1094029"/>
                <a:gd name="connsiteX0" fmla="*/ 0 w 538126"/>
                <a:gd name="connsiteY0" fmla="*/ 67266 h 1088928"/>
                <a:gd name="connsiteX1" fmla="*/ 269063 w 538126"/>
                <a:gd name="connsiteY1" fmla="*/ 134532 h 1088928"/>
                <a:gd name="connsiteX2" fmla="*/ 538126 w 538126"/>
                <a:gd name="connsiteY2" fmla="*/ 67266 h 1088928"/>
                <a:gd name="connsiteX3" fmla="*/ 538126 w 538126"/>
                <a:gd name="connsiteY3" fmla="*/ 905621 h 1088928"/>
                <a:gd name="connsiteX4" fmla="*/ 269063 w 538126"/>
                <a:gd name="connsiteY4" fmla="*/ 972887 h 1088928"/>
                <a:gd name="connsiteX5" fmla="*/ 0 w 538126"/>
                <a:gd name="connsiteY5" fmla="*/ 905621 h 1088928"/>
                <a:gd name="connsiteX6" fmla="*/ 0 w 538126"/>
                <a:gd name="connsiteY6" fmla="*/ 67266 h 1088928"/>
                <a:gd name="connsiteX0" fmla="*/ 0 w 538126"/>
                <a:gd name="connsiteY0" fmla="*/ 67266 h 1088928"/>
                <a:gd name="connsiteX1" fmla="*/ 269063 w 538126"/>
                <a:gd name="connsiteY1" fmla="*/ 0 h 1088928"/>
                <a:gd name="connsiteX2" fmla="*/ 538126 w 538126"/>
                <a:gd name="connsiteY2" fmla="*/ 67266 h 1088928"/>
                <a:gd name="connsiteX3" fmla="*/ 269063 w 538126"/>
                <a:gd name="connsiteY3" fmla="*/ 134532 h 1088928"/>
                <a:gd name="connsiteX4" fmla="*/ 0 w 538126"/>
                <a:gd name="connsiteY4" fmla="*/ 67266 h 1088928"/>
                <a:gd name="connsiteX0" fmla="*/ 538126 w 538126"/>
                <a:gd name="connsiteY0" fmla="*/ 67266 h 1088928"/>
                <a:gd name="connsiteX1" fmla="*/ 269063 w 538126"/>
                <a:gd name="connsiteY1" fmla="*/ 134532 h 1088928"/>
                <a:gd name="connsiteX2" fmla="*/ 0 w 538126"/>
                <a:gd name="connsiteY2" fmla="*/ 67266 h 1088928"/>
                <a:gd name="connsiteX3" fmla="*/ 269063 w 538126"/>
                <a:gd name="connsiteY3" fmla="*/ 0 h 1088928"/>
                <a:gd name="connsiteX4" fmla="*/ 538126 w 538126"/>
                <a:gd name="connsiteY4" fmla="*/ 67266 h 1088928"/>
                <a:gd name="connsiteX5" fmla="*/ 538126 w 538126"/>
                <a:gd name="connsiteY5" fmla="*/ 905621 h 1088928"/>
                <a:gd name="connsiteX6" fmla="*/ 411949 w 538126"/>
                <a:gd name="connsiteY6" fmla="*/ 1071420 h 1088928"/>
                <a:gd name="connsiteX7" fmla="*/ 276207 w 538126"/>
                <a:gd name="connsiteY7" fmla="*/ 1087187 h 1088928"/>
                <a:gd name="connsiteX8" fmla="*/ 157155 w 538126"/>
                <a:gd name="connsiteY8" fmla="*/ 1080945 h 1088928"/>
                <a:gd name="connsiteX9" fmla="*/ 0 w 538126"/>
                <a:gd name="connsiteY9" fmla="*/ 905621 h 1088928"/>
                <a:gd name="connsiteX10" fmla="*/ 0 w 538126"/>
                <a:gd name="connsiteY10" fmla="*/ 67266 h 1088928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9063 w 538126"/>
                <a:gd name="connsiteY4" fmla="*/ 97288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257157 w 538126"/>
                <a:gd name="connsiteY5" fmla="*/ 1060993 h 1097999"/>
                <a:gd name="connsiteX6" fmla="*/ 0 w 538126"/>
                <a:gd name="connsiteY6" fmla="*/ 905621 h 1097999"/>
                <a:gd name="connsiteX7" fmla="*/ 0 w 538126"/>
                <a:gd name="connsiteY7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21461 w 538126"/>
                <a:gd name="connsiteY4" fmla="*/ 106665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6692 w 538126"/>
                <a:gd name="connsiteY4" fmla="*/ 1083326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4310 w 538126"/>
                <a:gd name="connsiteY4" fmla="*/ 1095232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41"/>
                <a:gd name="connsiteY0" fmla="*/ 67266 h 1097999"/>
                <a:gd name="connsiteX1" fmla="*/ 269063 w 538141"/>
                <a:gd name="connsiteY1" fmla="*/ 134532 h 1097999"/>
                <a:gd name="connsiteX2" fmla="*/ 538126 w 538141"/>
                <a:gd name="connsiteY2" fmla="*/ 67266 h 1097999"/>
                <a:gd name="connsiteX3" fmla="*/ 538126 w 538141"/>
                <a:gd name="connsiteY3" fmla="*/ 905621 h 1097999"/>
                <a:gd name="connsiteX4" fmla="*/ 264310 w 538141"/>
                <a:gd name="connsiteY4" fmla="*/ 1095232 h 1097999"/>
                <a:gd name="connsiteX5" fmla="*/ 0 w 538141"/>
                <a:gd name="connsiteY5" fmla="*/ 905621 h 1097999"/>
                <a:gd name="connsiteX6" fmla="*/ 0 w 538141"/>
                <a:gd name="connsiteY6" fmla="*/ 67266 h 1097999"/>
                <a:gd name="connsiteX0" fmla="*/ 0 w 538141"/>
                <a:gd name="connsiteY0" fmla="*/ 67266 h 1097999"/>
                <a:gd name="connsiteX1" fmla="*/ 269063 w 538141"/>
                <a:gd name="connsiteY1" fmla="*/ 0 h 1097999"/>
                <a:gd name="connsiteX2" fmla="*/ 538126 w 538141"/>
                <a:gd name="connsiteY2" fmla="*/ 67266 h 1097999"/>
                <a:gd name="connsiteX3" fmla="*/ 269063 w 538141"/>
                <a:gd name="connsiteY3" fmla="*/ 134532 h 1097999"/>
                <a:gd name="connsiteX4" fmla="*/ 0 w 538141"/>
                <a:gd name="connsiteY4" fmla="*/ 67266 h 1097999"/>
                <a:gd name="connsiteX0" fmla="*/ 538126 w 538141"/>
                <a:gd name="connsiteY0" fmla="*/ 67266 h 1097999"/>
                <a:gd name="connsiteX1" fmla="*/ 269063 w 538141"/>
                <a:gd name="connsiteY1" fmla="*/ 134532 h 1097999"/>
                <a:gd name="connsiteX2" fmla="*/ 0 w 538141"/>
                <a:gd name="connsiteY2" fmla="*/ 67266 h 1097999"/>
                <a:gd name="connsiteX3" fmla="*/ 269063 w 538141"/>
                <a:gd name="connsiteY3" fmla="*/ 0 h 1097999"/>
                <a:gd name="connsiteX4" fmla="*/ 538126 w 538141"/>
                <a:gd name="connsiteY4" fmla="*/ 67266 h 1097999"/>
                <a:gd name="connsiteX5" fmla="*/ 538126 w 538141"/>
                <a:gd name="connsiteY5" fmla="*/ 905621 h 1097999"/>
                <a:gd name="connsiteX6" fmla="*/ 411949 w 538141"/>
                <a:gd name="connsiteY6" fmla="*/ 1071420 h 1097999"/>
                <a:gd name="connsiteX7" fmla="*/ 157155 w 538141"/>
                <a:gd name="connsiteY7" fmla="*/ 1080945 h 1097999"/>
                <a:gd name="connsiteX8" fmla="*/ 0 w 538141"/>
                <a:gd name="connsiteY8" fmla="*/ 905621 h 1097999"/>
                <a:gd name="connsiteX9" fmla="*/ 0 w 538141"/>
                <a:gd name="connsiteY9" fmla="*/ 67266 h 1097999"/>
                <a:gd name="connsiteX0" fmla="*/ 0 w 538141"/>
                <a:gd name="connsiteY0" fmla="*/ 67266 h 1097999"/>
                <a:gd name="connsiteX1" fmla="*/ 269063 w 538141"/>
                <a:gd name="connsiteY1" fmla="*/ 134532 h 1097999"/>
                <a:gd name="connsiteX2" fmla="*/ 538126 w 538141"/>
                <a:gd name="connsiteY2" fmla="*/ 67266 h 1097999"/>
                <a:gd name="connsiteX3" fmla="*/ 538126 w 538141"/>
                <a:gd name="connsiteY3" fmla="*/ 905621 h 1097999"/>
                <a:gd name="connsiteX4" fmla="*/ 259548 w 538141"/>
                <a:gd name="connsiteY4" fmla="*/ 1080078 h 1097999"/>
                <a:gd name="connsiteX5" fmla="*/ 0 w 538141"/>
                <a:gd name="connsiteY5" fmla="*/ 905621 h 1097999"/>
                <a:gd name="connsiteX6" fmla="*/ 0 w 538141"/>
                <a:gd name="connsiteY6" fmla="*/ 67266 h 1097999"/>
                <a:gd name="connsiteX0" fmla="*/ 0 w 538141"/>
                <a:gd name="connsiteY0" fmla="*/ 67266 h 1097999"/>
                <a:gd name="connsiteX1" fmla="*/ 269063 w 538141"/>
                <a:gd name="connsiteY1" fmla="*/ 0 h 1097999"/>
                <a:gd name="connsiteX2" fmla="*/ 538126 w 538141"/>
                <a:gd name="connsiteY2" fmla="*/ 67266 h 1097999"/>
                <a:gd name="connsiteX3" fmla="*/ 269063 w 538141"/>
                <a:gd name="connsiteY3" fmla="*/ 134532 h 1097999"/>
                <a:gd name="connsiteX4" fmla="*/ 0 w 538141"/>
                <a:gd name="connsiteY4" fmla="*/ 67266 h 1097999"/>
                <a:gd name="connsiteX0" fmla="*/ 538126 w 538141"/>
                <a:gd name="connsiteY0" fmla="*/ 67266 h 1097999"/>
                <a:gd name="connsiteX1" fmla="*/ 269063 w 538141"/>
                <a:gd name="connsiteY1" fmla="*/ 134532 h 1097999"/>
                <a:gd name="connsiteX2" fmla="*/ 0 w 538141"/>
                <a:gd name="connsiteY2" fmla="*/ 67266 h 1097999"/>
                <a:gd name="connsiteX3" fmla="*/ 269063 w 538141"/>
                <a:gd name="connsiteY3" fmla="*/ 0 h 1097999"/>
                <a:gd name="connsiteX4" fmla="*/ 538126 w 538141"/>
                <a:gd name="connsiteY4" fmla="*/ 67266 h 1097999"/>
                <a:gd name="connsiteX5" fmla="*/ 538126 w 538141"/>
                <a:gd name="connsiteY5" fmla="*/ 905621 h 1097999"/>
                <a:gd name="connsiteX6" fmla="*/ 411949 w 538141"/>
                <a:gd name="connsiteY6" fmla="*/ 1071420 h 1097999"/>
                <a:gd name="connsiteX7" fmla="*/ 157155 w 538141"/>
                <a:gd name="connsiteY7" fmla="*/ 1080945 h 1097999"/>
                <a:gd name="connsiteX8" fmla="*/ 0 w 538141"/>
                <a:gd name="connsiteY8" fmla="*/ 905621 h 1097999"/>
                <a:gd name="connsiteX9" fmla="*/ 0 w 538141"/>
                <a:gd name="connsiteY9" fmla="*/ 67266 h 1097999"/>
                <a:gd name="connsiteX0" fmla="*/ 0 w 538141"/>
                <a:gd name="connsiteY0" fmla="*/ 67266 h 1097999"/>
                <a:gd name="connsiteX1" fmla="*/ 269063 w 538141"/>
                <a:gd name="connsiteY1" fmla="*/ 134532 h 1097999"/>
                <a:gd name="connsiteX2" fmla="*/ 538126 w 538141"/>
                <a:gd name="connsiteY2" fmla="*/ 67266 h 1097999"/>
                <a:gd name="connsiteX3" fmla="*/ 538126 w 538141"/>
                <a:gd name="connsiteY3" fmla="*/ 905621 h 1097999"/>
                <a:gd name="connsiteX4" fmla="*/ 259548 w 538141"/>
                <a:gd name="connsiteY4" fmla="*/ 1080078 h 1097999"/>
                <a:gd name="connsiteX5" fmla="*/ 0 w 538141"/>
                <a:gd name="connsiteY5" fmla="*/ 905621 h 1097999"/>
                <a:gd name="connsiteX6" fmla="*/ 0 w 538141"/>
                <a:gd name="connsiteY6" fmla="*/ 67266 h 1097999"/>
                <a:gd name="connsiteX0" fmla="*/ 0 w 538141"/>
                <a:gd name="connsiteY0" fmla="*/ 67266 h 1097999"/>
                <a:gd name="connsiteX1" fmla="*/ 269063 w 538141"/>
                <a:gd name="connsiteY1" fmla="*/ 0 h 1097999"/>
                <a:gd name="connsiteX2" fmla="*/ 538126 w 538141"/>
                <a:gd name="connsiteY2" fmla="*/ 67266 h 1097999"/>
                <a:gd name="connsiteX3" fmla="*/ 269063 w 538141"/>
                <a:gd name="connsiteY3" fmla="*/ 134532 h 1097999"/>
                <a:gd name="connsiteX4" fmla="*/ 0 w 538141"/>
                <a:gd name="connsiteY4" fmla="*/ 67266 h 1097999"/>
                <a:gd name="connsiteX0" fmla="*/ 538126 w 538141"/>
                <a:gd name="connsiteY0" fmla="*/ 67266 h 1097999"/>
                <a:gd name="connsiteX1" fmla="*/ 269063 w 538141"/>
                <a:gd name="connsiteY1" fmla="*/ 134532 h 1097999"/>
                <a:gd name="connsiteX2" fmla="*/ 0 w 538141"/>
                <a:gd name="connsiteY2" fmla="*/ 67266 h 1097999"/>
                <a:gd name="connsiteX3" fmla="*/ 269063 w 538141"/>
                <a:gd name="connsiteY3" fmla="*/ 0 h 1097999"/>
                <a:gd name="connsiteX4" fmla="*/ 538126 w 538141"/>
                <a:gd name="connsiteY4" fmla="*/ 67266 h 1097999"/>
                <a:gd name="connsiteX5" fmla="*/ 538126 w 538141"/>
                <a:gd name="connsiteY5" fmla="*/ 905621 h 1097999"/>
                <a:gd name="connsiteX6" fmla="*/ 411949 w 538141"/>
                <a:gd name="connsiteY6" fmla="*/ 1071420 h 1097999"/>
                <a:gd name="connsiteX7" fmla="*/ 157155 w 538141"/>
                <a:gd name="connsiteY7" fmla="*/ 1080945 h 1097999"/>
                <a:gd name="connsiteX8" fmla="*/ 0 w 538141"/>
                <a:gd name="connsiteY8" fmla="*/ 905621 h 1097999"/>
                <a:gd name="connsiteX9" fmla="*/ 0 w 538141"/>
                <a:gd name="connsiteY9" fmla="*/ 67266 h 1097999"/>
                <a:gd name="connsiteX0" fmla="*/ 0 w 538143"/>
                <a:gd name="connsiteY0" fmla="*/ 67266 h 1097999"/>
                <a:gd name="connsiteX1" fmla="*/ 269063 w 538143"/>
                <a:gd name="connsiteY1" fmla="*/ 134532 h 1097999"/>
                <a:gd name="connsiteX2" fmla="*/ 538126 w 538143"/>
                <a:gd name="connsiteY2" fmla="*/ 67266 h 1097999"/>
                <a:gd name="connsiteX3" fmla="*/ 538126 w 538143"/>
                <a:gd name="connsiteY3" fmla="*/ 905621 h 1097999"/>
                <a:gd name="connsiteX4" fmla="*/ 259548 w 538143"/>
                <a:gd name="connsiteY4" fmla="*/ 1080078 h 1097999"/>
                <a:gd name="connsiteX5" fmla="*/ 0 w 538143"/>
                <a:gd name="connsiteY5" fmla="*/ 905621 h 1097999"/>
                <a:gd name="connsiteX6" fmla="*/ 0 w 538143"/>
                <a:gd name="connsiteY6" fmla="*/ 67266 h 1097999"/>
                <a:gd name="connsiteX0" fmla="*/ 0 w 538143"/>
                <a:gd name="connsiteY0" fmla="*/ 67266 h 1097999"/>
                <a:gd name="connsiteX1" fmla="*/ 269063 w 538143"/>
                <a:gd name="connsiteY1" fmla="*/ 0 h 1097999"/>
                <a:gd name="connsiteX2" fmla="*/ 538126 w 538143"/>
                <a:gd name="connsiteY2" fmla="*/ 67266 h 1097999"/>
                <a:gd name="connsiteX3" fmla="*/ 269063 w 538143"/>
                <a:gd name="connsiteY3" fmla="*/ 134532 h 1097999"/>
                <a:gd name="connsiteX4" fmla="*/ 0 w 538143"/>
                <a:gd name="connsiteY4" fmla="*/ 67266 h 1097999"/>
                <a:gd name="connsiteX0" fmla="*/ 538126 w 538143"/>
                <a:gd name="connsiteY0" fmla="*/ 67266 h 1097999"/>
                <a:gd name="connsiteX1" fmla="*/ 269063 w 538143"/>
                <a:gd name="connsiteY1" fmla="*/ 134532 h 1097999"/>
                <a:gd name="connsiteX2" fmla="*/ 0 w 538143"/>
                <a:gd name="connsiteY2" fmla="*/ 67266 h 1097999"/>
                <a:gd name="connsiteX3" fmla="*/ 269063 w 538143"/>
                <a:gd name="connsiteY3" fmla="*/ 0 h 1097999"/>
                <a:gd name="connsiteX4" fmla="*/ 538126 w 538143"/>
                <a:gd name="connsiteY4" fmla="*/ 67266 h 1097999"/>
                <a:gd name="connsiteX5" fmla="*/ 538126 w 538143"/>
                <a:gd name="connsiteY5" fmla="*/ 905621 h 1097999"/>
                <a:gd name="connsiteX6" fmla="*/ 411949 w 538143"/>
                <a:gd name="connsiteY6" fmla="*/ 1071420 h 1097999"/>
                <a:gd name="connsiteX7" fmla="*/ 157155 w 538143"/>
                <a:gd name="connsiteY7" fmla="*/ 1080945 h 1097999"/>
                <a:gd name="connsiteX8" fmla="*/ 0 w 538143"/>
                <a:gd name="connsiteY8" fmla="*/ 905621 h 1097999"/>
                <a:gd name="connsiteX9" fmla="*/ 0 w 538143"/>
                <a:gd name="connsiteY9" fmla="*/ 67266 h 1097999"/>
                <a:gd name="connsiteX0" fmla="*/ 0 w 538146"/>
                <a:gd name="connsiteY0" fmla="*/ 67266 h 1097999"/>
                <a:gd name="connsiteX1" fmla="*/ 269063 w 538146"/>
                <a:gd name="connsiteY1" fmla="*/ 134532 h 1097999"/>
                <a:gd name="connsiteX2" fmla="*/ 538126 w 538146"/>
                <a:gd name="connsiteY2" fmla="*/ 67266 h 1097999"/>
                <a:gd name="connsiteX3" fmla="*/ 538126 w 538146"/>
                <a:gd name="connsiteY3" fmla="*/ 905621 h 1097999"/>
                <a:gd name="connsiteX4" fmla="*/ 259548 w 538146"/>
                <a:gd name="connsiteY4" fmla="*/ 1080078 h 1097999"/>
                <a:gd name="connsiteX5" fmla="*/ 0 w 538146"/>
                <a:gd name="connsiteY5" fmla="*/ 905621 h 1097999"/>
                <a:gd name="connsiteX6" fmla="*/ 0 w 538146"/>
                <a:gd name="connsiteY6" fmla="*/ 67266 h 1097999"/>
                <a:gd name="connsiteX0" fmla="*/ 0 w 538146"/>
                <a:gd name="connsiteY0" fmla="*/ 67266 h 1097999"/>
                <a:gd name="connsiteX1" fmla="*/ 269063 w 538146"/>
                <a:gd name="connsiteY1" fmla="*/ 0 h 1097999"/>
                <a:gd name="connsiteX2" fmla="*/ 538126 w 538146"/>
                <a:gd name="connsiteY2" fmla="*/ 67266 h 1097999"/>
                <a:gd name="connsiteX3" fmla="*/ 269063 w 538146"/>
                <a:gd name="connsiteY3" fmla="*/ 134532 h 1097999"/>
                <a:gd name="connsiteX4" fmla="*/ 0 w 538146"/>
                <a:gd name="connsiteY4" fmla="*/ 67266 h 1097999"/>
                <a:gd name="connsiteX0" fmla="*/ 538126 w 538146"/>
                <a:gd name="connsiteY0" fmla="*/ 67266 h 1097999"/>
                <a:gd name="connsiteX1" fmla="*/ 269063 w 538146"/>
                <a:gd name="connsiteY1" fmla="*/ 134532 h 1097999"/>
                <a:gd name="connsiteX2" fmla="*/ 0 w 538146"/>
                <a:gd name="connsiteY2" fmla="*/ 67266 h 1097999"/>
                <a:gd name="connsiteX3" fmla="*/ 269063 w 538146"/>
                <a:gd name="connsiteY3" fmla="*/ 0 h 1097999"/>
                <a:gd name="connsiteX4" fmla="*/ 538126 w 538146"/>
                <a:gd name="connsiteY4" fmla="*/ 67266 h 1097999"/>
                <a:gd name="connsiteX5" fmla="*/ 538126 w 538146"/>
                <a:gd name="connsiteY5" fmla="*/ 905621 h 1097999"/>
                <a:gd name="connsiteX6" fmla="*/ 411949 w 538146"/>
                <a:gd name="connsiteY6" fmla="*/ 1071420 h 1097999"/>
                <a:gd name="connsiteX7" fmla="*/ 157155 w 538146"/>
                <a:gd name="connsiteY7" fmla="*/ 1080945 h 1097999"/>
                <a:gd name="connsiteX8" fmla="*/ 0 w 538146"/>
                <a:gd name="connsiteY8" fmla="*/ 905621 h 1097999"/>
                <a:gd name="connsiteX9" fmla="*/ 0 w 538146"/>
                <a:gd name="connsiteY9" fmla="*/ 67266 h 109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46" h="1097999" stroke="0" extrusionOk="0">
                  <a:moveTo>
                    <a:pt x="0" y="67266"/>
                  </a:moveTo>
                  <a:cubicBezTo>
                    <a:pt x="0" y="104416"/>
                    <a:pt x="120464" y="134532"/>
                    <a:pt x="269063" y="134532"/>
                  </a:cubicBezTo>
                  <a:cubicBezTo>
                    <a:pt x="417662" y="134532"/>
                    <a:pt x="538126" y="104416"/>
                    <a:pt x="538126" y="67266"/>
                  </a:cubicBezTo>
                  <a:lnTo>
                    <a:pt x="538126" y="905621"/>
                  </a:lnTo>
                  <a:cubicBezTo>
                    <a:pt x="540116" y="1058007"/>
                    <a:pt x="399243" y="1090903"/>
                    <a:pt x="259548" y="1080078"/>
                  </a:cubicBezTo>
                  <a:cubicBezTo>
                    <a:pt x="169860" y="1080078"/>
                    <a:pt x="17858" y="1060173"/>
                    <a:pt x="0" y="905621"/>
                  </a:cubicBezTo>
                  <a:lnTo>
                    <a:pt x="0" y="67266"/>
                  </a:lnTo>
                  <a:close/>
                </a:path>
                <a:path w="538146" h="1097999" fill="lighten" stroke="0" extrusionOk="0">
                  <a:moveTo>
                    <a:pt x="0" y="67266"/>
                  </a:move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lose/>
                </a:path>
                <a:path w="538146" h="1097999" fill="none" extrusionOk="0">
                  <a:moveTo>
                    <a:pt x="538126" y="67266"/>
                  </a:move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lnTo>
                    <a:pt x="538126" y="905621"/>
                  </a:lnTo>
                  <a:cubicBezTo>
                    <a:pt x="521065" y="1054327"/>
                    <a:pt x="475444" y="1042199"/>
                    <a:pt x="411949" y="1071420"/>
                  </a:cubicBezTo>
                  <a:cubicBezTo>
                    <a:pt x="348454" y="1100641"/>
                    <a:pt x="225813" y="1108578"/>
                    <a:pt x="157155" y="1080945"/>
                  </a:cubicBezTo>
                  <a:cubicBezTo>
                    <a:pt x="112311" y="1069734"/>
                    <a:pt x="17064" y="1054724"/>
                    <a:pt x="0" y="905621"/>
                  </a:cubicBezTo>
                  <a:lnTo>
                    <a:pt x="0" y="67266"/>
                  </a:lnTo>
                </a:path>
              </a:pathLst>
            </a:custGeom>
            <a:gradFill>
              <a:gsLst>
                <a:gs pos="0">
                  <a:srgbClr val="FFCC00">
                    <a:alpha val="59000"/>
                  </a:srgbClr>
                </a:gs>
                <a:gs pos="100000">
                  <a:srgbClr val="FFCC66">
                    <a:alpha val="48627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57" name="Oval 256"/>
            <p:cNvSpPr/>
            <p:nvPr/>
          </p:nvSpPr>
          <p:spPr>
            <a:xfrm>
              <a:off x="4767330" y="3203784"/>
              <a:ext cx="517765" cy="132347"/>
            </a:xfrm>
            <a:prstGeom prst="ellipse">
              <a:avLst/>
            </a:prstGeom>
            <a:gradFill>
              <a:gsLst>
                <a:gs pos="0">
                  <a:srgbClr val="FFCC00">
                    <a:alpha val="59000"/>
                  </a:srgbClr>
                </a:gs>
                <a:gs pos="100000">
                  <a:srgbClr val="FFCC66">
                    <a:alpha val="48627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3276600" y="3234690"/>
            <a:ext cx="1623065" cy="793730"/>
            <a:chOff x="5746606" y="1887228"/>
            <a:chExt cx="1623065" cy="793730"/>
          </a:xfrm>
        </p:grpSpPr>
        <p:grpSp>
          <p:nvGrpSpPr>
            <p:cNvPr id="292" name="Group 291"/>
            <p:cNvGrpSpPr/>
            <p:nvPr/>
          </p:nvGrpSpPr>
          <p:grpSpPr>
            <a:xfrm>
              <a:off x="6420024" y="1887228"/>
              <a:ext cx="43939" cy="312771"/>
              <a:chOff x="6148073" y="-674810"/>
              <a:chExt cx="43939" cy="312771"/>
            </a:xfrm>
          </p:grpSpPr>
          <p:cxnSp>
            <p:nvCxnSpPr>
              <p:cNvPr id="297" name="Straight Connector 296"/>
              <p:cNvCxnSpPr/>
              <p:nvPr/>
            </p:nvCxnSpPr>
            <p:spPr>
              <a:xfrm flipH="1" flipV="1">
                <a:off x="6169498" y="-646230"/>
                <a:ext cx="544" cy="284191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96" name="Oval 295"/>
              <p:cNvSpPr/>
              <p:nvPr/>
            </p:nvSpPr>
            <p:spPr>
              <a:xfrm>
                <a:off x="6148073" y="-67481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3" name="Group 292"/>
            <p:cNvGrpSpPr/>
            <p:nvPr/>
          </p:nvGrpSpPr>
          <p:grpSpPr>
            <a:xfrm>
              <a:off x="5746606" y="2157738"/>
              <a:ext cx="1623065" cy="523220"/>
              <a:chOff x="5474655" y="-370171"/>
              <a:chExt cx="1623065" cy="523220"/>
            </a:xfrm>
          </p:grpSpPr>
          <p:sp>
            <p:nvSpPr>
              <p:cNvPr id="294" name="Rounded Rectangle 293"/>
              <p:cNvSpPr/>
              <p:nvPr/>
            </p:nvSpPr>
            <p:spPr>
              <a:xfrm flipV="1">
                <a:off x="5535920" y="-327651"/>
                <a:ext cx="1499961" cy="43194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5474655" y="-370171"/>
                <a:ext cx="162306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Ferrous sulphate solution (FeSO</a:t>
                </a:r>
                <a:r>
                  <a:rPr lang="en-US" sz="1400" b="1" baseline="-25000" dirty="0">
                    <a:latin typeface="Baskerville Old Face" pitchFamily="18" charset="0"/>
                    <a:ea typeface="Adobe Myungjo Std M" panose="02020600000000000000" pitchFamily="18" charset="-128"/>
                  </a:rPr>
                  <a:t>4</a:t>
                </a:r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)</a:t>
                </a:r>
              </a:p>
            </p:txBody>
          </p:sp>
        </p:grpSp>
      </p:grpSp>
      <p:grpSp>
        <p:nvGrpSpPr>
          <p:cNvPr id="447" name="Group 446"/>
          <p:cNvGrpSpPr/>
          <p:nvPr/>
        </p:nvGrpSpPr>
        <p:grpSpPr>
          <a:xfrm rot="10800000">
            <a:off x="3839835" y="2078310"/>
            <a:ext cx="303537" cy="222142"/>
            <a:chOff x="2225973" y="1643175"/>
            <a:chExt cx="938683" cy="1311876"/>
          </a:xfrm>
        </p:grpSpPr>
        <p:sp>
          <p:nvSpPr>
            <p:cNvPr id="448" name="Trapezoid 3"/>
            <p:cNvSpPr/>
            <p:nvPr/>
          </p:nvSpPr>
          <p:spPr>
            <a:xfrm>
              <a:off x="2235084" y="1643175"/>
              <a:ext cx="922543" cy="1235970"/>
            </a:xfrm>
            <a:custGeom>
              <a:avLst/>
              <a:gdLst>
                <a:gd name="connsiteX0" fmla="*/ 228423 w 922542"/>
                <a:gd name="connsiteY0" fmla="*/ 163376 h 1323045"/>
                <a:gd name="connsiteX1" fmla="*/ 458838 w 922542"/>
                <a:gd name="connsiteY1" fmla="*/ 0 h 1323045"/>
                <a:gd name="connsiteX2" fmla="*/ 696176 w 922542"/>
                <a:gd name="connsiteY2" fmla="*/ 170494 h 1323045"/>
                <a:gd name="connsiteX3" fmla="*/ 922542 w 922542"/>
                <a:gd name="connsiteY3" fmla="*/ 1319723 h 1323045"/>
                <a:gd name="connsiteX4" fmla="*/ 464374 w 922542"/>
                <a:gd name="connsiteY4" fmla="*/ 1262500 h 1323045"/>
                <a:gd name="connsiteX5" fmla="*/ 0 w 922542"/>
                <a:gd name="connsiteY5" fmla="*/ 1323045 h 1323045"/>
                <a:gd name="connsiteX6" fmla="*/ 228423 w 922542"/>
                <a:gd name="connsiteY6" fmla="*/ 163376 h 1323045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51315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2542" h="1235973">
                  <a:moveTo>
                    <a:pt x="228423" y="76304"/>
                  </a:moveTo>
                  <a:cubicBezTo>
                    <a:pt x="269569" y="35602"/>
                    <a:pt x="340871" y="0"/>
                    <a:pt x="451315" y="0"/>
                  </a:cubicBezTo>
                  <a:cubicBezTo>
                    <a:pt x="606290" y="0"/>
                    <a:pt x="649232" y="67809"/>
                    <a:pt x="696176" y="83422"/>
                  </a:cubicBezTo>
                  <a:lnTo>
                    <a:pt x="922542" y="1232651"/>
                  </a:lnTo>
                  <a:cubicBezTo>
                    <a:pt x="862603" y="1199080"/>
                    <a:pt x="680109" y="1175428"/>
                    <a:pt x="464374" y="1175428"/>
                  </a:cubicBezTo>
                  <a:cubicBezTo>
                    <a:pt x="240760" y="1175428"/>
                    <a:pt x="52858" y="1200839"/>
                    <a:pt x="0" y="1235973"/>
                  </a:cubicBezTo>
                  <a:lnTo>
                    <a:pt x="228423" y="7630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9" name="Oval 448"/>
            <p:cNvSpPr/>
            <p:nvPr/>
          </p:nvSpPr>
          <p:spPr>
            <a:xfrm>
              <a:off x="2225973" y="2795508"/>
              <a:ext cx="938683" cy="159543"/>
            </a:xfrm>
            <a:prstGeom prst="ellipse">
              <a:avLst/>
            </a:prstGeom>
            <a:solidFill>
              <a:srgbClr val="A72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0" name="Oval 449"/>
            <p:cNvSpPr/>
            <p:nvPr/>
          </p:nvSpPr>
          <p:spPr>
            <a:xfrm>
              <a:off x="2604073" y="2833961"/>
              <a:ext cx="204285" cy="108968"/>
            </a:xfrm>
            <a:prstGeom prst="ellipse">
              <a:avLst/>
            </a:prstGeom>
            <a:solidFill>
              <a:srgbClr val="7A1E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1" name="Trapezoid 3"/>
            <p:cNvSpPr/>
            <p:nvPr/>
          </p:nvSpPr>
          <p:spPr>
            <a:xfrm>
              <a:off x="2366043" y="1659619"/>
              <a:ext cx="662632" cy="600354"/>
            </a:xfrm>
            <a:custGeom>
              <a:avLst/>
              <a:gdLst>
                <a:gd name="connsiteX0" fmla="*/ 228423 w 922542"/>
                <a:gd name="connsiteY0" fmla="*/ 163376 h 1323045"/>
                <a:gd name="connsiteX1" fmla="*/ 458838 w 922542"/>
                <a:gd name="connsiteY1" fmla="*/ 0 h 1323045"/>
                <a:gd name="connsiteX2" fmla="*/ 696176 w 922542"/>
                <a:gd name="connsiteY2" fmla="*/ 170494 h 1323045"/>
                <a:gd name="connsiteX3" fmla="*/ 922542 w 922542"/>
                <a:gd name="connsiteY3" fmla="*/ 1319723 h 1323045"/>
                <a:gd name="connsiteX4" fmla="*/ 464374 w 922542"/>
                <a:gd name="connsiteY4" fmla="*/ 1262500 h 1323045"/>
                <a:gd name="connsiteX5" fmla="*/ 0 w 922542"/>
                <a:gd name="connsiteY5" fmla="*/ 1323045 h 1323045"/>
                <a:gd name="connsiteX6" fmla="*/ 228423 w 922542"/>
                <a:gd name="connsiteY6" fmla="*/ 163376 h 1323045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66361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922542"/>
                <a:gd name="connsiteY0" fmla="*/ 76304 h 1235973"/>
                <a:gd name="connsiteX1" fmla="*/ 451315 w 922542"/>
                <a:gd name="connsiteY1" fmla="*/ 0 h 1235973"/>
                <a:gd name="connsiteX2" fmla="*/ 696176 w 922542"/>
                <a:gd name="connsiteY2" fmla="*/ 83422 h 1235973"/>
                <a:gd name="connsiteX3" fmla="*/ 922542 w 922542"/>
                <a:gd name="connsiteY3" fmla="*/ 1232651 h 1235973"/>
                <a:gd name="connsiteX4" fmla="*/ 464374 w 922542"/>
                <a:gd name="connsiteY4" fmla="*/ 1175428 h 1235973"/>
                <a:gd name="connsiteX5" fmla="*/ 0 w 922542"/>
                <a:gd name="connsiteY5" fmla="*/ 1235973 h 1235973"/>
                <a:gd name="connsiteX6" fmla="*/ 228423 w 922542"/>
                <a:gd name="connsiteY6" fmla="*/ 76304 h 1235973"/>
                <a:gd name="connsiteX0" fmla="*/ 228423 w 785746"/>
                <a:gd name="connsiteY0" fmla="*/ 76304 h 1235973"/>
                <a:gd name="connsiteX1" fmla="*/ 451315 w 785746"/>
                <a:gd name="connsiteY1" fmla="*/ 0 h 1235973"/>
                <a:gd name="connsiteX2" fmla="*/ 696176 w 785746"/>
                <a:gd name="connsiteY2" fmla="*/ 83422 h 1235973"/>
                <a:gd name="connsiteX3" fmla="*/ 785746 w 785746"/>
                <a:gd name="connsiteY3" fmla="*/ 573042 h 1235973"/>
                <a:gd name="connsiteX4" fmla="*/ 464374 w 785746"/>
                <a:gd name="connsiteY4" fmla="*/ 1175428 h 1235973"/>
                <a:gd name="connsiteX5" fmla="*/ 0 w 785746"/>
                <a:gd name="connsiteY5" fmla="*/ 1235973 h 1235973"/>
                <a:gd name="connsiteX6" fmla="*/ 228423 w 785746"/>
                <a:gd name="connsiteY6" fmla="*/ 76304 h 1235973"/>
                <a:gd name="connsiteX0" fmla="*/ 91627 w 648950"/>
                <a:gd name="connsiteY0" fmla="*/ 76304 h 1175430"/>
                <a:gd name="connsiteX1" fmla="*/ 314519 w 648950"/>
                <a:gd name="connsiteY1" fmla="*/ 0 h 1175430"/>
                <a:gd name="connsiteX2" fmla="*/ 559380 w 648950"/>
                <a:gd name="connsiteY2" fmla="*/ 83422 h 1175430"/>
                <a:gd name="connsiteX3" fmla="*/ 648950 w 648950"/>
                <a:gd name="connsiteY3" fmla="*/ 573042 h 1175430"/>
                <a:gd name="connsiteX4" fmla="*/ 327578 w 648950"/>
                <a:gd name="connsiteY4" fmla="*/ 1175428 h 1175430"/>
                <a:gd name="connsiteX5" fmla="*/ 0 w 648950"/>
                <a:gd name="connsiteY5" fmla="*/ 540386 h 1175430"/>
                <a:gd name="connsiteX6" fmla="*/ 91627 w 648950"/>
                <a:gd name="connsiteY6" fmla="*/ 76304 h 1175430"/>
                <a:gd name="connsiteX0" fmla="*/ 91627 w 648950"/>
                <a:gd name="connsiteY0" fmla="*/ 76304 h 618319"/>
                <a:gd name="connsiteX1" fmla="*/ 314519 w 648950"/>
                <a:gd name="connsiteY1" fmla="*/ 0 h 618319"/>
                <a:gd name="connsiteX2" fmla="*/ 559380 w 648950"/>
                <a:gd name="connsiteY2" fmla="*/ 83422 h 618319"/>
                <a:gd name="connsiteX3" fmla="*/ 648950 w 648950"/>
                <a:gd name="connsiteY3" fmla="*/ 573042 h 618319"/>
                <a:gd name="connsiteX4" fmla="*/ 0 w 648950"/>
                <a:gd name="connsiteY4" fmla="*/ 540386 h 618319"/>
                <a:gd name="connsiteX5" fmla="*/ 91627 w 648950"/>
                <a:gd name="connsiteY5" fmla="*/ 76304 h 618319"/>
                <a:gd name="connsiteX0" fmla="*/ 91627 w 648950"/>
                <a:gd name="connsiteY0" fmla="*/ 76304 h 589576"/>
                <a:gd name="connsiteX1" fmla="*/ 314519 w 648950"/>
                <a:gd name="connsiteY1" fmla="*/ 0 h 589576"/>
                <a:gd name="connsiteX2" fmla="*/ 559380 w 648950"/>
                <a:gd name="connsiteY2" fmla="*/ 83422 h 589576"/>
                <a:gd name="connsiteX3" fmla="*/ 648950 w 648950"/>
                <a:gd name="connsiteY3" fmla="*/ 573042 h 589576"/>
                <a:gd name="connsiteX4" fmla="*/ 0 w 648950"/>
                <a:gd name="connsiteY4" fmla="*/ 540386 h 589576"/>
                <a:gd name="connsiteX5" fmla="*/ 91627 w 648950"/>
                <a:gd name="connsiteY5" fmla="*/ 76304 h 589576"/>
                <a:gd name="connsiteX0" fmla="*/ 91627 w 648950"/>
                <a:gd name="connsiteY0" fmla="*/ 76304 h 573042"/>
                <a:gd name="connsiteX1" fmla="*/ 314519 w 648950"/>
                <a:gd name="connsiteY1" fmla="*/ 0 h 573042"/>
                <a:gd name="connsiteX2" fmla="*/ 559380 w 648950"/>
                <a:gd name="connsiteY2" fmla="*/ 83422 h 573042"/>
                <a:gd name="connsiteX3" fmla="*/ 648950 w 648950"/>
                <a:gd name="connsiteY3" fmla="*/ 573042 h 573042"/>
                <a:gd name="connsiteX4" fmla="*/ 0 w 648950"/>
                <a:gd name="connsiteY4" fmla="*/ 540386 h 573042"/>
                <a:gd name="connsiteX5" fmla="*/ 91627 w 648950"/>
                <a:gd name="connsiteY5" fmla="*/ 76304 h 573042"/>
                <a:gd name="connsiteX0" fmla="*/ 105308 w 662631"/>
                <a:gd name="connsiteY0" fmla="*/ 76304 h 600354"/>
                <a:gd name="connsiteX1" fmla="*/ 328200 w 662631"/>
                <a:gd name="connsiteY1" fmla="*/ 0 h 600354"/>
                <a:gd name="connsiteX2" fmla="*/ 573061 w 662631"/>
                <a:gd name="connsiteY2" fmla="*/ 83422 h 600354"/>
                <a:gd name="connsiteX3" fmla="*/ 662631 w 662631"/>
                <a:gd name="connsiteY3" fmla="*/ 573042 h 600354"/>
                <a:gd name="connsiteX4" fmla="*/ 0 w 662631"/>
                <a:gd name="connsiteY4" fmla="*/ 600354 h 600354"/>
                <a:gd name="connsiteX5" fmla="*/ 105308 w 662631"/>
                <a:gd name="connsiteY5" fmla="*/ 76304 h 6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631" h="600354">
                  <a:moveTo>
                    <a:pt x="105308" y="76304"/>
                  </a:moveTo>
                  <a:cubicBezTo>
                    <a:pt x="146454" y="35602"/>
                    <a:pt x="217756" y="0"/>
                    <a:pt x="328200" y="0"/>
                  </a:cubicBezTo>
                  <a:cubicBezTo>
                    <a:pt x="483175" y="0"/>
                    <a:pt x="526117" y="67809"/>
                    <a:pt x="573061" y="83422"/>
                  </a:cubicBezTo>
                  <a:lnTo>
                    <a:pt x="662631" y="573042"/>
                  </a:lnTo>
                  <a:cubicBezTo>
                    <a:pt x="494162" y="481303"/>
                    <a:pt x="236524" y="491255"/>
                    <a:pt x="0" y="600354"/>
                  </a:cubicBezTo>
                  <a:lnTo>
                    <a:pt x="105308" y="763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52" name="Oval 451"/>
          <p:cNvSpPr/>
          <p:nvPr/>
        </p:nvSpPr>
        <p:spPr>
          <a:xfrm rot="21323529">
            <a:off x="4034525" y="2166146"/>
            <a:ext cx="71604" cy="16993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3" name="Freeform 452"/>
          <p:cNvSpPr/>
          <p:nvPr/>
        </p:nvSpPr>
        <p:spPr>
          <a:xfrm>
            <a:off x="3846510" y="2137378"/>
            <a:ext cx="203945" cy="53372"/>
          </a:xfrm>
          <a:custGeom>
            <a:avLst/>
            <a:gdLst>
              <a:gd name="connsiteX0" fmla="*/ 55419 w 421794"/>
              <a:gd name="connsiteY0" fmla="*/ 21552 h 129309"/>
              <a:gd name="connsiteX1" fmla="*/ 113916 w 421794"/>
              <a:gd name="connsiteY1" fmla="*/ 80049 h 129309"/>
              <a:gd name="connsiteX2" fmla="*/ 421794 w 421794"/>
              <a:gd name="connsiteY2" fmla="*/ 98521 h 129309"/>
              <a:gd name="connsiteX3" fmla="*/ 107758 w 421794"/>
              <a:gd name="connsiteY3" fmla="*/ 129309 h 129309"/>
              <a:gd name="connsiteX4" fmla="*/ 3079 w 421794"/>
              <a:gd name="connsiteY4" fmla="*/ 107758 h 129309"/>
              <a:gd name="connsiteX5" fmla="*/ 0 w 421794"/>
              <a:gd name="connsiteY5" fmla="*/ 0 h 129309"/>
              <a:gd name="connsiteX6" fmla="*/ 55419 w 421794"/>
              <a:gd name="connsiteY6" fmla="*/ 21552 h 129309"/>
              <a:gd name="connsiteX0" fmla="*/ 57283 w 423658"/>
              <a:gd name="connsiteY0" fmla="*/ 21552 h 129309"/>
              <a:gd name="connsiteX1" fmla="*/ 115780 w 423658"/>
              <a:gd name="connsiteY1" fmla="*/ 80049 h 129309"/>
              <a:gd name="connsiteX2" fmla="*/ 423658 w 423658"/>
              <a:gd name="connsiteY2" fmla="*/ 98521 h 129309"/>
              <a:gd name="connsiteX3" fmla="*/ 109622 w 423658"/>
              <a:gd name="connsiteY3" fmla="*/ 129309 h 129309"/>
              <a:gd name="connsiteX4" fmla="*/ 180 w 423658"/>
              <a:gd name="connsiteY4" fmla="*/ 93470 h 129309"/>
              <a:gd name="connsiteX5" fmla="*/ 1864 w 423658"/>
              <a:gd name="connsiteY5" fmla="*/ 0 h 129309"/>
              <a:gd name="connsiteX6" fmla="*/ 57283 w 423658"/>
              <a:gd name="connsiteY6" fmla="*/ 21552 h 129309"/>
              <a:gd name="connsiteX0" fmla="*/ 57283 w 423658"/>
              <a:gd name="connsiteY0" fmla="*/ 21552 h 124547"/>
              <a:gd name="connsiteX1" fmla="*/ 115780 w 423658"/>
              <a:gd name="connsiteY1" fmla="*/ 80049 h 124547"/>
              <a:gd name="connsiteX2" fmla="*/ 423658 w 423658"/>
              <a:gd name="connsiteY2" fmla="*/ 98521 h 124547"/>
              <a:gd name="connsiteX3" fmla="*/ 109622 w 423658"/>
              <a:gd name="connsiteY3" fmla="*/ 124547 h 124547"/>
              <a:gd name="connsiteX4" fmla="*/ 180 w 423658"/>
              <a:gd name="connsiteY4" fmla="*/ 93470 h 124547"/>
              <a:gd name="connsiteX5" fmla="*/ 1864 w 423658"/>
              <a:gd name="connsiteY5" fmla="*/ 0 h 124547"/>
              <a:gd name="connsiteX6" fmla="*/ 57283 w 423658"/>
              <a:gd name="connsiteY6" fmla="*/ 21552 h 124547"/>
              <a:gd name="connsiteX0" fmla="*/ 57283 w 423658"/>
              <a:gd name="connsiteY0" fmla="*/ 21552 h 124888"/>
              <a:gd name="connsiteX1" fmla="*/ 115780 w 423658"/>
              <a:gd name="connsiteY1" fmla="*/ 80049 h 124888"/>
              <a:gd name="connsiteX2" fmla="*/ 423658 w 423658"/>
              <a:gd name="connsiteY2" fmla="*/ 98521 h 124888"/>
              <a:gd name="connsiteX3" fmla="*/ 109622 w 423658"/>
              <a:gd name="connsiteY3" fmla="*/ 124547 h 124888"/>
              <a:gd name="connsiteX4" fmla="*/ 180 w 423658"/>
              <a:gd name="connsiteY4" fmla="*/ 93470 h 124888"/>
              <a:gd name="connsiteX5" fmla="*/ 1864 w 423658"/>
              <a:gd name="connsiteY5" fmla="*/ 0 h 124888"/>
              <a:gd name="connsiteX6" fmla="*/ 57283 w 423658"/>
              <a:gd name="connsiteY6" fmla="*/ 21552 h 124888"/>
              <a:gd name="connsiteX0" fmla="*/ 57283 w 337933"/>
              <a:gd name="connsiteY0" fmla="*/ 21552 h 131009"/>
              <a:gd name="connsiteX1" fmla="*/ 115780 w 337933"/>
              <a:gd name="connsiteY1" fmla="*/ 80049 h 131009"/>
              <a:gd name="connsiteX2" fmla="*/ 337933 w 337933"/>
              <a:gd name="connsiteY2" fmla="*/ 127096 h 131009"/>
              <a:gd name="connsiteX3" fmla="*/ 109622 w 337933"/>
              <a:gd name="connsiteY3" fmla="*/ 124547 h 131009"/>
              <a:gd name="connsiteX4" fmla="*/ 180 w 337933"/>
              <a:gd name="connsiteY4" fmla="*/ 93470 h 131009"/>
              <a:gd name="connsiteX5" fmla="*/ 1864 w 337933"/>
              <a:gd name="connsiteY5" fmla="*/ 0 h 131009"/>
              <a:gd name="connsiteX6" fmla="*/ 57283 w 337933"/>
              <a:gd name="connsiteY6" fmla="*/ 21552 h 131009"/>
              <a:gd name="connsiteX0" fmla="*/ 57283 w 402227"/>
              <a:gd name="connsiteY0" fmla="*/ 21552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57283 w 402227"/>
              <a:gd name="connsiteY6" fmla="*/ 21552 h 126828"/>
              <a:gd name="connsiteX0" fmla="*/ 107289 w 402227"/>
              <a:gd name="connsiteY0" fmla="*/ 33458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26828"/>
              <a:gd name="connsiteX1" fmla="*/ 139593 w 402227"/>
              <a:gd name="connsiteY1" fmla="*/ 94336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32551"/>
              <a:gd name="connsiteX1" fmla="*/ 139593 w 402227"/>
              <a:gd name="connsiteY1" fmla="*/ 94336 h 132551"/>
              <a:gd name="connsiteX2" fmla="*/ 402227 w 402227"/>
              <a:gd name="connsiteY2" fmla="*/ 119952 h 132551"/>
              <a:gd name="connsiteX3" fmla="*/ 102478 w 402227"/>
              <a:gd name="connsiteY3" fmla="*/ 131691 h 132551"/>
              <a:gd name="connsiteX4" fmla="*/ 180 w 402227"/>
              <a:gd name="connsiteY4" fmla="*/ 93470 h 132551"/>
              <a:gd name="connsiteX5" fmla="*/ 1864 w 402227"/>
              <a:gd name="connsiteY5" fmla="*/ 0 h 132551"/>
              <a:gd name="connsiteX6" fmla="*/ 107289 w 402227"/>
              <a:gd name="connsiteY6" fmla="*/ 33458 h 132551"/>
              <a:gd name="connsiteX0" fmla="*/ 105425 w 400363"/>
              <a:gd name="connsiteY0" fmla="*/ 33458 h 132551"/>
              <a:gd name="connsiteX1" fmla="*/ 137729 w 400363"/>
              <a:gd name="connsiteY1" fmla="*/ 94336 h 132551"/>
              <a:gd name="connsiteX2" fmla="*/ 400363 w 400363"/>
              <a:gd name="connsiteY2" fmla="*/ 119952 h 132551"/>
              <a:gd name="connsiteX3" fmla="*/ 100614 w 400363"/>
              <a:gd name="connsiteY3" fmla="*/ 131691 h 132551"/>
              <a:gd name="connsiteX4" fmla="*/ 698 w 400363"/>
              <a:gd name="connsiteY4" fmla="*/ 102995 h 132551"/>
              <a:gd name="connsiteX5" fmla="*/ 0 w 400363"/>
              <a:gd name="connsiteY5" fmla="*/ 0 h 132551"/>
              <a:gd name="connsiteX6" fmla="*/ 105425 w 400363"/>
              <a:gd name="connsiteY6" fmla="*/ 33458 h 132551"/>
              <a:gd name="connsiteX0" fmla="*/ 105425 w 400363"/>
              <a:gd name="connsiteY0" fmla="*/ 33458 h 137507"/>
              <a:gd name="connsiteX1" fmla="*/ 137729 w 400363"/>
              <a:gd name="connsiteY1" fmla="*/ 94336 h 137507"/>
              <a:gd name="connsiteX2" fmla="*/ 400363 w 400363"/>
              <a:gd name="connsiteY2" fmla="*/ 119952 h 137507"/>
              <a:gd name="connsiteX3" fmla="*/ 100614 w 400363"/>
              <a:gd name="connsiteY3" fmla="*/ 131691 h 137507"/>
              <a:gd name="connsiteX4" fmla="*/ 698 w 400363"/>
              <a:gd name="connsiteY4" fmla="*/ 102995 h 137507"/>
              <a:gd name="connsiteX5" fmla="*/ 0 w 400363"/>
              <a:gd name="connsiteY5" fmla="*/ 0 h 137507"/>
              <a:gd name="connsiteX6" fmla="*/ 105425 w 400363"/>
              <a:gd name="connsiteY6" fmla="*/ 33458 h 137507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56779 w 400363"/>
              <a:gd name="connsiteY1" fmla="*/ 99099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34073"/>
              <a:gd name="connsiteY0" fmla="*/ 21552 h 153251"/>
              <a:gd name="connsiteX1" fmla="*/ 156779 w 434073"/>
              <a:gd name="connsiteY1" fmla="*/ 99099 h 153251"/>
              <a:gd name="connsiteX2" fmla="*/ 434073 w 434073"/>
              <a:gd name="connsiteY2" fmla="*/ 141021 h 153251"/>
              <a:gd name="connsiteX3" fmla="*/ 100614 w 434073"/>
              <a:gd name="connsiteY3" fmla="*/ 131691 h 153251"/>
              <a:gd name="connsiteX4" fmla="*/ 698 w 434073"/>
              <a:gd name="connsiteY4" fmla="*/ 102995 h 153251"/>
              <a:gd name="connsiteX5" fmla="*/ 0 w 434073"/>
              <a:gd name="connsiteY5" fmla="*/ 0 h 153251"/>
              <a:gd name="connsiteX6" fmla="*/ 103044 w 434073"/>
              <a:gd name="connsiteY6" fmla="*/ 21552 h 153251"/>
              <a:gd name="connsiteX0" fmla="*/ 103044 w 434073"/>
              <a:gd name="connsiteY0" fmla="*/ 21552 h 148605"/>
              <a:gd name="connsiteX1" fmla="*/ 156779 w 434073"/>
              <a:gd name="connsiteY1" fmla="*/ 9909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  <a:gd name="connsiteX0" fmla="*/ 103044 w 434073"/>
              <a:gd name="connsiteY0" fmla="*/ 21552 h 148605"/>
              <a:gd name="connsiteX1" fmla="*/ 177740 w 434073"/>
              <a:gd name="connsiteY1" fmla="*/ 9385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073" h="148605">
                <a:moveTo>
                  <a:pt x="103044" y="21552"/>
                </a:moveTo>
                <a:cubicBezTo>
                  <a:pt x="96999" y="46767"/>
                  <a:pt x="122569" y="73948"/>
                  <a:pt x="177740" y="93859"/>
                </a:cubicBezTo>
                <a:cubicBezTo>
                  <a:pt x="232912" y="113771"/>
                  <a:pt x="310665" y="138199"/>
                  <a:pt x="434073" y="141021"/>
                </a:cubicBezTo>
                <a:cubicBezTo>
                  <a:pt x="303909" y="155884"/>
                  <a:pt x="219580" y="146829"/>
                  <a:pt x="100614" y="131691"/>
                </a:cubicBezTo>
                <a:cubicBezTo>
                  <a:pt x="65721" y="124507"/>
                  <a:pt x="18658" y="124546"/>
                  <a:pt x="698" y="102995"/>
                </a:cubicBezTo>
                <a:cubicBezTo>
                  <a:pt x="-328" y="67076"/>
                  <a:pt x="1026" y="35919"/>
                  <a:pt x="0" y="0"/>
                </a:cubicBezTo>
                <a:cubicBezTo>
                  <a:pt x="35142" y="11153"/>
                  <a:pt x="53614" y="24686"/>
                  <a:pt x="103044" y="21552"/>
                </a:cubicBezTo>
                <a:close/>
              </a:path>
            </a:pathLst>
          </a:custGeom>
          <a:solidFill>
            <a:schemeClr val="bg1">
              <a:lumMod val="8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4" name="Rounded Rectangle 8"/>
          <p:cNvSpPr/>
          <p:nvPr/>
        </p:nvSpPr>
        <p:spPr>
          <a:xfrm>
            <a:off x="3846686" y="2134742"/>
            <a:ext cx="275225" cy="56008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70" name="Group 269"/>
          <p:cNvGrpSpPr/>
          <p:nvPr/>
        </p:nvGrpSpPr>
        <p:grpSpPr>
          <a:xfrm>
            <a:off x="2827020" y="2174059"/>
            <a:ext cx="1168894" cy="523220"/>
            <a:chOff x="5466409" y="1979029"/>
            <a:chExt cx="1168894" cy="523220"/>
          </a:xfrm>
        </p:grpSpPr>
        <p:grpSp>
          <p:nvGrpSpPr>
            <p:cNvPr id="271" name="Group 270"/>
            <p:cNvGrpSpPr/>
            <p:nvPr/>
          </p:nvGrpSpPr>
          <p:grpSpPr>
            <a:xfrm>
              <a:off x="6204494" y="2214304"/>
              <a:ext cx="430809" cy="46180"/>
              <a:chOff x="5932543" y="-347734"/>
              <a:chExt cx="430809" cy="46180"/>
            </a:xfrm>
          </p:grpSpPr>
          <p:sp>
            <p:nvSpPr>
              <p:cNvPr id="275" name="Oval 274"/>
              <p:cNvSpPr/>
              <p:nvPr/>
            </p:nvSpPr>
            <p:spPr>
              <a:xfrm>
                <a:off x="6319413" y="-347734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76" name="Straight Connector 275"/>
              <p:cNvCxnSpPr/>
              <p:nvPr/>
            </p:nvCxnSpPr>
            <p:spPr>
              <a:xfrm flipV="1">
                <a:off x="5932543" y="-317841"/>
                <a:ext cx="388543" cy="1844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72" name="Group 271"/>
            <p:cNvGrpSpPr/>
            <p:nvPr/>
          </p:nvGrpSpPr>
          <p:grpSpPr>
            <a:xfrm>
              <a:off x="5466409" y="1979029"/>
              <a:ext cx="854867" cy="523220"/>
              <a:chOff x="5194458" y="-548880"/>
              <a:chExt cx="854867" cy="523220"/>
            </a:xfrm>
          </p:grpSpPr>
          <p:sp>
            <p:nvSpPr>
              <p:cNvPr id="273" name="Rounded Rectangle 272"/>
              <p:cNvSpPr/>
              <p:nvPr/>
            </p:nvSpPr>
            <p:spPr>
              <a:xfrm flipV="1">
                <a:off x="5325700" y="-508167"/>
                <a:ext cx="606843" cy="4160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5194458" y="-548880"/>
                <a:ext cx="8548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Test</a:t>
                </a:r>
              </a:p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 </a:t>
                </a:r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tube</a:t>
                </a:r>
              </a:p>
            </p:txBody>
          </p:sp>
        </p:grpSp>
      </p:grpSp>
      <p:grpSp>
        <p:nvGrpSpPr>
          <p:cNvPr id="284" name="Group 283"/>
          <p:cNvGrpSpPr/>
          <p:nvPr/>
        </p:nvGrpSpPr>
        <p:grpSpPr>
          <a:xfrm>
            <a:off x="4038600" y="2104173"/>
            <a:ext cx="945649" cy="307777"/>
            <a:chOff x="5544721" y="2037296"/>
            <a:chExt cx="945649" cy="307777"/>
          </a:xfrm>
        </p:grpSpPr>
        <p:grpSp>
          <p:nvGrpSpPr>
            <p:cNvPr id="285" name="Group 284"/>
            <p:cNvGrpSpPr/>
            <p:nvPr/>
          </p:nvGrpSpPr>
          <p:grpSpPr>
            <a:xfrm>
              <a:off x="5544721" y="2184143"/>
              <a:ext cx="316705" cy="46180"/>
              <a:chOff x="5272770" y="-377895"/>
              <a:chExt cx="316705" cy="46180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272770" y="-37789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90" name="Straight Connector 289"/>
              <p:cNvCxnSpPr/>
              <p:nvPr/>
            </p:nvCxnSpPr>
            <p:spPr>
              <a:xfrm>
                <a:off x="5316275" y="-354419"/>
                <a:ext cx="273200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86" name="Group 285"/>
            <p:cNvGrpSpPr/>
            <p:nvPr/>
          </p:nvGrpSpPr>
          <p:grpSpPr>
            <a:xfrm>
              <a:off x="5710177" y="2037296"/>
              <a:ext cx="780193" cy="307777"/>
              <a:chOff x="5438226" y="-490613"/>
              <a:chExt cx="780193" cy="307777"/>
            </a:xfrm>
          </p:grpSpPr>
          <p:sp>
            <p:nvSpPr>
              <p:cNvPr id="287" name="Rounded Rectangle 286"/>
              <p:cNvSpPr/>
              <p:nvPr/>
            </p:nvSpPr>
            <p:spPr>
              <a:xfrm flipV="1">
                <a:off x="5511877" y="-448884"/>
                <a:ext cx="640859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5438226" y="-490613"/>
                <a:ext cx="78019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Thread</a:t>
                </a:r>
              </a:p>
            </p:txBody>
          </p:sp>
        </p:grpSp>
      </p:grpSp>
      <p:grpSp>
        <p:nvGrpSpPr>
          <p:cNvPr id="241" name="Group 240"/>
          <p:cNvGrpSpPr/>
          <p:nvPr/>
        </p:nvGrpSpPr>
        <p:grpSpPr>
          <a:xfrm>
            <a:off x="1444598" y="2271813"/>
            <a:ext cx="1250740" cy="307777"/>
            <a:chOff x="4856917" y="2049996"/>
            <a:chExt cx="1250740" cy="307777"/>
          </a:xfrm>
        </p:grpSpPr>
        <p:grpSp>
          <p:nvGrpSpPr>
            <p:cNvPr id="242" name="Group 241"/>
            <p:cNvGrpSpPr/>
            <p:nvPr/>
          </p:nvGrpSpPr>
          <p:grpSpPr>
            <a:xfrm>
              <a:off x="4856917" y="2180968"/>
              <a:ext cx="362628" cy="46180"/>
              <a:chOff x="4584966" y="-381070"/>
              <a:chExt cx="362628" cy="46180"/>
            </a:xfrm>
          </p:grpSpPr>
          <p:sp>
            <p:nvSpPr>
              <p:cNvPr id="246" name="Oval 245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4630419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43" name="Group 242"/>
            <p:cNvGrpSpPr/>
            <p:nvPr/>
          </p:nvGrpSpPr>
          <p:grpSpPr>
            <a:xfrm>
              <a:off x="5030911" y="2049996"/>
              <a:ext cx="1076746" cy="307777"/>
              <a:chOff x="4758960" y="-477913"/>
              <a:chExt cx="1076746" cy="307777"/>
            </a:xfrm>
          </p:grpSpPr>
          <p:sp>
            <p:nvSpPr>
              <p:cNvPr id="244" name="Rounded Rectangle 243"/>
              <p:cNvSpPr/>
              <p:nvPr/>
            </p:nvSpPr>
            <p:spPr>
              <a:xfrm flipV="1">
                <a:off x="4885623" y="-448884"/>
                <a:ext cx="821862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4758960" y="-477913"/>
                <a:ext cx="10767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Test tube</a:t>
                </a:r>
              </a:p>
            </p:txBody>
          </p:sp>
        </p:grpSp>
      </p:grpSp>
      <p:grpSp>
        <p:nvGrpSpPr>
          <p:cNvPr id="248" name="Group 247"/>
          <p:cNvGrpSpPr/>
          <p:nvPr/>
        </p:nvGrpSpPr>
        <p:grpSpPr>
          <a:xfrm>
            <a:off x="228600" y="2649836"/>
            <a:ext cx="1099158" cy="523220"/>
            <a:chOff x="5531383" y="2038091"/>
            <a:chExt cx="1099158" cy="523220"/>
          </a:xfrm>
        </p:grpSpPr>
        <p:grpSp>
          <p:nvGrpSpPr>
            <p:cNvPr id="249" name="Group 248"/>
            <p:cNvGrpSpPr/>
            <p:nvPr/>
          </p:nvGrpSpPr>
          <p:grpSpPr>
            <a:xfrm>
              <a:off x="6207013" y="2173825"/>
              <a:ext cx="423528" cy="46180"/>
              <a:chOff x="5935062" y="-388213"/>
              <a:chExt cx="423528" cy="46180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6314651" y="-388213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4" name="Straight Connector 253"/>
              <p:cNvCxnSpPr/>
              <p:nvPr/>
            </p:nvCxnSpPr>
            <p:spPr>
              <a:xfrm>
                <a:off x="5935062" y="-376544"/>
                <a:ext cx="384353" cy="14505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50" name="Group 249"/>
            <p:cNvGrpSpPr/>
            <p:nvPr/>
          </p:nvGrpSpPr>
          <p:grpSpPr>
            <a:xfrm>
              <a:off x="5531383" y="2038091"/>
              <a:ext cx="780193" cy="523220"/>
              <a:chOff x="5259432" y="-489818"/>
              <a:chExt cx="780193" cy="523220"/>
            </a:xfrm>
          </p:grpSpPr>
          <p:sp>
            <p:nvSpPr>
              <p:cNvPr id="251" name="Rounded Rectangle 250"/>
              <p:cNvSpPr/>
              <p:nvPr/>
            </p:nvSpPr>
            <p:spPr>
              <a:xfrm flipV="1">
                <a:off x="5371963" y="-426045"/>
                <a:ext cx="563099" cy="4366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5259432" y="-489818"/>
                <a:ext cx="78019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Iron nail</a:t>
                </a:r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271386" y="2227658"/>
            <a:ext cx="1078557" cy="307777"/>
            <a:chOff x="5531383" y="2049996"/>
            <a:chExt cx="1078557" cy="307777"/>
          </a:xfrm>
        </p:grpSpPr>
        <p:grpSp>
          <p:nvGrpSpPr>
            <p:cNvPr id="278" name="Group 277"/>
            <p:cNvGrpSpPr/>
            <p:nvPr/>
          </p:nvGrpSpPr>
          <p:grpSpPr>
            <a:xfrm>
              <a:off x="6247521" y="2180968"/>
              <a:ext cx="362419" cy="46180"/>
              <a:chOff x="5975570" y="-381070"/>
              <a:chExt cx="362419" cy="46180"/>
            </a:xfrm>
          </p:grpSpPr>
          <p:sp>
            <p:nvSpPr>
              <p:cNvPr id="282" name="Oval 281"/>
              <p:cNvSpPr/>
              <p:nvPr/>
            </p:nvSpPr>
            <p:spPr>
              <a:xfrm>
                <a:off x="6294050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83" name="Straight Connector 282"/>
              <p:cNvCxnSpPr/>
              <p:nvPr/>
            </p:nvCxnSpPr>
            <p:spPr>
              <a:xfrm>
                <a:off x="5975570" y="-35441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79" name="Group 278"/>
            <p:cNvGrpSpPr/>
            <p:nvPr/>
          </p:nvGrpSpPr>
          <p:grpSpPr>
            <a:xfrm>
              <a:off x="5531383" y="2049996"/>
              <a:ext cx="780193" cy="307777"/>
              <a:chOff x="5259432" y="-477913"/>
              <a:chExt cx="780193" cy="307777"/>
            </a:xfrm>
          </p:grpSpPr>
          <p:sp>
            <p:nvSpPr>
              <p:cNvPr id="280" name="Rounded Rectangle 279"/>
              <p:cNvSpPr/>
              <p:nvPr/>
            </p:nvSpPr>
            <p:spPr>
              <a:xfrm flipV="1">
                <a:off x="5303062" y="-448884"/>
                <a:ext cx="700900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5259432" y="-477913"/>
                <a:ext cx="78019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Thread</a:t>
                </a:r>
              </a:p>
            </p:txBody>
          </p:sp>
        </p:grpSp>
      </p:grpSp>
      <p:grpSp>
        <p:nvGrpSpPr>
          <p:cNvPr id="309" name="Group 308"/>
          <p:cNvGrpSpPr/>
          <p:nvPr/>
        </p:nvGrpSpPr>
        <p:grpSpPr>
          <a:xfrm>
            <a:off x="1246295" y="2805267"/>
            <a:ext cx="240120" cy="596746"/>
            <a:chOff x="764389" y="3364849"/>
            <a:chExt cx="538126" cy="1097999"/>
          </a:xfrm>
        </p:grpSpPr>
        <p:sp>
          <p:nvSpPr>
            <p:cNvPr id="310" name="Can 6"/>
            <p:cNvSpPr/>
            <p:nvPr/>
          </p:nvSpPr>
          <p:spPr>
            <a:xfrm>
              <a:off x="764389" y="3364849"/>
              <a:ext cx="538126" cy="1097999"/>
            </a:xfrm>
            <a:custGeom>
              <a:avLst/>
              <a:gdLst>
                <a:gd name="connsiteX0" fmla="*/ 0 w 538126"/>
                <a:gd name="connsiteY0" fmla="*/ 67266 h 972887"/>
                <a:gd name="connsiteX1" fmla="*/ 269063 w 538126"/>
                <a:gd name="connsiteY1" fmla="*/ 134532 h 972887"/>
                <a:gd name="connsiteX2" fmla="*/ 538126 w 538126"/>
                <a:gd name="connsiteY2" fmla="*/ 67266 h 972887"/>
                <a:gd name="connsiteX3" fmla="*/ 538126 w 538126"/>
                <a:gd name="connsiteY3" fmla="*/ 905621 h 972887"/>
                <a:gd name="connsiteX4" fmla="*/ 269063 w 538126"/>
                <a:gd name="connsiteY4" fmla="*/ 972887 h 972887"/>
                <a:gd name="connsiteX5" fmla="*/ 0 w 538126"/>
                <a:gd name="connsiteY5" fmla="*/ 905621 h 972887"/>
                <a:gd name="connsiteX6" fmla="*/ 0 w 538126"/>
                <a:gd name="connsiteY6" fmla="*/ 67266 h 972887"/>
                <a:gd name="connsiteX0" fmla="*/ 0 w 538126"/>
                <a:gd name="connsiteY0" fmla="*/ 67266 h 972887"/>
                <a:gd name="connsiteX1" fmla="*/ 269063 w 538126"/>
                <a:gd name="connsiteY1" fmla="*/ 0 h 972887"/>
                <a:gd name="connsiteX2" fmla="*/ 538126 w 538126"/>
                <a:gd name="connsiteY2" fmla="*/ 67266 h 972887"/>
                <a:gd name="connsiteX3" fmla="*/ 269063 w 538126"/>
                <a:gd name="connsiteY3" fmla="*/ 134532 h 972887"/>
                <a:gd name="connsiteX4" fmla="*/ 0 w 538126"/>
                <a:gd name="connsiteY4" fmla="*/ 67266 h 972887"/>
                <a:gd name="connsiteX0" fmla="*/ 538126 w 538126"/>
                <a:gd name="connsiteY0" fmla="*/ 67266 h 972887"/>
                <a:gd name="connsiteX1" fmla="*/ 269063 w 538126"/>
                <a:gd name="connsiteY1" fmla="*/ 134532 h 972887"/>
                <a:gd name="connsiteX2" fmla="*/ 0 w 538126"/>
                <a:gd name="connsiteY2" fmla="*/ 67266 h 972887"/>
                <a:gd name="connsiteX3" fmla="*/ 269063 w 538126"/>
                <a:gd name="connsiteY3" fmla="*/ 0 h 972887"/>
                <a:gd name="connsiteX4" fmla="*/ 538126 w 538126"/>
                <a:gd name="connsiteY4" fmla="*/ 67266 h 972887"/>
                <a:gd name="connsiteX5" fmla="*/ 538126 w 538126"/>
                <a:gd name="connsiteY5" fmla="*/ 905621 h 972887"/>
                <a:gd name="connsiteX6" fmla="*/ 269063 w 538126"/>
                <a:gd name="connsiteY6" fmla="*/ 972887 h 972887"/>
                <a:gd name="connsiteX7" fmla="*/ 0 w 538126"/>
                <a:gd name="connsiteY7" fmla="*/ 905621 h 972887"/>
                <a:gd name="connsiteX8" fmla="*/ 0 w 538126"/>
                <a:gd name="connsiteY8" fmla="*/ 67266 h 972887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269063 w 538126"/>
                <a:gd name="connsiteY6" fmla="*/ 972887 h 986832"/>
                <a:gd name="connsiteX7" fmla="*/ 102386 w 538126"/>
                <a:gd name="connsiteY7" fmla="*/ 961883 h 986832"/>
                <a:gd name="connsiteX8" fmla="*/ 0 w 538126"/>
                <a:gd name="connsiteY8" fmla="*/ 905621 h 986832"/>
                <a:gd name="connsiteX9" fmla="*/ 0 w 538126"/>
                <a:gd name="connsiteY9" fmla="*/ 67266 h 986832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435761 w 538126"/>
                <a:gd name="connsiteY6" fmla="*/ 959501 h 986832"/>
                <a:gd name="connsiteX7" fmla="*/ 269063 w 538126"/>
                <a:gd name="connsiteY7" fmla="*/ 972887 h 986832"/>
                <a:gd name="connsiteX8" fmla="*/ 102386 w 538126"/>
                <a:gd name="connsiteY8" fmla="*/ 961883 h 986832"/>
                <a:gd name="connsiteX9" fmla="*/ 0 w 538126"/>
                <a:gd name="connsiteY9" fmla="*/ 905621 h 986832"/>
                <a:gd name="connsiteX10" fmla="*/ 0 w 538126"/>
                <a:gd name="connsiteY10" fmla="*/ 67266 h 986832"/>
                <a:gd name="connsiteX0" fmla="*/ 0 w 538126"/>
                <a:gd name="connsiteY0" fmla="*/ 67266 h 1087694"/>
                <a:gd name="connsiteX1" fmla="*/ 269063 w 538126"/>
                <a:gd name="connsiteY1" fmla="*/ 134532 h 1087694"/>
                <a:gd name="connsiteX2" fmla="*/ 538126 w 538126"/>
                <a:gd name="connsiteY2" fmla="*/ 67266 h 1087694"/>
                <a:gd name="connsiteX3" fmla="*/ 538126 w 538126"/>
                <a:gd name="connsiteY3" fmla="*/ 905621 h 1087694"/>
                <a:gd name="connsiteX4" fmla="*/ 269063 w 538126"/>
                <a:gd name="connsiteY4" fmla="*/ 972887 h 1087694"/>
                <a:gd name="connsiteX5" fmla="*/ 0 w 538126"/>
                <a:gd name="connsiteY5" fmla="*/ 905621 h 1087694"/>
                <a:gd name="connsiteX6" fmla="*/ 0 w 538126"/>
                <a:gd name="connsiteY6" fmla="*/ 67266 h 1087694"/>
                <a:gd name="connsiteX0" fmla="*/ 0 w 538126"/>
                <a:gd name="connsiteY0" fmla="*/ 67266 h 1087694"/>
                <a:gd name="connsiteX1" fmla="*/ 269063 w 538126"/>
                <a:gd name="connsiteY1" fmla="*/ 0 h 1087694"/>
                <a:gd name="connsiteX2" fmla="*/ 538126 w 538126"/>
                <a:gd name="connsiteY2" fmla="*/ 67266 h 1087694"/>
                <a:gd name="connsiteX3" fmla="*/ 269063 w 538126"/>
                <a:gd name="connsiteY3" fmla="*/ 134532 h 1087694"/>
                <a:gd name="connsiteX4" fmla="*/ 0 w 538126"/>
                <a:gd name="connsiteY4" fmla="*/ 67266 h 1087694"/>
                <a:gd name="connsiteX0" fmla="*/ 538126 w 538126"/>
                <a:gd name="connsiteY0" fmla="*/ 67266 h 1087694"/>
                <a:gd name="connsiteX1" fmla="*/ 269063 w 538126"/>
                <a:gd name="connsiteY1" fmla="*/ 134532 h 1087694"/>
                <a:gd name="connsiteX2" fmla="*/ 0 w 538126"/>
                <a:gd name="connsiteY2" fmla="*/ 67266 h 1087694"/>
                <a:gd name="connsiteX3" fmla="*/ 269063 w 538126"/>
                <a:gd name="connsiteY3" fmla="*/ 0 h 1087694"/>
                <a:gd name="connsiteX4" fmla="*/ 538126 w 538126"/>
                <a:gd name="connsiteY4" fmla="*/ 67266 h 1087694"/>
                <a:gd name="connsiteX5" fmla="*/ 538126 w 538126"/>
                <a:gd name="connsiteY5" fmla="*/ 905621 h 1087694"/>
                <a:gd name="connsiteX6" fmla="*/ 435761 w 538126"/>
                <a:gd name="connsiteY6" fmla="*/ 959501 h 1087694"/>
                <a:gd name="connsiteX7" fmla="*/ 276207 w 538126"/>
                <a:gd name="connsiteY7" fmla="*/ 1087187 h 1087694"/>
                <a:gd name="connsiteX8" fmla="*/ 102386 w 538126"/>
                <a:gd name="connsiteY8" fmla="*/ 961883 h 1087694"/>
                <a:gd name="connsiteX9" fmla="*/ 0 w 538126"/>
                <a:gd name="connsiteY9" fmla="*/ 905621 h 1087694"/>
                <a:gd name="connsiteX10" fmla="*/ 0 w 538126"/>
                <a:gd name="connsiteY10" fmla="*/ 67266 h 1087694"/>
                <a:gd name="connsiteX0" fmla="*/ 0 w 538126"/>
                <a:gd name="connsiteY0" fmla="*/ 67266 h 1094029"/>
                <a:gd name="connsiteX1" fmla="*/ 269063 w 538126"/>
                <a:gd name="connsiteY1" fmla="*/ 134532 h 1094029"/>
                <a:gd name="connsiteX2" fmla="*/ 538126 w 538126"/>
                <a:gd name="connsiteY2" fmla="*/ 67266 h 1094029"/>
                <a:gd name="connsiteX3" fmla="*/ 538126 w 538126"/>
                <a:gd name="connsiteY3" fmla="*/ 905621 h 1094029"/>
                <a:gd name="connsiteX4" fmla="*/ 269063 w 538126"/>
                <a:gd name="connsiteY4" fmla="*/ 972887 h 1094029"/>
                <a:gd name="connsiteX5" fmla="*/ 0 w 538126"/>
                <a:gd name="connsiteY5" fmla="*/ 905621 h 1094029"/>
                <a:gd name="connsiteX6" fmla="*/ 0 w 538126"/>
                <a:gd name="connsiteY6" fmla="*/ 67266 h 1094029"/>
                <a:gd name="connsiteX0" fmla="*/ 0 w 538126"/>
                <a:gd name="connsiteY0" fmla="*/ 67266 h 1094029"/>
                <a:gd name="connsiteX1" fmla="*/ 269063 w 538126"/>
                <a:gd name="connsiteY1" fmla="*/ 0 h 1094029"/>
                <a:gd name="connsiteX2" fmla="*/ 538126 w 538126"/>
                <a:gd name="connsiteY2" fmla="*/ 67266 h 1094029"/>
                <a:gd name="connsiteX3" fmla="*/ 269063 w 538126"/>
                <a:gd name="connsiteY3" fmla="*/ 134532 h 1094029"/>
                <a:gd name="connsiteX4" fmla="*/ 0 w 538126"/>
                <a:gd name="connsiteY4" fmla="*/ 67266 h 1094029"/>
                <a:gd name="connsiteX0" fmla="*/ 538126 w 538126"/>
                <a:gd name="connsiteY0" fmla="*/ 67266 h 1094029"/>
                <a:gd name="connsiteX1" fmla="*/ 269063 w 538126"/>
                <a:gd name="connsiteY1" fmla="*/ 134532 h 1094029"/>
                <a:gd name="connsiteX2" fmla="*/ 0 w 538126"/>
                <a:gd name="connsiteY2" fmla="*/ 67266 h 1094029"/>
                <a:gd name="connsiteX3" fmla="*/ 269063 w 538126"/>
                <a:gd name="connsiteY3" fmla="*/ 0 h 1094029"/>
                <a:gd name="connsiteX4" fmla="*/ 538126 w 538126"/>
                <a:gd name="connsiteY4" fmla="*/ 67266 h 1094029"/>
                <a:gd name="connsiteX5" fmla="*/ 538126 w 538126"/>
                <a:gd name="connsiteY5" fmla="*/ 905621 h 1094029"/>
                <a:gd name="connsiteX6" fmla="*/ 411949 w 538126"/>
                <a:gd name="connsiteY6" fmla="*/ 1071420 h 1094029"/>
                <a:gd name="connsiteX7" fmla="*/ 276207 w 538126"/>
                <a:gd name="connsiteY7" fmla="*/ 1087187 h 1094029"/>
                <a:gd name="connsiteX8" fmla="*/ 102386 w 538126"/>
                <a:gd name="connsiteY8" fmla="*/ 961883 h 1094029"/>
                <a:gd name="connsiteX9" fmla="*/ 0 w 538126"/>
                <a:gd name="connsiteY9" fmla="*/ 905621 h 1094029"/>
                <a:gd name="connsiteX10" fmla="*/ 0 w 538126"/>
                <a:gd name="connsiteY10" fmla="*/ 67266 h 1094029"/>
                <a:gd name="connsiteX0" fmla="*/ 0 w 538126"/>
                <a:gd name="connsiteY0" fmla="*/ 67266 h 1088928"/>
                <a:gd name="connsiteX1" fmla="*/ 269063 w 538126"/>
                <a:gd name="connsiteY1" fmla="*/ 134532 h 1088928"/>
                <a:gd name="connsiteX2" fmla="*/ 538126 w 538126"/>
                <a:gd name="connsiteY2" fmla="*/ 67266 h 1088928"/>
                <a:gd name="connsiteX3" fmla="*/ 538126 w 538126"/>
                <a:gd name="connsiteY3" fmla="*/ 905621 h 1088928"/>
                <a:gd name="connsiteX4" fmla="*/ 269063 w 538126"/>
                <a:gd name="connsiteY4" fmla="*/ 972887 h 1088928"/>
                <a:gd name="connsiteX5" fmla="*/ 0 w 538126"/>
                <a:gd name="connsiteY5" fmla="*/ 905621 h 1088928"/>
                <a:gd name="connsiteX6" fmla="*/ 0 w 538126"/>
                <a:gd name="connsiteY6" fmla="*/ 67266 h 1088928"/>
                <a:gd name="connsiteX0" fmla="*/ 0 w 538126"/>
                <a:gd name="connsiteY0" fmla="*/ 67266 h 1088928"/>
                <a:gd name="connsiteX1" fmla="*/ 269063 w 538126"/>
                <a:gd name="connsiteY1" fmla="*/ 0 h 1088928"/>
                <a:gd name="connsiteX2" fmla="*/ 538126 w 538126"/>
                <a:gd name="connsiteY2" fmla="*/ 67266 h 1088928"/>
                <a:gd name="connsiteX3" fmla="*/ 269063 w 538126"/>
                <a:gd name="connsiteY3" fmla="*/ 134532 h 1088928"/>
                <a:gd name="connsiteX4" fmla="*/ 0 w 538126"/>
                <a:gd name="connsiteY4" fmla="*/ 67266 h 1088928"/>
                <a:gd name="connsiteX0" fmla="*/ 538126 w 538126"/>
                <a:gd name="connsiteY0" fmla="*/ 67266 h 1088928"/>
                <a:gd name="connsiteX1" fmla="*/ 269063 w 538126"/>
                <a:gd name="connsiteY1" fmla="*/ 134532 h 1088928"/>
                <a:gd name="connsiteX2" fmla="*/ 0 w 538126"/>
                <a:gd name="connsiteY2" fmla="*/ 67266 h 1088928"/>
                <a:gd name="connsiteX3" fmla="*/ 269063 w 538126"/>
                <a:gd name="connsiteY3" fmla="*/ 0 h 1088928"/>
                <a:gd name="connsiteX4" fmla="*/ 538126 w 538126"/>
                <a:gd name="connsiteY4" fmla="*/ 67266 h 1088928"/>
                <a:gd name="connsiteX5" fmla="*/ 538126 w 538126"/>
                <a:gd name="connsiteY5" fmla="*/ 905621 h 1088928"/>
                <a:gd name="connsiteX6" fmla="*/ 411949 w 538126"/>
                <a:gd name="connsiteY6" fmla="*/ 1071420 h 1088928"/>
                <a:gd name="connsiteX7" fmla="*/ 276207 w 538126"/>
                <a:gd name="connsiteY7" fmla="*/ 1087187 h 1088928"/>
                <a:gd name="connsiteX8" fmla="*/ 157155 w 538126"/>
                <a:gd name="connsiteY8" fmla="*/ 1080945 h 1088928"/>
                <a:gd name="connsiteX9" fmla="*/ 0 w 538126"/>
                <a:gd name="connsiteY9" fmla="*/ 905621 h 1088928"/>
                <a:gd name="connsiteX10" fmla="*/ 0 w 538126"/>
                <a:gd name="connsiteY10" fmla="*/ 67266 h 1088928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9063 w 538126"/>
                <a:gd name="connsiteY4" fmla="*/ 97288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257157 w 538126"/>
                <a:gd name="connsiteY5" fmla="*/ 1060993 h 1097999"/>
                <a:gd name="connsiteX6" fmla="*/ 0 w 538126"/>
                <a:gd name="connsiteY6" fmla="*/ 905621 h 1097999"/>
                <a:gd name="connsiteX7" fmla="*/ 0 w 538126"/>
                <a:gd name="connsiteY7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21461 w 538126"/>
                <a:gd name="connsiteY4" fmla="*/ 106665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6692 w 538126"/>
                <a:gd name="connsiteY4" fmla="*/ 1083326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4310 w 538126"/>
                <a:gd name="connsiteY4" fmla="*/ 1095232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4310 w 538126"/>
                <a:gd name="connsiteY4" fmla="*/ 1095232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26" h="1097999" stroke="0" extrusionOk="0">
                  <a:moveTo>
                    <a:pt x="0" y="67266"/>
                  </a:moveTo>
                  <a:cubicBezTo>
                    <a:pt x="0" y="104416"/>
                    <a:pt x="120464" y="134532"/>
                    <a:pt x="269063" y="134532"/>
                  </a:cubicBezTo>
                  <a:cubicBezTo>
                    <a:pt x="417662" y="134532"/>
                    <a:pt x="538126" y="104416"/>
                    <a:pt x="538126" y="67266"/>
                  </a:cubicBezTo>
                  <a:lnTo>
                    <a:pt x="538126" y="905621"/>
                  </a:lnTo>
                  <a:cubicBezTo>
                    <a:pt x="506778" y="1070996"/>
                    <a:pt x="353998" y="1095232"/>
                    <a:pt x="264310" y="1095232"/>
                  </a:cubicBezTo>
                  <a:cubicBezTo>
                    <a:pt x="174622" y="1095232"/>
                    <a:pt x="-363" y="1040325"/>
                    <a:pt x="0" y="905621"/>
                  </a:cubicBezTo>
                  <a:lnTo>
                    <a:pt x="0" y="67266"/>
                  </a:lnTo>
                  <a:close/>
                </a:path>
                <a:path w="538126" h="1097999" fill="lighten" stroke="0" extrusionOk="0">
                  <a:moveTo>
                    <a:pt x="0" y="67266"/>
                  </a:move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lose/>
                </a:path>
                <a:path w="538126" h="1097999" fill="none" extrusionOk="0">
                  <a:moveTo>
                    <a:pt x="538126" y="67266"/>
                  </a:move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lnTo>
                    <a:pt x="538126" y="905621"/>
                  </a:lnTo>
                  <a:cubicBezTo>
                    <a:pt x="521065" y="1054327"/>
                    <a:pt x="475444" y="1042199"/>
                    <a:pt x="411949" y="1071420"/>
                  </a:cubicBezTo>
                  <a:cubicBezTo>
                    <a:pt x="348454" y="1100641"/>
                    <a:pt x="225813" y="1108578"/>
                    <a:pt x="157155" y="1080945"/>
                  </a:cubicBezTo>
                  <a:cubicBezTo>
                    <a:pt x="112311" y="1069734"/>
                    <a:pt x="17064" y="1054724"/>
                    <a:pt x="0" y="905621"/>
                  </a:cubicBezTo>
                  <a:lnTo>
                    <a:pt x="0" y="6726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61000">
                  <a:srgbClr val="00CC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311" name="Oval 310"/>
            <p:cNvSpPr/>
            <p:nvPr/>
          </p:nvSpPr>
          <p:spPr>
            <a:xfrm>
              <a:off x="770492" y="3370598"/>
              <a:ext cx="517765" cy="120315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pic>
        <p:nvPicPr>
          <p:cNvPr id="31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43" y="2646807"/>
            <a:ext cx="338115" cy="57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9" name="Picture 6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84" y="2645142"/>
            <a:ext cx="375535" cy="57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0" name="Arc 319"/>
          <p:cNvSpPr/>
          <p:nvPr/>
        </p:nvSpPr>
        <p:spPr>
          <a:xfrm rot="7810088">
            <a:off x="1288863" y="2708033"/>
            <a:ext cx="74251" cy="98095"/>
          </a:xfrm>
          <a:prstGeom prst="arc">
            <a:avLst>
              <a:gd name="adj1" fmla="val 16432688"/>
              <a:gd name="adj2" fmla="val 21181078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2" name="Freeform 321"/>
          <p:cNvSpPr/>
          <p:nvPr/>
        </p:nvSpPr>
        <p:spPr>
          <a:xfrm>
            <a:off x="1354543" y="2426597"/>
            <a:ext cx="12108" cy="280987"/>
          </a:xfrm>
          <a:custGeom>
            <a:avLst/>
            <a:gdLst>
              <a:gd name="connsiteX0" fmla="*/ 4964 w 12108"/>
              <a:gd name="connsiteY0" fmla="*/ 0 h 280987"/>
              <a:gd name="connsiteX1" fmla="*/ 4964 w 12108"/>
              <a:gd name="connsiteY1" fmla="*/ 0 h 280987"/>
              <a:gd name="connsiteX2" fmla="*/ 2583 w 12108"/>
              <a:gd name="connsiteY2" fmla="*/ 21431 h 280987"/>
              <a:gd name="connsiteX3" fmla="*/ 202 w 12108"/>
              <a:gd name="connsiteY3" fmla="*/ 38100 h 280987"/>
              <a:gd name="connsiteX4" fmla="*/ 2583 w 12108"/>
              <a:gd name="connsiteY4" fmla="*/ 102393 h 280987"/>
              <a:gd name="connsiteX5" fmla="*/ 4964 w 12108"/>
              <a:gd name="connsiteY5" fmla="*/ 109537 h 280987"/>
              <a:gd name="connsiteX6" fmla="*/ 2583 w 12108"/>
              <a:gd name="connsiteY6" fmla="*/ 204787 h 280987"/>
              <a:gd name="connsiteX7" fmla="*/ 4964 w 12108"/>
              <a:gd name="connsiteY7" fmla="*/ 269081 h 280987"/>
              <a:gd name="connsiteX8" fmla="*/ 9727 w 12108"/>
              <a:gd name="connsiteY8" fmla="*/ 276225 h 280987"/>
              <a:gd name="connsiteX9" fmla="*/ 12108 w 12108"/>
              <a:gd name="connsiteY9" fmla="*/ 280987 h 280987"/>
              <a:gd name="connsiteX10" fmla="*/ 12108 w 12108"/>
              <a:gd name="connsiteY10" fmla="*/ 280987 h 2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08" h="280987">
                <a:moveTo>
                  <a:pt x="4964" y="0"/>
                </a:moveTo>
                <a:lnTo>
                  <a:pt x="4964" y="0"/>
                </a:lnTo>
                <a:cubicBezTo>
                  <a:pt x="4170" y="7144"/>
                  <a:pt x="3474" y="14299"/>
                  <a:pt x="2583" y="21431"/>
                </a:cubicBezTo>
                <a:cubicBezTo>
                  <a:pt x="1887" y="27000"/>
                  <a:pt x="202" y="32487"/>
                  <a:pt x="202" y="38100"/>
                </a:cubicBezTo>
                <a:cubicBezTo>
                  <a:pt x="202" y="59546"/>
                  <a:pt x="1157" y="80995"/>
                  <a:pt x="2583" y="102393"/>
                </a:cubicBezTo>
                <a:cubicBezTo>
                  <a:pt x="2750" y="104898"/>
                  <a:pt x="4170" y="107156"/>
                  <a:pt x="4964" y="109537"/>
                </a:cubicBezTo>
                <a:cubicBezTo>
                  <a:pt x="4170" y="141287"/>
                  <a:pt x="3804" y="173051"/>
                  <a:pt x="2583" y="204787"/>
                </a:cubicBezTo>
                <a:cubicBezTo>
                  <a:pt x="1227" y="240046"/>
                  <a:pt x="-3603" y="230530"/>
                  <a:pt x="4964" y="269081"/>
                </a:cubicBezTo>
                <a:cubicBezTo>
                  <a:pt x="5585" y="271875"/>
                  <a:pt x="8254" y="273771"/>
                  <a:pt x="9727" y="276225"/>
                </a:cubicBezTo>
                <a:cubicBezTo>
                  <a:pt x="10640" y="277747"/>
                  <a:pt x="11314" y="279400"/>
                  <a:pt x="12108" y="280987"/>
                </a:cubicBezTo>
                <a:lnTo>
                  <a:pt x="12108" y="280987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312" name="Group 311"/>
          <p:cNvGrpSpPr/>
          <p:nvPr/>
        </p:nvGrpSpPr>
        <p:grpSpPr>
          <a:xfrm>
            <a:off x="1244356" y="2791509"/>
            <a:ext cx="244307" cy="620822"/>
            <a:chOff x="4761228" y="3179406"/>
            <a:chExt cx="538146" cy="1384785"/>
          </a:xfrm>
          <a:solidFill>
            <a:srgbClr val="FF6600">
              <a:alpha val="49804"/>
            </a:srgbClr>
          </a:solidFill>
        </p:grpSpPr>
        <p:sp>
          <p:nvSpPr>
            <p:cNvPr id="313" name="Can 6"/>
            <p:cNvSpPr/>
            <p:nvPr/>
          </p:nvSpPr>
          <p:spPr>
            <a:xfrm>
              <a:off x="4761228" y="3179406"/>
              <a:ext cx="538146" cy="1384785"/>
            </a:xfrm>
            <a:custGeom>
              <a:avLst/>
              <a:gdLst>
                <a:gd name="connsiteX0" fmla="*/ 0 w 538126"/>
                <a:gd name="connsiteY0" fmla="*/ 67266 h 972887"/>
                <a:gd name="connsiteX1" fmla="*/ 269063 w 538126"/>
                <a:gd name="connsiteY1" fmla="*/ 134532 h 972887"/>
                <a:gd name="connsiteX2" fmla="*/ 538126 w 538126"/>
                <a:gd name="connsiteY2" fmla="*/ 67266 h 972887"/>
                <a:gd name="connsiteX3" fmla="*/ 538126 w 538126"/>
                <a:gd name="connsiteY3" fmla="*/ 905621 h 972887"/>
                <a:gd name="connsiteX4" fmla="*/ 269063 w 538126"/>
                <a:gd name="connsiteY4" fmla="*/ 972887 h 972887"/>
                <a:gd name="connsiteX5" fmla="*/ 0 w 538126"/>
                <a:gd name="connsiteY5" fmla="*/ 905621 h 972887"/>
                <a:gd name="connsiteX6" fmla="*/ 0 w 538126"/>
                <a:gd name="connsiteY6" fmla="*/ 67266 h 972887"/>
                <a:gd name="connsiteX0" fmla="*/ 0 w 538126"/>
                <a:gd name="connsiteY0" fmla="*/ 67266 h 972887"/>
                <a:gd name="connsiteX1" fmla="*/ 269063 w 538126"/>
                <a:gd name="connsiteY1" fmla="*/ 0 h 972887"/>
                <a:gd name="connsiteX2" fmla="*/ 538126 w 538126"/>
                <a:gd name="connsiteY2" fmla="*/ 67266 h 972887"/>
                <a:gd name="connsiteX3" fmla="*/ 269063 w 538126"/>
                <a:gd name="connsiteY3" fmla="*/ 134532 h 972887"/>
                <a:gd name="connsiteX4" fmla="*/ 0 w 538126"/>
                <a:gd name="connsiteY4" fmla="*/ 67266 h 972887"/>
                <a:gd name="connsiteX0" fmla="*/ 538126 w 538126"/>
                <a:gd name="connsiteY0" fmla="*/ 67266 h 972887"/>
                <a:gd name="connsiteX1" fmla="*/ 269063 w 538126"/>
                <a:gd name="connsiteY1" fmla="*/ 134532 h 972887"/>
                <a:gd name="connsiteX2" fmla="*/ 0 w 538126"/>
                <a:gd name="connsiteY2" fmla="*/ 67266 h 972887"/>
                <a:gd name="connsiteX3" fmla="*/ 269063 w 538126"/>
                <a:gd name="connsiteY3" fmla="*/ 0 h 972887"/>
                <a:gd name="connsiteX4" fmla="*/ 538126 w 538126"/>
                <a:gd name="connsiteY4" fmla="*/ 67266 h 972887"/>
                <a:gd name="connsiteX5" fmla="*/ 538126 w 538126"/>
                <a:gd name="connsiteY5" fmla="*/ 905621 h 972887"/>
                <a:gd name="connsiteX6" fmla="*/ 269063 w 538126"/>
                <a:gd name="connsiteY6" fmla="*/ 972887 h 972887"/>
                <a:gd name="connsiteX7" fmla="*/ 0 w 538126"/>
                <a:gd name="connsiteY7" fmla="*/ 905621 h 972887"/>
                <a:gd name="connsiteX8" fmla="*/ 0 w 538126"/>
                <a:gd name="connsiteY8" fmla="*/ 67266 h 972887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269063 w 538126"/>
                <a:gd name="connsiteY6" fmla="*/ 972887 h 986832"/>
                <a:gd name="connsiteX7" fmla="*/ 102386 w 538126"/>
                <a:gd name="connsiteY7" fmla="*/ 961883 h 986832"/>
                <a:gd name="connsiteX8" fmla="*/ 0 w 538126"/>
                <a:gd name="connsiteY8" fmla="*/ 905621 h 986832"/>
                <a:gd name="connsiteX9" fmla="*/ 0 w 538126"/>
                <a:gd name="connsiteY9" fmla="*/ 67266 h 986832"/>
                <a:gd name="connsiteX0" fmla="*/ 0 w 538126"/>
                <a:gd name="connsiteY0" fmla="*/ 67266 h 986832"/>
                <a:gd name="connsiteX1" fmla="*/ 269063 w 538126"/>
                <a:gd name="connsiteY1" fmla="*/ 134532 h 986832"/>
                <a:gd name="connsiteX2" fmla="*/ 538126 w 538126"/>
                <a:gd name="connsiteY2" fmla="*/ 67266 h 986832"/>
                <a:gd name="connsiteX3" fmla="*/ 538126 w 538126"/>
                <a:gd name="connsiteY3" fmla="*/ 905621 h 986832"/>
                <a:gd name="connsiteX4" fmla="*/ 269063 w 538126"/>
                <a:gd name="connsiteY4" fmla="*/ 972887 h 986832"/>
                <a:gd name="connsiteX5" fmla="*/ 0 w 538126"/>
                <a:gd name="connsiteY5" fmla="*/ 905621 h 986832"/>
                <a:gd name="connsiteX6" fmla="*/ 0 w 538126"/>
                <a:gd name="connsiteY6" fmla="*/ 67266 h 986832"/>
                <a:gd name="connsiteX0" fmla="*/ 0 w 538126"/>
                <a:gd name="connsiteY0" fmla="*/ 67266 h 986832"/>
                <a:gd name="connsiteX1" fmla="*/ 269063 w 538126"/>
                <a:gd name="connsiteY1" fmla="*/ 0 h 986832"/>
                <a:gd name="connsiteX2" fmla="*/ 538126 w 538126"/>
                <a:gd name="connsiteY2" fmla="*/ 67266 h 986832"/>
                <a:gd name="connsiteX3" fmla="*/ 269063 w 538126"/>
                <a:gd name="connsiteY3" fmla="*/ 134532 h 986832"/>
                <a:gd name="connsiteX4" fmla="*/ 0 w 538126"/>
                <a:gd name="connsiteY4" fmla="*/ 67266 h 986832"/>
                <a:gd name="connsiteX0" fmla="*/ 538126 w 538126"/>
                <a:gd name="connsiteY0" fmla="*/ 67266 h 986832"/>
                <a:gd name="connsiteX1" fmla="*/ 269063 w 538126"/>
                <a:gd name="connsiteY1" fmla="*/ 134532 h 986832"/>
                <a:gd name="connsiteX2" fmla="*/ 0 w 538126"/>
                <a:gd name="connsiteY2" fmla="*/ 67266 h 986832"/>
                <a:gd name="connsiteX3" fmla="*/ 269063 w 538126"/>
                <a:gd name="connsiteY3" fmla="*/ 0 h 986832"/>
                <a:gd name="connsiteX4" fmla="*/ 538126 w 538126"/>
                <a:gd name="connsiteY4" fmla="*/ 67266 h 986832"/>
                <a:gd name="connsiteX5" fmla="*/ 538126 w 538126"/>
                <a:gd name="connsiteY5" fmla="*/ 905621 h 986832"/>
                <a:gd name="connsiteX6" fmla="*/ 435761 w 538126"/>
                <a:gd name="connsiteY6" fmla="*/ 959501 h 986832"/>
                <a:gd name="connsiteX7" fmla="*/ 269063 w 538126"/>
                <a:gd name="connsiteY7" fmla="*/ 972887 h 986832"/>
                <a:gd name="connsiteX8" fmla="*/ 102386 w 538126"/>
                <a:gd name="connsiteY8" fmla="*/ 961883 h 986832"/>
                <a:gd name="connsiteX9" fmla="*/ 0 w 538126"/>
                <a:gd name="connsiteY9" fmla="*/ 905621 h 986832"/>
                <a:gd name="connsiteX10" fmla="*/ 0 w 538126"/>
                <a:gd name="connsiteY10" fmla="*/ 67266 h 986832"/>
                <a:gd name="connsiteX0" fmla="*/ 0 w 538126"/>
                <a:gd name="connsiteY0" fmla="*/ 67266 h 1087694"/>
                <a:gd name="connsiteX1" fmla="*/ 269063 w 538126"/>
                <a:gd name="connsiteY1" fmla="*/ 134532 h 1087694"/>
                <a:gd name="connsiteX2" fmla="*/ 538126 w 538126"/>
                <a:gd name="connsiteY2" fmla="*/ 67266 h 1087694"/>
                <a:gd name="connsiteX3" fmla="*/ 538126 w 538126"/>
                <a:gd name="connsiteY3" fmla="*/ 905621 h 1087694"/>
                <a:gd name="connsiteX4" fmla="*/ 269063 w 538126"/>
                <a:gd name="connsiteY4" fmla="*/ 972887 h 1087694"/>
                <a:gd name="connsiteX5" fmla="*/ 0 w 538126"/>
                <a:gd name="connsiteY5" fmla="*/ 905621 h 1087694"/>
                <a:gd name="connsiteX6" fmla="*/ 0 w 538126"/>
                <a:gd name="connsiteY6" fmla="*/ 67266 h 1087694"/>
                <a:gd name="connsiteX0" fmla="*/ 0 w 538126"/>
                <a:gd name="connsiteY0" fmla="*/ 67266 h 1087694"/>
                <a:gd name="connsiteX1" fmla="*/ 269063 w 538126"/>
                <a:gd name="connsiteY1" fmla="*/ 0 h 1087694"/>
                <a:gd name="connsiteX2" fmla="*/ 538126 w 538126"/>
                <a:gd name="connsiteY2" fmla="*/ 67266 h 1087694"/>
                <a:gd name="connsiteX3" fmla="*/ 269063 w 538126"/>
                <a:gd name="connsiteY3" fmla="*/ 134532 h 1087694"/>
                <a:gd name="connsiteX4" fmla="*/ 0 w 538126"/>
                <a:gd name="connsiteY4" fmla="*/ 67266 h 1087694"/>
                <a:gd name="connsiteX0" fmla="*/ 538126 w 538126"/>
                <a:gd name="connsiteY0" fmla="*/ 67266 h 1087694"/>
                <a:gd name="connsiteX1" fmla="*/ 269063 w 538126"/>
                <a:gd name="connsiteY1" fmla="*/ 134532 h 1087694"/>
                <a:gd name="connsiteX2" fmla="*/ 0 w 538126"/>
                <a:gd name="connsiteY2" fmla="*/ 67266 h 1087694"/>
                <a:gd name="connsiteX3" fmla="*/ 269063 w 538126"/>
                <a:gd name="connsiteY3" fmla="*/ 0 h 1087694"/>
                <a:gd name="connsiteX4" fmla="*/ 538126 w 538126"/>
                <a:gd name="connsiteY4" fmla="*/ 67266 h 1087694"/>
                <a:gd name="connsiteX5" fmla="*/ 538126 w 538126"/>
                <a:gd name="connsiteY5" fmla="*/ 905621 h 1087694"/>
                <a:gd name="connsiteX6" fmla="*/ 435761 w 538126"/>
                <a:gd name="connsiteY6" fmla="*/ 959501 h 1087694"/>
                <a:gd name="connsiteX7" fmla="*/ 276207 w 538126"/>
                <a:gd name="connsiteY7" fmla="*/ 1087187 h 1087694"/>
                <a:gd name="connsiteX8" fmla="*/ 102386 w 538126"/>
                <a:gd name="connsiteY8" fmla="*/ 961883 h 1087694"/>
                <a:gd name="connsiteX9" fmla="*/ 0 w 538126"/>
                <a:gd name="connsiteY9" fmla="*/ 905621 h 1087694"/>
                <a:gd name="connsiteX10" fmla="*/ 0 w 538126"/>
                <a:gd name="connsiteY10" fmla="*/ 67266 h 1087694"/>
                <a:gd name="connsiteX0" fmla="*/ 0 w 538126"/>
                <a:gd name="connsiteY0" fmla="*/ 67266 h 1094029"/>
                <a:gd name="connsiteX1" fmla="*/ 269063 w 538126"/>
                <a:gd name="connsiteY1" fmla="*/ 134532 h 1094029"/>
                <a:gd name="connsiteX2" fmla="*/ 538126 w 538126"/>
                <a:gd name="connsiteY2" fmla="*/ 67266 h 1094029"/>
                <a:gd name="connsiteX3" fmla="*/ 538126 w 538126"/>
                <a:gd name="connsiteY3" fmla="*/ 905621 h 1094029"/>
                <a:gd name="connsiteX4" fmla="*/ 269063 w 538126"/>
                <a:gd name="connsiteY4" fmla="*/ 972887 h 1094029"/>
                <a:gd name="connsiteX5" fmla="*/ 0 w 538126"/>
                <a:gd name="connsiteY5" fmla="*/ 905621 h 1094029"/>
                <a:gd name="connsiteX6" fmla="*/ 0 w 538126"/>
                <a:gd name="connsiteY6" fmla="*/ 67266 h 1094029"/>
                <a:gd name="connsiteX0" fmla="*/ 0 w 538126"/>
                <a:gd name="connsiteY0" fmla="*/ 67266 h 1094029"/>
                <a:gd name="connsiteX1" fmla="*/ 269063 w 538126"/>
                <a:gd name="connsiteY1" fmla="*/ 0 h 1094029"/>
                <a:gd name="connsiteX2" fmla="*/ 538126 w 538126"/>
                <a:gd name="connsiteY2" fmla="*/ 67266 h 1094029"/>
                <a:gd name="connsiteX3" fmla="*/ 269063 w 538126"/>
                <a:gd name="connsiteY3" fmla="*/ 134532 h 1094029"/>
                <a:gd name="connsiteX4" fmla="*/ 0 w 538126"/>
                <a:gd name="connsiteY4" fmla="*/ 67266 h 1094029"/>
                <a:gd name="connsiteX0" fmla="*/ 538126 w 538126"/>
                <a:gd name="connsiteY0" fmla="*/ 67266 h 1094029"/>
                <a:gd name="connsiteX1" fmla="*/ 269063 w 538126"/>
                <a:gd name="connsiteY1" fmla="*/ 134532 h 1094029"/>
                <a:gd name="connsiteX2" fmla="*/ 0 w 538126"/>
                <a:gd name="connsiteY2" fmla="*/ 67266 h 1094029"/>
                <a:gd name="connsiteX3" fmla="*/ 269063 w 538126"/>
                <a:gd name="connsiteY3" fmla="*/ 0 h 1094029"/>
                <a:gd name="connsiteX4" fmla="*/ 538126 w 538126"/>
                <a:gd name="connsiteY4" fmla="*/ 67266 h 1094029"/>
                <a:gd name="connsiteX5" fmla="*/ 538126 w 538126"/>
                <a:gd name="connsiteY5" fmla="*/ 905621 h 1094029"/>
                <a:gd name="connsiteX6" fmla="*/ 411949 w 538126"/>
                <a:gd name="connsiteY6" fmla="*/ 1071420 h 1094029"/>
                <a:gd name="connsiteX7" fmla="*/ 276207 w 538126"/>
                <a:gd name="connsiteY7" fmla="*/ 1087187 h 1094029"/>
                <a:gd name="connsiteX8" fmla="*/ 102386 w 538126"/>
                <a:gd name="connsiteY8" fmla="*/ 961883 h 1094029"/>
                <a:gd name="connsiteX9" fmla="*/ 0 w 538126"/>
                <a:gd name="connsiteY9" fmla="*/ 905621 h 1094029"/>
                <a:gd name="connsiteX10" fmla="*/ 0 w 538126"/>
                <a:gd name="connsiteY10" fmla="*/ 67266 h 1094029"/>
                <a:gd name="connsiteX0" fmla="*/ 0 w 538126"/>
                <a:gd name="connsiteY0" fmla="*/ 67266 h 1088928"/>
                <a:gd name="connsiteX1" fmla="*/ 269063 w 538126"/>
                <a:gd name="connsiteY1" fmla="*/ 134532 h 1088928"/>
                <a:gd name="connsiteX2" fmla="*/ 538126 w 538126"/>
                <a:gd name="connsiteY2" fmla="*/ 67266 h 1088928"/>
                <a:gd name="connsiteX3" fmla="*/ 538126 w 538126"/>
                <a:gd name="connsiteY3" fmla="*/ 905621 h 1088928"/>
                <a:gd name="connsiteX4" fmla="*/ 269063 w 538126"/>
                <a:gd name="connsiteY4" fmla="*/ 972887 h 1088928"/>
                <a:gd name="connsiteX5" fmla="*/ 0 w 538126"/>
                <a:gd name="connsiteY5" fmla="*/ 905621 h 1088928"/>
                <a:gd name="connsiteX6" fmla="*/ 0 w 538126"/>
                <a:gd name="connsiteY6" fmla="*/ 67266 h 1088928"/>
                <a:gd name="connsiteX0" fmla="*/ 0 w 538126"/>
                <a:gd name="connsiteY0" fmla="*/ 67266 h 1088928"/>
                <a:gd name="connsiteX1" fmla="*/ 269063 w 538126"/>
                <a:gd name="connsiteY1" fmla="*/ 0 h 1088928"/>
                <a:gd name="connsiteX2" fmla="*/ 538126 w 538126"/>
                <a:gd name="connsiteY2" fmla="*/ 67266 h 1088928"/>
                <a:gd name="connsiteX3" fmla="*/ 269063 w 538126"/>
                <a:gd name="connsiteY3" fmla="*/ 134532 h 1088928"/>
                <a:gd name="connsiteX4" fmla="*/ 0 w 538126"/>
                <a:gd name="connsiteY4" fmla="*/ 67266 h 1088928"/>
                <a:gd name="connsiteX0" fmla="*/ 538126 w 538126"/>
                <a:gd name="connsiteY0" fmla="*/ 67266 h 1088928"/>
                <a:gd name="connsiteX1" fmla="*/ 269063 w 538126"/>
                <a:gd name="connsiteY1" fmla="*/ 134532 h 1088928"/>
                <a:gd name="connsiteX2" fmla="*/ 0 w 538126"/>
                <a:gd name="connsiteY2" fmla="*/ 67266 h 1088928"/>
                <a:gd name="connsiteX3" fmla="*/ 269063 w 538126"/>
                <a:gd name="connsiteY3" fmla="*/ 0 h 1088928"/>
                <a:gd name="connsiteX4" fmla="*/ 538126 w 538126"/>
                <a:gd name="connsiteY4" fmla="*/ 67266 h 1088928"/>
                <a:gd name="connsiteX5" fmla="*/ 538126 w 538126"/>
                <a:gd name="connsiteY5" fmla="*/ 905621 h 1088928"/>
                <a:gd name="connsiteX6" fmla="*/ 411949 w 538126"/>
                <a:gd name="connsiteY6" fmla="*/ 1071420 h 1088928"/>
                <a:gd name="connsiteX7" fmla="*/ 276207 w 538126"/>
                <a:gd name="connsiteY7" fmla="*/ 1087187 h 1088928"/>
                <a:gd name="connsiteX8" fmla="*/ 157155 w 538126"/>
                <a:gd name="connsiteY8" fmla="*/ 1080945 h 1088928"/>
                <a:gd name="connsiteX9" fmla="*/ 0 w 538126"/>
                <a:gd name="connsiteY9" fmla="*/ 905621 h 1088928"/>
                <a:gd name="connsiteX10" fmla="*/ 0 w 538126"/>
                <a:gd name="connsiteY10" fmla="*/ 67266 h 1088928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9063 w 538126"/>
                <a:gd name="connsiteY4" fmla="*/ 97288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57157 w 538126"/>
                <a:gd name="connsiteY4" fmla="*/ 1060993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257157 w 538126"/>
                <a:gd name="connsiteY5" fmla="*/ 1060993 h 1097999"/>
                <a:gd name="connsiteX6" fmla="*/ 0 w 538126"/>
                <a:gd name="connsiteY6" fmla="*/ 905621 h 1097999"/>
                <a:gd name="connsiteX7" fmla="*/ 0 w 538126"/>
                <a:gd name="connsiteY7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50036 w 538126"/>
                <a:gd name="connsiteY4" fmla="*/ 1059514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321461 w 538126"/>
                <a:gd name="connsiteY4" fmla="*/ 1066657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6692 w 538126"/>
                <a:gd name="connsiteY4" fmla="*/ 1083326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26"/>
                <a:gd name="connsiteY0" fmla="*/ 67266 h 1097999"/>
                <a:gd name="connsiteX1" fmla="*/ 269063 w 538126"/>
                <a:gd name="connsiteY1" fmla="*/ 134532 h 1097999"/>
                <a:gd name="connsiteX2" fmla="*/ 538126 w 538126"/>
                <a:gd name="connsiteY2" fmla="*/ 67266 h 1097999"/>
                <a:gd name="connsiteX3" fmla="*/ 538126 w 538126"/>
                <a:gd name="connsiteY3" fmla="*/ 905621 h 1097999"/>
                <a:gd name="connsiteX4" fmla="*/ 264310 w 538126"/>
                <a:gd name="connsiteY4" fmla="*/ 1095232 h 1097999"/>
                <a:gd name="connsiteX5" fmla="*/ 0 w 538126"/>
                <a:gd name="connsiteY5" fmla="*/ 905621 h 1097999"/>
                <a:gd name="connsiteX6" fmla="*/ 0 w 538126"/>
                <a:gd name="connsiteY6" fmla="*/ 67266 h 1097999"/>
                <a:gd name="connsiteX0" fmla="*/ 0 w 538126"/>
                <a:gd name="connsiteY0" fmla="*/ 67266 h 1097999"/>
                <a:gd name="connsiteX1" fmla="*/ 269063 w 538126"/>
                <a:gd name="connsiteY1" fmla="*/ 0 h 1097999"/>
                <a:gd name="connsiteX2" fmla="*/ 538126 w 538126"/>
                <a:gd name="connsiteY2" fmla="*/ 67266 h 1097999"/>
                <a:gd name="connsiteX3" fmla="*/ 269063 w 538126"/>
                <a:gd name="connsiteY3" fmla="*/ 134532 h 1097999"/>
                <a:gd name="connsiteX4" fmla="*/ 0 w 538126"/>
                <a:gd name="connsiteY4" fmla="*/ 67266 h 1097999"/>
                <a:gd name="connsiteX0" fmla="*/ 538126 w 538126"/>
                <a:gd name="connsiteY0" fmla="*/ 67266 h 1097999"/>
                <a:gd name="connsiteX1" fmla="*/ 269063 w 538126"/>
                <a:gd name="connsiteY1" fmla="*/ 134532 h 1097999"/>
                <a:gd name="connsiteX2" fmla="*/ 0 w 538126"/>
                <a:gd name="connsiteY2" fmla="*/ 67266 h 1097999"/>
                <a:gd name="connsiteX3" fmla="*/ 269063 w 538126"/>
                <a:gd name="connsiteY3" fmla="*/ 0 h 1097999"/>
                <a:gd name="connsiteX4" fmla="*/ 538126 w 538126"/>
                <a:gd name="connsiteY4" fmla="*/ 67266 h 1097999"/>
                <a:gd name="connsiteX5" fmla="*/ 538126 w 538126"/>
                <a:gd name="connsiteY5" fmla="*/ 905621 h 1097999"/>
                <a:gd name="connsiteX6" fmla="*/ 411949 w 538126"/>
                <a:gd name="connsiteY6" fmla="*/ 1071420 h 1097999"/>
                <a:gd name="connsiteX7" fmla="*/ 157155 w 538126"/>
                <a:gd name="connsiteY7" fmla="*/ 1080945 h 1097999"/>
                <a:gd name="connsiteX8" fmla="*/ 0 w 538126"/>
                <a:gd name="connsiteY8" fmla="*/ 905621 h 1097999"/>
                <a:gd name="connsiteX9" fmla="*/ 0 w 538126"/>
                <a:gd name="connsiteY9" fmla="*/ 67266 h 1097999"/>
                <a:gd name="connsiteX0" fmla="*/ 0 w 538141"/>
                <a:gd name="connsiteY0" fmla="*/ 67266 h 1097999"/>
                <a:gd name="connsiteX1" fmla="*/ 269063 w 538141"/>
                <a:gd name="connsiteY1" fmla="*/ 134532 h 1097999"/>
                <a:gd name="connsiteX2" fmla="*/ 538126 w 538141"/>
                <a:gd name="connsiteY2" fmla="*/ 67266 h 1097999"/>
                <a:gd name="connsiteX3" fmla="*/ 538126 w 538141"/>
                <a:gd name="connsiteY3" fmla="*/ 905621 h 1097999"/>
                <a:gd name="connsiteX4" fmla="*/ 264310 w 538141"/>
                <a:gd name="connsiteY4" fmla="*/ 1095232 h 1097999"/>
                <a:gd name="connsiteX5" fmla="*/ 0 w 538141"/>
                <a:gd name="connsiteY5" fmla="*/ 905621 h 1097999"/>
                <a:gd name="connsiteX6" fmla="*/ 0 w 538141"/>
                <a:gd name="connsiteY6" fmla="*/ 67266 h 1097999"/>
                <a:gd name="connsiteX0" fmla="*/ 0 w 538141"/>
                <a:gd name="connsiteY0" fmla="*/ 67266 h 1097999"/>
                <a:gd name="connsiteX1" fmla="*/ 269063 w 538141"/>
                <a:gd name="connsiteY1" fmla="*/ 0 h 1097999"/>
                <a:gd name="connsiteX2" fmla="*/ 538126 w 538141"/>
                <a:gd name="connsiteY2" fmla="*/ 67266 h 1097999"/>
                <a:gd name="connsiteX3" fmla="*/ 269063 w 538141"/>
                <a:gd name="connsiteY3" fmla="*/ 134532 h 1097999"/>
                <a:gd name="connsiteX4" fmla="*/ 0 w 538141"/>
                <a:gd name="connsiteY4" fmla="*/ 67266 h 1097999"/>
                <a:gd name="connsiteX0" fmla="*/ 538126 w 538141"/>
                <a:gd name="connsiteY0" fmla="*/ 67266 h 1097999"/>
                <a:gd name="connsiteX1" fmla="*/ 269063 w 538141"/>
                <a:gd name="connsiteY1" fmla="*/ 134532 h 1097999"/>
                <a:gd name="connsiteX2" fmla="*/ 0 w 538141"/>
                <a:gd name="connsiteY2" fmla="*/ 67266 h 1097999"/>
                <a:gd name="connsiteX3" fmla="*/ 269063 w 538141"/>
                <a:gd name="connsiteY3" fmla="*/ 0 h 1097999"/>
                <a:gd name="connsiteX4" fmla="*/ 538126 w 538141"/>
                <a:gd name="connsiteY4" fmla="*/ 67266 h 1097999"/>
                <a:gd name="connsiteX5" fmla="*/ 538126 w 538141"/>
                <a:gd name="connsiteY5" fmla="*/ 905621 h 1097999"/>
                <a:gd name="connsiteX6" fmla="*/ 411949 w 538141"/>
                <a:gd name="connsiteY6" fmla="*/ 1071420 h 1097999"/>
                <a:gd name="connsiteX7" fmla="*/ 157155 w 538141"/>
                <a:gd name="connsiteY7" fmla="*/ 1080945 h 1097999"/>
                <a:gd name="connsiteX8" fmla="*/ 0 w 538141"/>
                <a:gd name="connsiteY8" fmla="*/ 905621 h 1097999"/>
                <a:gd name="connsiteX9" fmla="*/ 0 w 538141"/>
                <a:gd name="connsiteY9" fmla="*/ 67266 h 1097999"/>
                <a:gd name="connsiteX0" fmla="*/ 0 w 538141"/>
                <a:gd name="connsiteY0" fmla="*/ 67266 h 1097999"/>
                <a:gd name="connsiteX1" fmla="*/ 269063 w 538141"/>
                <a:gd name="connsiteY1" fmla="*/ 134532 h 1097999"/>
                <a:gd name="connsiteX2" fmla="*/ 538126 w 538141"/>
                <a:gd name="connsiteY2" fmla="*/ 67266 h 1097999"/>
                <a:gd name="connsiteX3" fmla="*/ 538126 w 538141"/>
                <a:gd name="connsiteY3" fmla="*/ 905621 h 1097999"/>
                <a:gd name="connsiteX4" fmla="*/ 259548 w 538141"/>
                <a:gd name="connsiteY4" fmla="*/ 1080078 h 1097999"/>
                <a:gd name="connsiteX5" fmla="*/ 0 w 538141"/>
                <a:gd name="connsiteY5" fmla="*/ 905621 h 1097999"/>
                <a:gd name="connsiteX6" fmla="*/ 0 w 538141"/>
                <a:gd name="connsiteY6" fmla="*/ 67266 h 1097999"/>
                <a:gd name="connsiteX0" fmla="*/ 0 w 538141"/>
                <a:gd name="connsiteY0" fmla="*/ 67266 h 1097999"/>
                <a:gd name="connsiteX1" fmla="*/ 269063 w 538141"/>
                <a:gd name="connsiteY1" fmla="*/ 0 h 1097999"/>
                <a:gd name="connsiteX2" fmla="*/ 538126 w 538141"/>
                <a:gd name="connsiteY2" fmla="*/ 67266 h 1097999"/>
                <a:gd name="connsiteX3" fmla="*/ 269063 w 538141"/>
                <a:gd name="connsiteY3" fmla="*/ 134532 h 1097999"/>
                <a:gd name="connsiteX4" fmla="*/ 0 w 538141"/>
                <a:gd name="connsiteY4" fmla="*/ 67266 h 1097999"/>
                <a:gd name="connsiteX0" fmla="*/ 538126 w 538141"/>
                <a:gd name="connsiteY0" fmla="*/ 67266 h 1097999"/>
                <a:gd name="connsiteX1" fmla="*/ 269063 w 538141"/>
                <a:gd name="connsiteY1" fmla="*/ 134532 h 1097999"/>
                <a:gd name="connsiteX2" fmla="*/ 0 w 538141"/>
                <a:gd name="connsiteY2" fmla="*/ 67266 h 1097999"/>
                <a:gd name="connsiteX3" fmla="*/ 269063 w 538141"/>
                <a:gd name="connsiteY3" fmla="*/ 0 h 1097999"/>
                <a:gd name="connsiteX4" fmla="*/ 538126 w 538141"/>
                <a:gd name="connsiteY4" fmla="*/ 67266 h 1097999"/>
                <a:gd name="connsiteX5" fmla="*/ 538126 w 538141"/>
                <a:gd name="connsiteY5" fmla="*/ 905621 h 1097999"/>
                <a:gd name="connsiteX6" fmla="*/ 411949 w 538141"/>
                <a:gd name="connsiteY6" fmla="*/ 1071420 h 1097999"/>
                <a:gd name="connsiteX7" fmla="*/ 157155 w 538141"/>
                <a:gd name="connsiteY7" fmla="*/ 1080945 h 1097999"/>
                <a:gd name="connsiteX8" fmla="*/ 0 w 538141"/>
                <a:gd name="connsiteY8" fmla="*/ 905621 h 1097999"/>
                <a:gd name="connsiteX9" fmla="*/ 0 w 538141"/>
                <a:gd name="connsiteY9" fmla="*/ 67266 h 1097999"/>
                <a:gd name="connsiteX0" fmla="*/ 0 w 538141"/>
                <a:gd name="connsiteY0" fmla="*/ 67266 h 1097999"/>
                <a:gd name="connsiteX1" fmla="*/ 269063 w 538141"/>
                <a:gd name="connsiteY1" fmla="*/ 134532 h 1097999"/>
                <a:gd name="connsiteX2" fmla="*/ 538126 w 538141"/>
                <a:gd name="connsiteY2" fmla="*/ 67266 h 1097999"/>
                <a:gd name="connsiteX3" fmla="*/ 538126 w 538141"/>
                <a:gd name="connsiteY3" fmla="*/ 905621 h 1097999"/>
                <a:gd name="connsiteX4" fmla="*/ 259548 w 538141"/>
                <a:gd name="connsiteY4" fmla="*/ 1080078 h 1097999"/>
                <a:gd name="connsiteX5" fmla="*/ 0 w 538141"/>
                <a:gd name="connsiteY5" fmla="*/ 905621 h 1097999"/>
                <a:gd name="connsiteX6" fmla="*/ 0 w 538141"/>
                <a:gd name="connsiteY6" fmla="*/ 67266 h 1097999"/>
                <a:gd name="connsiteX0" fmla="*/ 0 w 538141"/>
                <a:gd name="connsiteY0" fmla="*/ 67266 h 1097999"/>
                <a:gd name="connsiteX1" fmla="*/ 269063 w 538141"/>
                <a:gd name="connsiteY1" fmla="*/ 0 h 1097999"/>
                <a:gd name="connsiteX2" fmla="*/ 538126 w 538141"/>
                <a:gd name="connsiteY2" fmla="*/ 67266 h 1097999"/>
                <a:gd name="connsiteX3" fmla="*/ 269063 w 538141"/>
                <a:gd name="connsiteY3" fmla="*/ 134532 h 1097999"/>
                <a:gd name="connsiteX4" fmla="*/ 0 w 538141"/>
                <a:gd name="connsiteY4" fmla="*/ 67266 h 1097999"/>
                <a:gd name="connsiteX0" fmla="*/ 538126 w 538141"/>
                <a:gd name="connsiteY0" fmla="*/ 67266 h 1097999"/>
                <a:gd name="connsiteX1" fmla="*/ 269063 w 538141"/>
                <a:gd name="connsiteY1" fmla="*/ 134532 h 1097999"/>
                <a:gd name="connsiteX2" fmla="*/ 0 w 538141"/>
                <a:gd name="connsiteY2" fmla="*/ 67266 h 1097999"/>
                <a:gd name="connsiteX3" fmla="*/ 269063 w 538141"/>
                <a:gd name="connsiteY3" fmla="*/ 0 h 1097999"/>
                <a:gd name="connsiteX4" fmla="*/ 538126 w 538141"/>
                <a:gd name="connsiteY4" fmla="*/ 67266 h 1097999"/>
                <a:gd name="connsiteX5" fmla="*/ 538126 w 538141"/>
                <a:gd name="connsiteY5" fmla="*/ 905621 h 1097999"/>
                <a:gd name="connsiteX6" fmla="*/ 411949 w 538141"/>
                <a:gd name="connsiteY6" fmla="*/ 1071420 h 1097999"/>
                <a:gd name="connsiteX7" fmla="*/ 157155 w 538141"/>
                <a:gd name="connsiteY7" fmla="*/ 1080945 h 1097999"/>
                <a:gd name="connsiteX8" fmla="*/ 0 w 538141"/>
                <a:gd name="connsiteY8" fmla="*/ 905621 h 1097999"/>
                <a:gd name="connsiteX9" fmla="*/ 0 w 538141"/>
                <a:gd name="connsiteY9" fmla="*/ 67266 h 1097999"/>
                <a:gd name="connsiteX0" fmla="*/ 0 w 538143"/>
                <a:gd name="connsiteY0" fmla="*/ 67266 h 1097999"/>
                <a:gd name="connsiteX1" fmla="*/ 269063 w 538143"/>
                <a:gd name="connsiteY1" fmla="*/ 134532 h 1097999"/>
                <a:gd name="connsiteX2" fmla="*/ 538126 w 538143"/>
                <a:gd name="connsiteY2" fmla="*/ 67266 h 1097999"/>
                <a:gd name="connsiteX3" fmla="*/ 538126 w 538143"/>
                <a:gd name="connsiteY3" fmla="*/ 905621 h 1097999"/>
                <a:gd name="connsiteX4" fmla="*/ 259548 w 538143"/>
                <a:gd name="connsiteY4" fmla="*/ 1080078 h 1097999"/>
                <a:gd name="connsiteX5" fmla="*/ 0 w 538143"/>
                <a:gd name="connsiteY5" fmla="*/ 905621 h 1097999"/>
                <a:gd name="connsiteX6" fmla="*/ 0 w 538143"/>
                <a:gd name="connsiteY6" fmla="*/ 67266 h 1097999"/>
                <a:gd name="connsiteX0" fmla="*/ 0 w 538143"/>
                <a:gd name="connsiteY0" fmla="*/ 67266 h 1097999"/>
                <a:gd name="connsiteX1" fmla="*/ 269063 w 538143"/>
                <a:gd name="connsiteY1" fmla="*/ 0 h 1097999"/>
                <a:gd name="connsiteX2" fmla="*/ 538126 w 538143"/>
                <a:gd name="connsiteY2" fmla="*/ 67266 h 1097999"/>
                <a:gd name="connsiteX3" fmla="*/ 269063 w 538143"/>
                <a:gd name="connsiteY3" fmla="*/ 134532 h 1097999"/>
                <a:gd name="connsiteX4" fmla="*/ 0 w 538143"/>
                <a:gd name="connsiteY4" fmla="*/ 67266 h 1097999"/>
                <a:gd name="connsiteX0" fmla="*/ 538126 w 538143"/>
                <a:gd name="connsiteY0" fmla="*/ 67266 h 1097999"/>
                <a:gd name="connsiteX1" fmla="*/ 269063 w 538143"/>
                <a:gd name="connsiteY1" fmla="*/ 134532 h 1097999"/>
                <a:gd name="connsiteX2" fmla="*/ 0 w 538143"/>
                <a:gd name="connsiteY2" fmla="*/ 67266 h 1097999"/>
                <a:gd name="connsiteX3" fmla="*/ 269063 w 538143"/>
                <a:gd name="connsiteY3" fmla="*/ 0 h 1097999"/>
                <a:gd name="connsiteX4" fmla="*/ 538126 w 538143"/>
                <a:gd name="connsiteY4" fmla="*/ 67266 h 1097999"/>
                <a:gd name="connsiteX5" fmla="*/ 538126 w 538143"/>
                <a:gd name="connsiteY5" fmla="*/ 905621 h 1097999"/>
                <a:gd name="connsiteX6" fmla="*/ 411949 w 538143"/>
                <a:gd name="connsiteY6" fmla="*/ 1071420 h 1097999"/>
                <a:gd name="connsiteX7" fmla="*/ 157155 w 538143"/>
                <a:gd name="connsiteY7" fmla="*/ 1080945 h 1097999"/>
                <a:gd name="connsiteX8" fmla="*/ 0 w 538143"/>
                <a:gd name="connsiteY8" fmla="*/ 905621 h 1097999"/>
                <a:gd name="connsiteX9" fmla="*/ 0 w 538143"/>
                <a:gd name="connsiteY9" fmla="*/ 67266 h 1097999"/>
                <a:gd name="connsiteX0" fmla="*/ 0 w 538146"/>
                <a:gd name="connsiteY0" fmla="*/ 67266 h 1097999"/>
                <a:gd name="connsiteX1" fmla="*/ 269063 w 538146"/>
                <a:gd name="connsiteY1" fmla="*/ 134532 h 1097999"/>
                <a:gd name="connsiteX2" fmla="*/ 538126 w 538146"/>
                <a:gd name="connsiteY2" fmla="*/ 67266 h 1097999"/>
                <a:gd name="connsiteX3" fmla="*/ 538126 w 538146"/>
                <a:gd name="connsiteY3" fmla="*/ 905621 h 1097999"/>
                <a:gd name="connsiteX4" fmla="*/ 259548 w 538146"/>
                <a:gd name="connsiteY4" fmla="*/ 1080078 h 1097999"/>
                <a:gd name="connsiteX5" fmla="*/ 0 w 538146"/>
                <a:gd name="connsiteY5" fmla="*/ 905621 h 1097999"/>
                <a:gd name="connsiteX6" fmla="*/ 0 w 538146"/>
                <a:gd name="connsiteY6" fmla="*/ 67266 h 1097999"/>
                <a:gd name="connsiteX0" fmla="*/ 0 w 538146"/>
                <a:gd name="connsiteY0" fmla="*/ 67266 h 1097999"/>
                <a:gd name="connsiteX1" fmla="*/ 269063 w 538146"/>
                <a:gd name="connsiteY1" fmla="*/ 0 h 1097999"/>
                <a:gd name="connsiteX2" fmla="*/ 538126 w 538146"/>
                <a:gd name="connsiteY2" fmla="*/ 67266 h 1097999"/>
                <a:gd name="connsiteX3" fmla="*/ 269063 w 538146"/>
                <a:gd name="connsiteY3" fmla="*/ 134532 h 1097999"/>
                <a:gd name="connsiteX4" fmla="*/ 0 w 538146"/>
                <a:gd name="connsiteY4" fmla="*/ 67266 h 1097999"/>
                <a:gd name="connsiteX0" fmla="*/ 538126 w 538146"/>
                <a:gd name="connsiteY0" fmla="*/ 67266 h 1097999"/>
                <a:gd name="connsiteX1" fmla="*/ 269063 w 538146"/>
                <a:gd name="connsiteY1" fmla="*/ 134532 h 1097999"/>
                <a:gd name="connsiteX2" fmla="*/ 0 w 538146"/>
                <a:gd name="connsiteY2" fmla="*/ 67266 h 1097999"/>
                <a:gd name="connsiteX3" fmla="*/ 269063 w 538146"/>
                <a:gd name="connsiteY3" fmla="*/ 0 h 1097999"/>
                <a:gd name="connsiteX4" fmla="*/ 538126 w 538146"/>
                <a:gd name="connsiteY4" fmla="*/ 67266 h 1097999"/>
                <a:gd name="connsiteX5" fmla="*/ 538126 w 538146"/>
                <a:gd name="connsiteY5" fmla="*/ 905621 h 1097999"/>
                <a:gd name="connsiteX6" fmla="*/ 411949 w 538146"/>
                <a:gd name="connsiteY6" fmla="*/ 1071420 h 1097999"/>
                <a:gd name="connsiteX7" fmla="*/ 157155 w 538146"/>
                <a:gd name="connsiteY7" fmla="*/ 1080945 h 1097999"/>
                <a:gd name="connsiteX8" fmla="*/ 0 w 538146"/>
                <a:gd name="connsiteY8" fmla="*/ 905621 h 1097999"/>
                <a:gd name="connsiteX9" fmla="*/ 0 w 538146"/>
                <a:gd name="connsiteY9" fmla="*/ 67266 h 109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46" h="1097999" stroke="0" extrusionOk="0">
                  <a:moveTo>
                    <a:pt x="0" y="67266"/>
                  </a:moveTo>
                  <a:cubicBezTo>
                    <a:pt x="0" y="104416"/>
                    <a:pt x="120464" y="134532"/>
                    <a:pt x="269063" y="134532"/>
                  </a:cubicBezTo>
                  <a:cubicBezTo>
                    <a:pt x="417662" y="134532"/>
                    <a:pt x="538126" y="104416"/>
                    <a:pt x="538126" y="67266"/>
                  </a:cubicBezTo>
                  <a:lnTo>
                    <a:pt x="538126" y="905621"/>
                  </a:lnTo>
                  <a:cubicBezTo>
                    <a:pt x="540116" y="1058007"/>
                    <a:pt x="399243" y="1090903"/>
                    <a:pt x="259548" y="1080078"/>
                  </a:cubicBezTo>
                  <a:cubicBezTo>
                    <a:pt x="169860" y="1080078"/>
                    <a:pt x="17858" y="1060173"/>
                    <a:pt x="0" y="905621"/>
                  </a:cubicBezTo>
                  <a:lnTo>
                    <a:pt x="0" y="67266"/>
                  </a:lnTo>
                  <a:close/>
                </a:path>
                <a:path w="538146" h="1097999" fill="lighten" stroke="0" extrusionOk="0">
                  <a:moveTo>
                    <a:pt x="0" y="67266"/>
                  </a:move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lose/>
                </a:path>
                <a:path w="538146" h="1097999" fill="none" extrusionOk="0">
                  <a:moveTo>
                    <a:pt x="538126" y="67266"/>
                  </a:moveTo>
                  <a:cubicBezTo>
                    <a:pt x="538126" y="104416"/>
                    <a:pt x="417662" y="134532"/>
                    <a:pt x="269063" y="134532"/>
                  </a:cubicBezTo>
                  <a:cubicBezTo>
                    <a:pt x="120464" y="134532"/>
                    <a:pt x="0" y="104416"/>
                    <a:pt x="0" y="67266"/>
                  </a:cubicBezTo>
                  <a:cubicBezTo>
                    <a:pt x="0" y="30116"/>
                    <a:pt x="120464" y="0"/>
                    <a:pt x="269063" y="0"/>
                  </a:cubicBezTo>
                  <a:cubicBezTo>
                    <a:pt x="417662" y="0"/>
                    <a:pt x="538126" y="30116"/>
                    <a:pt x="538126" y="67266"/>
                  </a:cubicBezTo>
                  <a:lnTo>
                    <a:pt x="538126" y="905621"/>
                  </a:lnTo>
                  <a:cubicBezTo>
                    <a:pt x="521065" y="1054327"/>
                    <a:pt x="475444" y="1042199"/>
                    <a:pt x="411949" y="1071420"/>
                  </a:cubicBezTo>
                  <a:cubicBezTo>
                    <a:pt x="348454" y="1100641"/>
                    <a:pt x="225813" y="1108578"/>
                    <a:pt x="157155" y="1080945"/>
                  </a:cubicBezTo>
                  <a:cubicBezTo>
                    <a:pt x="112311" y="1069734"/>
                    <a:pt x="17064" y="1054724"/>
                    <a:pt x="0" y="905621"/>
                  </a:cubicBezTo>
                  <a:lnTo>
                    <a:pt x="0" y="67266"/>
                  </a:lnTo>
                </a:path>
              </a:pathLst>
            </a:custGeom>
            <a:gradFill>
              <a:gsLst>
                <a:gs pos="0">
                  <a:srgbClr val="FFCC00">
                    <a:alpha val="59000"/>
                  </a:srgbClr>
                </a:gs>
                <a:gs pos="100000">
                  <a:srgbClr val="FFCC66">
                    <a:alpha val="48627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4767330" y="3203784"/>
              <a:ext cx="517764" cy="132346"/>
            </a:xfrm>
            <a:prstGeom prst="ellipse">
              <a:avLst/>
            </a:prstGeom>
            <a:gradFill>
              <a:gsLst>
                <a:gs pos="0">
                  <a:srgbClr val="FFCC00">
                    <a:alpha val="59000"/>
                  </a:srgbClr>
                </a:gs>
                <a:gs pos="100000">
                  <a:srgbClr val="FFCC66">
                    <a:alpha val="48627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63" name="Group 262"/>
          <p:cNvGrpSpPr/>
          <p:nvPr/>
        </p:nvGrpSpPr>
        <p:grpSpPr>
          <a:xfrm>
            <a:off x="2444783" y="3013030"/>
            <a:ext cx="1765267" cy="485820"/>
            <a:chOff x="5574919" y="1996814"/>
            <a:chExt cx="1765267" cy="485820"/>
          </a:xfrm>
        </p:grpSpPr>
        <p:grpSp>
          <p:nvGrpSpPr>
            <p:cNvPr id="264" name="Group 263"/>
            <p:cNvGrpSpPr/>
            <p:nvPr/>
          </p:nvGrpSpPr>
          <p:grpSpPr>
            <a:xfrm>
              <a:off x="6966640" y="1996814"/>
              <a:ext cx="373546" cy="306914"/>
              <a:chOff x="6694689" y="-565224"/>
              <a:chExt cx="373546" cy="306914"/>
            </a:xfrm>
          </p:grpSpPr>
          <p:sp>
            <p:nvSpPr>
              <p:cNvPr id="268" name="Oval 267"/>
              <p:cNvSpPr/>
              <p:nvPr/>
            </p:nvSpPr>
            <p:spPr>
              <a:xfrm>
                <a:off x="7024296" y="-565224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69" name="Straight Connector 268"/>
              <p:cNvCxnSpPr/>
              <p:nvPr/>
            </p:nvCxnSpPr>
            <p:spPr>
              <a:xfrm flipV="1">
                <a:off x="6694689" y="-531067"/>
                <a:ext cx="340359" cy="272757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65" name="Group 264"/>
            <p:cNvGrpSpPr/>
            <p:nvPr/>
          </p:nvGrpSpPr>
          <p:grpSpPr>
            <a:xfrm>
              <a:off x="5574919" y="2174857"/>
              <a:ext cx="1704786" cy="307777"/>
              <a:chOff x="5302968" y="-353052"/>
              <a:chExt cx="1704786" cy="307777"/>
            </a:xfrm>
          </p:grpSpPr>
          <p:sp>
            <p:nvSpPr>
              <p:cNvPr id="266" name="Rounded Rectangle 265"/>
              <p:cNvSpPr/>
              <p:nvPr/>
            </p:nvSpPr>
            <p:spPr>
              <a:xfrm flipV="1">
                <a:off x="5637440" y="-317585"/>
                <a:ext cx="1050899" cy="263009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5302968" y="-353052"/>
                <a:ext cx="170478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Copper wire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324" name="Group 323"/>
          <p:cNvGrpSpPr/>
          <p:nvPr/>
        </p:nvGrpSpPr>
        <p:grpSpPr>
          <a:xfrm>
            <a:off x="1327758" y="2686711"/>
            <a:ext cx="2167916" cy="523220"/>
            <a:chOff x="5219765" y="1862890"/>
            <a:chExt cx="2167916" cy="598742"/>
          </a:xfrm>
        </p:grpSpPr>
        <p:grpSp>
          <p:nvGrpSpPr>
            <p:cNvPr id="325" name="Group 324"/>
            <p:cNvGrpSpPr/>
            <p:nvPr/>
          </p:nvGrpSpPr>
          <p:grpSpPr>
            <a:xfrm>
              <a:off x="5219765" y="2173825"/>
              <a:ext cx="361475" cy="46180"/>
              <a:chOff x="4947814" y="-388213"/>
              <a:chExt cx="361475" cy="46180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4947814" y="-388213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30" name="Straight Connector 329"/>
              <p:cNvCxnSpPr/>
              <p:nvPr/>
            </p:nvCxnSpPr>
            <p:spPr>
              <a:xfrm>
                <a:off x="4992114" y="-362039"/>
                <a:ext cx="317175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26" name="Group 325"/>
            <p:cNvGrpSpPr/>
            <p:nvPr/>
          </p:nvGrpSpPr>
          <p:grpSpPr>
            <a:xfrm>
              <a:off x="5558881" y="1862890"/>
              <a:ext cx="1828800" cy="598742"/>
              <a:chOff x="5286930" y="-665019"/>
              <a:chExt cx="1828800" cy="598742"/>
            </a:xfrm>
          </p:grpSpPr>
          <p:sp>
            <p:nvSpPr>
              <p:cNvPr id="327" name="Rounded Rectangle 326"/>
              <p:cNvSpPr/>
              <p:nvPr/>
            </p:nvSpPr>
            <p:spPr>
              <a:xfrm flipV="1">
                <a:off x="5312584" y="-619010"/>
                <a:ext cx="1375657" cy="543894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5286930" y="-665019"/>
                <a:ext cx="1828800" cy="598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Copper sulphate </a:t>
                </a:r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solution (</a:t>
                </a:r>
                <a:r>
                  <a:rPr lang="en-US" sz="1400" b="1" dirty="0">
                    <a:latin typeface="Baskerville Old Face" pitchFamily="18" charset="0"/>
                    <a:ea typeface="Adobe Myungjo Std M" panose="02020600000000000000" pitchFamily="18" charset="-128"/>
                  </a:rPr>
                  <a:t>CuSO</a:t>
                </a:r>
                <a:r>
                  <a:rPr lang="en-US" sz="1400" b="1" baseline="-25000" dirty="0">
                    <a:latin typeface="Baskerville Old Face" pitchFamily="18" charset="0"/>
                    <a:ea typeface="Adobe Myungjo Std M" panose="02020600000000000000" pitchFamily="18" charset="-128"/>
                  </a:rPr>
                  <a:t>4</a:t>
                </a:r>
                <a:r>
                  <a:rPr lang="en-US" sz="1400" b="1" dirty="0" smtClean="0">
                    <a:latin typeface="Baskerville Old Face" pitchFamily="18" charset="0"/>
                    <a:ea typeface="Adobe Myungjo Std M" panose="02020600000000000000" pitchFamily="18" charset="-128"/>
                  </a:rPr>
                  <a:t>) </a:t>
                </a:r>
                <a:endParaRPr lang="en-US" sz="1400" b="1" dirty="0">
                  <a:latin typeface="Baskerville Old Face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pic>
        <p:nvPicPr>
          <p:cNvPr id="218" name="Picture 2" descr="D:\d drive\MJ WORK\Pooja mam (physics)\State board\10th State\Gravitation\ESCAPE VELOCITY - GREEN TAT\ESCAPE VELOCITY - Raw\watch.pn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1802"/>
            <a:ext cx="1353312" cy="142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9" name="Group 218"/>
          <p:cNvGrpSpPr/>
          <p:nvPr/>
        </p:nvGrpSpPr>
        <p:grpSpPr>
          <a:xfrm rot="18310460">
            <a:off x="1060015" y="555894"/>
            <a:ext cx="85575" cy="661735"/>
            <a:chOff x="2232067" y="2611043"/>
            <a:chExt cx="152400" cy="2057400"/>
          </a:xfrm>
        </p:grpSpPr>
        <p:sp>
          <p:nvSpPr>
            <p:cNvPr id="220" name="Isosceles Triangle 219"/>
            <p:cNvSpPr/>
            <p:nvPr/>
          </p:nvSpPr>
          <p:spPr>
            <a:xfrm>
              <a:off x="2232067" y="2611043"/>
              <a:ext cx="152400" cy="998931"/>
            </a:xfrm>
            <a:prstGeom prst="triangle">
              <a:avLst>
                <a:gd name="adj" fmla="val 477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1" name="Straight Connector 220"/>
            <p:cNvCxnSpPr/>
            <p:nvPr/>
          </p:nvCxnSpPr>
          <p:spPr>
            <a:xfrm>
              <a:off x="2305052" y="3396745"/>
              <a:ext cx="0" cy="1271698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/>
          <p:cNvGrpSpPr/>
          <p:nvPr/>
        </p:nvGrpSpPr>
        <p:grpSpPr>
          <a:xfrm>
            <a:off x="1058309" y="416139"/>
            <a:ext cx="69441" cy="944130"/>
            <a:chOff x="2232067" y="2611041"/>
            <a:chExt cx="152400" cy="2864126"/>
          </a:xfrm>
        </p:grpSpPr>
        <p:sp>
          <p:nvSpPr>
            <p:cNvPr id="223" name="Isosceles Triangle 222"/>
            <p:cNvSpPr/>
            <p:nvPr/>
          </p:nvSpPr>
          <p:spPr>
            <a:xfrm>
              <a:off x="2232067" y="2611041"/>
              <a:ext cx="152400" cy="1461344"/>
            </a:xfrm>
            <a:prstGeom prst="triangle">
              <a:avLst>
                <a:gd name="adj" fmla="val 477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/>
            <p:cNvCxnSpPr/>
            <p:nvPr/>
          </p:nvCxnSpPr>
          <p:spPr>
            <a:xfrm flipH="1">
              <a:off x="2283809" y="3396745"/>
              <a:ext cx="21243" cy="2078422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" name="Oval 224"/>
          <p:cNvSpPr/>
          <p:nvPr/>
        </p:nvSpPr>
        <p:spPr>
          <a:xfrm>
            <a:off x="1024043" y="799248"/>
            <a:ext cx="121006" cy="12488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350559" y="184022"/>
            <a:ext cx="4748175" cy="827795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7" name="Straight Arrow Connector 226"/>
          <p:cNvCxnSpPr/>
          <p:nvPr/>
        </p:nvCxnSpPr>
        <p:spPr>
          <a:xfrm>
            <a:off x="2346210" y="382019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1471304" y="216919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31886" y="163579"/>
            <a:ext cx="124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CuSO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4(</a:t>
            </a:r>
            <a:r>
              <a:rPr lang="en-US" b="1" baseline="-25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aq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588894" y="163579"/>
            <a:ext cx="91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(s)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2766204" y="16357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FeSO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4(</a:t>
            </a:r>
            <a:r>
              <a:rPr lang="en-US" b="1" baseline="-25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aq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  <a:endParaRPr lang="en-US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4281366" y="163579"/>
            <a:ext cx="81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</a:t>
            </a:r>
            <a:r>
              <a:rPr lang="en-US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(s)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sym typeface="Symbol"/>
              </a:rPr>
              <a:t>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3936902" y="219196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165613" y="464287"/>
            <a:ext cx="1545967" cy="59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 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sulphate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1606876" y="464287"/>
            <a:ext cx="87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627860" y="464287"/>
            <a:ext cx="1370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 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sulphate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4008055" y="464287"/>
            <a:ext cx="1300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346186" y="1055792"/>
            <a:ext cx="4748175" cy="827795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Straight Arrow Connector 239"/>
          <p:cNvCxnSpPr/>
          <p:nvPr/>
        </p:nvCxnSpPr>
        <p:spPr>
          <a:xfrm>
            <a:off x="2379937" y="1253789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/>
          <p:cNvSpPr txBox="1"/>
          <p:nvPr/>
        </p:nvSpPr>
        <p:spPr>
          <a:xfrm>
            <a:off x="1505031" y="1088689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251313" y="1035350"/>
            <a:ext cx="141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FeSO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4(</a:t>
            </a:r>
            <a:r>
              <a:rPr lang="en-US" b="1" baseline="-25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aq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1652977" y="1035350"/>
            <a:ext cx="86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</a:t>
            </a:r>
            <a:r>
              <a:rPr lang="en-US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(s)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214961" y="1336056"/>
            <a:ext cx="1400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sulphate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1640603" y="1336057"/>
            <a:ext cx="87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2817277" y="1119467"/>
            <a:ext cx="1489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 Reaction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46" name="Rectangle 345"/>
          <p:cNvSpPr/>
          <p:nvPr/>
        </p:nvSpPr>
        <p:spPr>
          <a:xfrm>
            <a:off x="6789420" y="655706"/>
            <a:ext cx="1968500" cy="338053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6929765" y="652248"/>
            <a:ext cx="258725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K</a:t>
            </a:r>
          </a:p>
        </p:txBody>
      </p:sp>
      <p:cxnSp>
        <p:nvCxnSpPr>
          <p:cNvPr id="348" name="Straight Arrow Connector 347"/>
          <p:cNvCxnSpPr/>
          <p:nvPr/>
        </p:nvCxnSpPr>
        <p:spPr>
          <a:xfrm>
            <a:off x="8389620" y="732945"/>
            <a:ext cx="0" cy="3260505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349" name="TextBox 348"/>
          <p:cNvSpPr txBox="1"/>
          <p:nvPr/>
        </p:nvSpPr>
        <p:spPr>
          <a:xfrm>
            <a:off x="6929766" y="846825"/>
            <a:ext cx="42383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Na </a:t>
            </a:r>
          </a:p>
        </p:txBody>
      </p:sp>
      <p:sp>
        <p:nvSpPr>
          <p:cNvPr id="350" name="TextBox 349"/>
          <p:cNvSpPr txBox="1"/>
          <p:nvPr/>
        </p:nvSpPr>
        <p:spPr>
          <a:xfrm>
            <a:off x="6929766" y="1220257"/>
            <a:ext cx="404598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Ca </a:t>
            </a:r>
          </a:p>
        </p:txBody>
      </p:sp>
      <p:sp>
        <p:nvSpPr>
          <p:cNvPr id="351" name="TextBox 350"/>
          <p:cNvSpPr txBox="1"/>
          <p:nvPr/>
        </p:nvSpPr>
        <p:spPr>
          <a:xfrm>
            <a:off x="6929766" y="1581150"/>
            <a:ext cx="44307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Mg </a:t>
            </a:r>
          </a:p>
        </p:txBody>
      </p:sp>
      <p:sp>
        <p:nvSpPr>
          <p:cNvPr id="352" name="TextBox 351"/>
          <p:cNvSpPr txBox="1"/>
          <p:nvPr/>
        </p:nvSpPr>
        <p:spPr>
          <a:xfrm>
            <a:off x="6929765" y="1766910"/>
            <a:ext cx="37574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Al </a:t>
            </a:r>
          </a:p>
        </p:txBody>
      </p:sp>
      <p:sp>
        <p:nvSpPr>
          <p:cNvPr id="353" name="TextBox 352"/>
          <p:cNvSpPr txBox="1"/>
          <p:nvPr/>
        </p:nvSpPr>
        <p:spPr>
          <a:xfrm>
            <a:off x="6929766" y="1978070"/>
            <a:ext cx="404598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Zn </a:t>
            </a:r>
          </a:p>
        </p:txBody>
      </p:sp>
      <p:sp>
        <p:nvSpPr>
          <p:cNvPr id="354" name="TextBox 353"/>
          <p:cNvSpPr txBox="1"/>
          <p:nvPr/>
        </p:nvSpPr>
        <p:spPr>
          <a:xfrm>
            <a:off x="6929765" y="2193022"/>
            <a:ext cx="37895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Fe 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6931829" y="2552698"/>
            <a:ext cx="39498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 err="1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Pb</a:t>
            </a: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6929766" y="2924172"/>
            <a:ext cx="404598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Cu 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6929766" y="3137532"/>
            <a:ext cx="414216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Hg </a:t>
            </a:r>
          </a:p>
        </p:txBody>
      </p:sp>
      <p:sp>
        <p:nvSpPr>
          <p:cNvPr id="358" name="TextBox 357"/>
          <p:cNvSpPr txBox="1"/>
          <p:nvPr/>
        </p:nvSpPr>
        <p:spPr>
          <a:xfrm>
            <a:off x="6929766" y="3295650"/>
            <a:ext cx="42383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Ag </a:t>
            </a:r>
          </a:p>
        </p:txBody>
      </p:sp>
      <p:sp>
        <p:nvSpPr>
          <p:cNvPr id="359" name="TextBox 358"/>
          <p:cNvSpPr txBox="1"/>
          <p:nvPr/>
        </p:nvSpPr>
        <p:spPr>
          <a:xfrm>
            <a:off x="6929766" y="3657600"/>
            <a:ext cx="42383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Au 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7405107" y="652248"/>
            <a:ext cx="856645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Potassium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7405106" y="846825"/>
            <a:ext cx="65787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Sodium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7405107" y="1251034"/>
            <a:ext cx="701154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Calcium</a:t>
            </a:r>
          </a:p>
        </p:txBody>
      </p:sp>
      <p:sp>
        <p:nvSpPr>
          <p:cNvPr id="363" name="TextBox 362"/>
          <p:cNvSpPr txBox="1"/>
          <p:nvPr/>
        </p:nvSpPr>
        <p:spPr>
          <a:xfrm>
            <a:off x="7405107" y="1581150"/>
            <a:ext cx="946413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Magnesium</a:t>
            </a:r>
          </a:p>
        </p:txBody>
      </p:sp>
      <p:sp>
        <p:nvSpPr>
          <p:cNvPr id="364" name="TextBox 363"/>
          <p:cNvSpPr txBox="1"/>
          <p:nvPr/>
        </p:nvSpPr>
        <p:spPr>
          <a:xfrm>
            <a:off x="7405106" y="1782298"/>
            <a:ext cx="911147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err="1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Aluminium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7405107" y="2008847"/>
            <a:ext cx="43826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Zinc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7405107" y="2193022"/>
            <a:ext cx="415819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Iron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7407169" y="2583475"/>
            <a:ext cx="467116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Lead</a:t>
            </a:r>
          </a:p>
        </p:txBody>
      </p:sp>
      <p:sp>
        <p:nvSpPr>
          <p:cNvPr id="368" name="TextBox 367"/>
          <p:cNvSpPr txBox="1"/>
          <p:nvPr/>
        </p:nvSpPr>
        <p:spPr>
          <a:xfrm>
            <a:off x="7405106" y="2924172"/>
            <a:ext cx="633828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Copper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7405106" y="3137532"/>
            <a:ext cx="701154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Mercury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7405106" y="3295650"/>
            <a:ext cx="53444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Silver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7405106" y="3657600"/>
            <a:ext cx="473528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Gold</a:t>
            </a:r>
          </a:p>
        </p:txBody>
      </p:sp>
      <p:sp>
        <p:nvSpPr>
          <p:cNvPr id="377" name="TextBox 376"/>
          <p:cNvSpPr txBox="1"/>
          <p:nvPr/>
        </p:nvSpPr>
        <p:spPr>
          <a:xfrm>
            <a:off x="6929766" y="1045580"/>
            <a:ext cx="329257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Li </a:t>
            </a:r>
            <a:endParaRPr lang="en-US" sz="14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7405106" y="1045580"/>
            <a:ext cx="654666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Lithium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6929765" y="2367912"/>
            <a:ext cx="33086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 err="1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Sn</a:t>
            </a:r>
            <a:endParaRPr lang="en-US" sz="14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7405107" y="2367912"/>
            <a:ext cx="35330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Tin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8502145" y="638175"/>
            <a:ext cx="321434" cy="34547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R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AC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T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I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V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I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T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Y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 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D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C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R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A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S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S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6942638" y="2218387"/>
            <a:ext cx="833112" cy="208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98" name="Rectangle 297"/>
          <p:cNvSpPr/>
          <p:nvPr/>
        </p:nvSpPr>
        <p:spPr>
          <a:xfrm>
            <a:off x="6942638" y="2957621"/>
            <a:ext cx="1070352" cy="22372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5 0.00062 L 0.00729 -0.00093 " pathEditMode="relative" rAng="0" ptsTypes="AA" p14:bounceEnd="52000">
                                          <p:cBhvr>
                                            <p:cTn id="9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4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 p14:bounceEnd="52000">
                                          <p:cBhvr>
                                            <p:cTn id="16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4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51 0.00216 L 0.03681 0.00061 " pathEditMode="relative" rAng="0" ptsTypes="AA" p14:bounceEnd="52000">
                                          <p:cBhvr>
                                            <p:cTn id="23" dur="500" spd="-1000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 p14:bounceEnd="52000">
                                          <p:cBhvr>
                                            <p:cTn id="30" dur="500" spd="-100000" fill="hold"/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4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 p14:bounceEnd="52000">
                                          <p:cBhvr>
                                            <p:cTn id="37" dur="500" spd="-100000" fill="hold"/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4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 p14:bounceEnd="52000">
                                          <p:cBhvr>
                                            <p:cTn id="44" dur="500" spd="-1000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400"/>
                                            <p:tgtEl>
                                              <p:spTgt spid="2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6 0.0321 L 0.00329 -0.02623 " pathEditMode="relative" rAng="0" ptsTypes="AA" p14:bounceEnd="52000">
                                          <p:cBhvr>
                                            <p:cTn id="51" dur="500" spd="-100000" fill="hold"/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-29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4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 p14:bounceEnd="52000">
                                          <p:cBhvr>
                                            <p:cTn id="58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repeatCount="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0" dur="50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8" presetClass="emph" presetSubtype="0" repeatCount="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2" dur="5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6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83" dur="5000"/>
                                            <p:tgtEl>
                                              <p:spTgt spid="3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7" dur="50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repeatCount="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220" fill="hold"/>
                                            <p:tgtEl>
                                              <p:spTgt spid="3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5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3" presetClass="entr" presetSubtype="28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3" presetClass="entr" presetSubtype="28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0" fill="hold">
                          <p:stCondLst>
                            <p:cond delay="indefinite"/>
                          </p:stCondLst>
                          <p:childTnLst>
                            <p:par>
                              <p:cTn id="1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2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9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5" fill="hold">
                          <p:stCondLst>
                            <p:cond delay="indefinite"/>
                          </p:stCondLst>
                          <p:childTnLst>
                            <p:par>
                              <p:cTn id="2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1" fill="hold">
                          <p:stCondLst>
                            <p:cond delay="indefinite"/>
                          </p:stCondLst>
                          <p:childTnLst>
                            <p:par>
                              <p:cTn id="2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5" dur="10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6" dur="10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9" dur="10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0" dur="10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3" dur="10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4" dur="10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7" dur="1000" fill="hold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8" dur="1000" fill="hold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1" dur="10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2" dur="10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5" dur="1000" fill="hold"/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6" dur="1000" fill="hold"/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9" dur="1000" fill="hold"/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0" dur="1000" fill="hold"/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3" dur="1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4" dur="1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7" dur="1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8" dur="1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1" dur="10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2" dur="10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5" dur="10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6" dur="10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9" dur="10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0" dur="10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3" dur="10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4" dur="10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7" dur="1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8" dur="1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1" dur="10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2" dur="10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5" dur="1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6" dur="1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9" dur="10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0" dur="10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3" dur="10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4" dur="10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7" dur="1000" fill="hold"/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8" dur="1000" fill="hold"/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1" dur="1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2" dur="1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5" dur="10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6" dur="10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9" dur="1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0" dur="1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3" dur="100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4" dur="100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7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8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1" dur="10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2" dur="10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5" dur="10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6" dur="10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9" dur="1000" fill="hold"/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0" dur="1000" fill="hold"/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3" dur="10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4" dur="10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7" dur="1000" fill="hold"/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8" dur="1000" fill="hold"/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1" dur="10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2" dur="10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5" dur="1000" fill="hold"/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6" dur="1000" fill="hold"/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7" fill="hold">
                          <p:stCondLst>
                            <p:cond delay="indefinite"/>
                          </p:stCondLst>
                          <p:childTnLst>
                            <p:par>
                              <p:cTn id="3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9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1" dur="10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2" fill="hold">
                          <p:stCondLst>
                            <p:cond delay="indefinite"/>
                          </p:stCondLst>
                          <p:childTnLst>
                            <p:par>
                              <p:cTn id="3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4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6" dur="10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5" grpId="0"/>
          <p:bldP spid="306" grpId="0"/>
          <p:bldP spid="332" grpId="0"/>
          <p:bldP spid="225" grpId="0" animBg="1"/>
          <p:bldP spid="225" grpId="1" animBg="1"/>
          <p:bldP spid="226" grpId="0" animBg="1"/>
          <p:bldP spid="228" grpId="0"/>
          <p:bldP spid="229" grpId="0"/>
          <p:bldP spid="230" grpId="0"/>
          <p:bldP spid="231" grpId="0"/>
          <p:bldP spid="232" grpId="0"/>
          <p:bldP spid="233" grpId="0"/>
          <p:bldP spid="234" grpId="0"/>
          <p:bldP spid="235" grpId="0"/>
          <p:bldP spid="236" grpId="0"/>
          <p:bldP spid="237" grpId="0"/>
          <p:bldP spid="239" grpId="0" animBg="1"/>
          <p:bldP spid="262" grpId="0"/>
          <p:bldP spid="315" grpId="0"/>
          <p:bldP spid="316" grpId="0"/>
          <p:bldP spid="334" grpId="0"/>
          <p:bldP spid="342" grpId="0"/>
          <p:bldP spid="345" grpId="0"/>
          <p:bldP spid="346" grpId="0" animBg="1"/>
          <p:bldP spid="347" grpId="0"/>
          <p:bldP spid="349" grpId="0"/>
          <p:bldP spid="350" grpId="0"/>
          <p:bldP spid="351" grpId="0"/>
          <p:bldP spid="352" grpId="0"/>
          <p:bldP spid="353" grpId="0"/>
          <p:bldP spid="354" grpId="0"/>
          <p:bldP spid="355" grpId="0"/>
          <p:bldP spid="356" grpId="0"/>
          <p:bldP spid="357" grpId="0"/>
          <p:bldP spid="358" grpId="0"/>
          <p:bldP spid="359" grpId="0"/>
          <p:bldP spid="360" grpId="0"/>
          <p:bldP spid="361" grpId="0"/>
          <p:bldP spid="362" grpId="0"/>
          <p:bldP spid="363" grpId="0"/>
          <p:bldP spid="364" grpId="0"/>
          <p:bldP spid="365" grpId="0"/>
          <p:bldP spid="366" grpId="0"/>
          <p:bldP spid="367" grpId="0"/>
          <p:bldP spid="368" grpId="0"/>
          <p:bldP spid="369" grpId="0"/>
          <p:bldP spid="370" grpId="0"/>
          <p:bldP spid="376" grpId="0"/>
          <p:bldP spid="377" grpId="0"/>
          <p:bldP spid="378" grpId="0"/>
          <p:bldP spid="379" grpId="0"/>
          <p:bldP spid="380" grpId="0"/>
          <p:bldP spid="381" grpId="0"/>
          <p:bldP spid="238" grpId="0" animBg="1"/>
          <p:bldP spid="29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5 0.00062 L 0.00729 -0.00093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4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400"/>
                                            <p:tgtEl>
                                              <p:spTgt spid="2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51 0.00216 L 0.03681 0.00061 " pathEditMode="relative" rAng="0" ptsTypes="AA">
                                          <p:cBhvr>
                                            <p:cTn id="23" dur="500" spd="-1000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400"/>
                                            <p:tgtEl>
                                              <p:spTgt spid="2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>
                                          <p:cBhvr>
                                            <p:cTn id="30" dur="500" spd="-100000" fill="hold"/>
                                            <p:tgtEl>
                                              <p:spTgt spid="2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400"/>
                                            <p:tgtEl>
                                              <p:spTgt spid="2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>
                                          <p:cBhvr>
                                            <p:cTn id="37" dur="500" spd="-100000" fill="hold"/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4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>
                                          <p:cBhvr>
                                            <p:cTn id="44" dur="500" spd="-1000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400"/>
                                            <p:tgtEl>
                                              <p:spTgt spid="2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416 0.0321 L 0.00329 -0.02623 " pathEditMode="relative" rAng="0" ptsTypes="AA">
                                          <p:cBhvr>
                                            <p:cTn id="51" dur="500" spd="-100000" fill="hold"/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-293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4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198 0.0037 L 0.0125 0.00216 " pathEditMode="relative" rAng="0" ptsTypes="AA">
                                          <p:cBhvr>
                                            <p:cTn id="58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repeatCount="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0" dur="50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8" presetClass="emph" presetSubtype="0" repeatCount="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2" dur="5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76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30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83" dur="5000"/>
                                            <p:tgtEl>
                                              <p:spTgt spid="3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7" dur="5000"/>
                                            <p:tgtEl>
                                              <p:spTgt spid="3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repeatCount="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220" fill="hold"/>
                                            <p:tgtEl>
                                              <p:spTgt spid="3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5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23" presetClass="entr" presetSubtype="28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3" presetClass="entr" presetSubtype="28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0" fill="hold">
                          <p:stCondLst>
                            <p:cond delay="indefinite"/>
                          </p:stCondLst>
                          <p:childTnLst>
                            <p:par>
                              <p:cTn id="1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2" presetID="16" presetClass="entr" presetSubtype="37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7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9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5" fill="hold">
                          <p:stCondLst>
                            <p:cond delay="indefinite"/>
                          </p:stCondLst>
                          <p:childTnLst>
                            <p:par>
                              <p:cTn id="2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0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1" fill="hold">
                          <p:stCondLst>
                            <p:cond delay="indefinite"/>
                          </p:stCondLst>
                          <p:childTnLst>
                            <p:par>
                              <p:cTn id="2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5" dur="10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6" dur="10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9" dur="10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0" dur="10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3" dur="10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4" dur="10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7" dur="1000" fill="hold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8" dur="1000" fill="hold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1" dur="10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2" dur="10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5" dur="1000" fill="hold"/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6" dur="1000" fill="hold"/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9" dur="1000" fill="hold"/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0" dur="1000" fill="hold"/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3" dur="1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4" dur="1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7" dur="1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8" dur="10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1" dur="10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2" dur="10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5" dur="10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6" dur="10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9" dur="10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0" dur="10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3" dur="10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4" dur="10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7" dur="1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8" dur="10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1" dur="10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2" dur="1000" fill="hold"/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5" dur="1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6" dur="10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9" dur="10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0" dur="10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3" dur="10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4" dur="10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7" dur="1000" fill="hold"/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8" dur="1000" fill="hold"/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1" dur="1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2" dur="10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5" dur="10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6" dur="1000" fill="hold"/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9" dur="1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0" dur="10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3" dur="100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4" dur="1000" fill="hold"/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7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8" dur="1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1" dur="10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2" dur="10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5" dur="10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6" dur="10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9" dur="1000" fill="hold"/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0" dur="1000" fill="hold"/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3" dur="10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4" dur="10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7" dur="1000" fill="hold"/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8" dur="1000" fill="hold"/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1" dur="10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2" dur="10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5" dur="1000" fill="hold"/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6" dur="1000" fill="hold"/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7" fill="hold">
                          <p:stCondLst>
                            <p:cond delay="indefinite"/>
                          </p:stCondLst>
                          <p:childTnLst>
                            <p:par>
                              <p:cTn id="3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9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1" dur="1000"/>
                                            <p:tgtEl>
                                              <p:spTgt spid="2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2" fill="hold">
                          <p:stCondLst>
                            <p:cond delay="indefinite"/>
                          </p:stCondLst>
                          <p:childTnLst>
                            <p:par>
                              <p:cTn id="3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4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46" dur="10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5" grpId="0"/>
          <p:bldP spid="306" grpId="0"/>
          <p:bldP spid="332" grpId="0"/>
          <p:bldP spid="225" grpId="0" animBg="1"/>
          <p:bldP spid="225" grpId="1" animBg="1"/>
          <p:bldP spid="226" grpId="0" animBg="1"/>
          <p:bldP spid="228" grpId="0"/>
          <p:bldP spid="229" grpId="0"/>
          <p:bldP spid="230" grpId="0"/>
          <p:bldP spid="231" grpId="0"/>
          <p:bldP spid="232" grpId="0"/>
          <p:bldP spid="233" grpId="0"/>
          <p:bldP spid="234" grpId="0"/>
          <p:bldP spid="235" grpId="0"/>
          <p:bldP spid="236" grpId="0"/>
          <p:bldP spid="237" grpId="0"/>
          <p:bldP spid="239" grpId="0" animBg="1"/>
          <p:bldP spid="262" grpId="0"/>
          <p:bldP spid="315" grpId="0"/>
          <p:bldP spid="316" grpId="0"/>
          <p:bldP spid="334" grpId="0"/>
          <p:bldP spid="342" grpId="0"/>
          <p:bldP spid="345" grpId="0"/>
          <p:bldP spid="346" grpId="0" animBg="1"/>
          <p:bldP spid="347" grpId="0"/>
          <p:bldP spid="349" grpId="0"/>
          <p:bldP spid="350" grpId="0"/>
          <p:bldP spid="351" grpId="0"/>
          <p:bldP spid="352" grpId="0"/>
          <p:bldP spid="353" grpId="0"/>
          <p:bldP spid="354" grpId="0"/>
          <p:bldP spid="355" grpId="0"/>
          <p:bldP spid="356" grpId="0"/>
          <p:bldP spid="357" grpId="0"/>
          <p:bldP spid="358" grpId="0"/>
          <p:bldP spid="359" grpId="0"/>
          <p:bldP spid="360" grpId="0"/>
          <p:bldP spid="361" grpId="0"/>
          <p:bldP spid="362" grpId="0"/>
          <p:bldP spid="363" grpId="0"/>
          <p:bldP spid="364" grpId="0"/>
          <p:bldP spid="365" grpId="0"/>
          <p:bldP spid="366" grpId="0"/>
          <p:bldP spid="367" grpId="0"/>
          <p:bldP spid="368" grpId="0"/>
          <p:bldP spid="369" grpId="0"/>
          <p:bldP spid="370" grpId="0"/>
          <p:bldP spid="376" grpId="0"/>
          <p:bldP spid="377" grpId="0"/>
          <p:bldP spid="378" grpId="0"/>
          <p:bldP spid="379" grpId="0"/>
          <p:bldP spid="380" grpId="0"/>
          <p:bldP spid="381" grpId="0"/>
          <p:bldP spid="238" grpId="0" animBg="1"/>
          <p:bldP spid="298" grpId="0" animBg="1"/>
        </p:bldLst>
      </p:timing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2293259"/>
            <a:ext cx="9296400" cy="1116354"/>
          </a:xfrm>
          <a:prstGeom prst="rect">
            <a:avLst/>
          </a:prstGeom>
          <a:solidFill>
            <a:srgbClr val="FFFF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31896" y="2318218"/>
            <a:ext cx="4897504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REACTION OF COPPER WITH SILVER NITRATE</a:t>
            </a:r>
          </a:p>
        </p:txBody>
      </p:sp>
    </p:spTree>
    <p:extLst>
      <p:ext uri="{BB962C8B-B14F-4D97-AF65-F5344CB8AC3E}">
        <p14:creationId xmlns:p14="http://schemas.microsoft.com/office/powerpoint/2010/main" val="29197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456171" y="226201"/>
            <a:ext cx="4877829" cy="1222873"/>
          </a:xfrm>
          <a:prstGeom prst="roundRect">
            <a:avLst>
              <a:gd name="adj" fmla="val 5243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6210" y="222250"/>
            <a:ext cx="4818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When a strip of copper metal is kept immersed in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silver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nitrate solution for some time, the solution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gradually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becomes blue and a shining greyish-white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deposit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of silver metal is formed on copper strip 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322236" y="2647950"/>
            <a:ext cx="9788472" cy="93268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559300" y="2870259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0" y="2676978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1600" y="2676978"/>
            <a:ext cx="146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AgNO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3(</a:t>
            </a:r>
            <a:r>
              <a:rPr lang="en-US" b="1" baseline="-25000" dirty="0" err="1">
                <a:solidFill>
                  <a:schemeClr val="bg1"/>
                </a:solidFill>
                <a:latin typeface="Book Antiqua" pitchFamily="18" charset="0"/>
              </a:rPr>
              <a:t>aq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88869" y="2676978"/>
            <a:ext cx="1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Cu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(s)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92700" y="2676978"/>
            <a:ext cx="161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Cu(NO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3</a:t>
            </a: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)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 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(</a:t>
            </a:r>
            <a:r>
              <a:rPr lang="en-US" b="1" baseline="-25000" dirty="0" err="1">
                <a:solidFill>
                  <a:schemeClr val="bg1"/>
                </a:solidFill>
                <a:latin typeface="Book Antiqua" pitchFamily="18" charset="0"/>
              </a:rPr>
              <a:t>aq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80521" y="2676978"/>
            <a:ext cx="69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Ag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(s)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61184" y="3013906"/>
            <a:ext cx="186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 Silver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(Greyish-white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) 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73572" y="2671251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14400" y="3013906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Silver Nitrate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latin typeface="Book Antiqua" pitchFamily="18" charset="0"/>
              </a:rPr>
              <a:t>Colurless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 Solution)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96984" y="3013906"/>
            <a:ext cx="1427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Copper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(Red-brown)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83653" y="3013906"/>
            <a:ext cx="178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Copper Nitrate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(Blue solution)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41862" y="2676978"/>
            <a:ext cx="3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4450" y="2676978"/>
            <a:ext cx="3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56093" y="266700"/>
            <a:ext cx="3725847" cy="2212508"/>
            <a:chOff x="2107195" y="2832061"/>
            <a:chExt cx="3725847" cy="2212508"/>
          </a:xfrm>
        </p:grpSpPr>
        <p:pic>
          <p:nvPicPr>
            <p:cNvPr id="40" name="Picture 3" descr="\\192.168.1.18\mt_school\2014_15\02 CBSE\Std_X\TAT\Chemistry\Chpt 3\cu wire in Agno3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195" y="2832061"/>
              <a:ext cx="2950011" cy="22125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Group 40"/>
            <p:cNvGrpSpPr/>
            <p:nvPr/>
          </p:nvGrpSpPr>
          <p:grpSpPr>
            <a:xfrm>
              <a:off x="4191000" y="4310370"/>
              <a:ext cx="1642042" cy="338554"/>
              <a:chOff x="4191000" y="4310370"/>
              <a:chExt cx="1642042" cy="338554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088928" y="4310370"/>
                <a:ext cx="7441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</a:rPr>
                  <a:t>Silver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H="1">
                <a:off x="4191000" y="4448870"/>
                <a:ext cx="990600" cy="0"/>
              </a:xfrm>
              <a:prstGeom prst="line">
                <a:avLst/>
              </a:prstGeom>
              <a:ln w="1905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2515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uiExpand="1" build="p"/>
      <p:bldP spid="15" grpId="1" build="allAtOnce"/>
      <p:bldP spid="16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1657350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METALS AND </a:t>
            </a:r>
          </a:p>
          <a:p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NON-METALS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85800" y="2800350"/>
            <a:ext cx="594360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Chemical properties of metals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Reaction of metals with chlorine </a:t>
            </a:r>
          </a:p>
          <a:p>
            <a:pPr marL="685800" indent="-342900"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Reaction of metals with hydrogen </a:t>
            </a:r>
            <a:endParaRPr lang="en-US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09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7620" y="2586516"/>
            <a:ext cx="8066379" cy="82036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3238" y="2443947"/>
            <a:ext cx="1114764" cy="1093807"/>
            <a:chOff x="593238" y="2443947"/>
            <a:chExt cx="1114764" cy="1093807"/>
          </a:xfrm>
        </p:grpSpPr>
        <p:sp>
          <p:nvSpPr>
            <p:cNvPr id="2" name="Diamond 1"/>
            <p:cNvSpPr/>
            <p:nvPr/>
          </p:nvSpPr>
          <p:spPr>
            <a:xfrm>
              <a:off x="593238" y="2443947"/>
              <a:ext cx="1114764" cy="1093807"/>
            </a:xfrm>
            <a:prstGeom prst="diamond">
              <a:avLst/>
            </a:prstGeom>
            <a:solidFill>
              <a:srgbClr val="FF66FF"/>
            </a:solidFill>
            <a:ln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689" y="2756629"/>
              <a:ext cx="5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7.</a:t>
              </a:r>
              <a:endParaRPr kumimoji="1" 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995646" y="2734330"/>
            <a:ext cx="60888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2800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REACTION OF METALS WITH CHLORINE </a:t>
            </a:r>
          </a:p>
        </p:txBody>
      </p:sp>
    </p:spTree>
    <p:extLst>
      <p:ext uri="{BB962C8B-B14F-4D97-AF65-F5344CB8AC3E}">
        <p14:creationId xmlns:p14="http://schemas.microsoft.com/office/powerpoint/2010/main" val="156210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322236" y="2954202"/>
            <a:ext cx="9788472" cy="93268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72000" y="3171431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0" y="2952750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113" y="2952750"/>
            <a:ext cx="70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Na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 (s)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88869" y="2952750"/>
            <a:ext cx="1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Cl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30383" y="2952750"/>
            <a:ext cx="104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NaCl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(s)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47800" y="3295680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Sodium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(A metal)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96984" y="3295680"/>
            <a:ext cx="142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Chlorine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32360" y="3280444"/>
            <a:ext cx="215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Sodium chloride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 (Ionic chloride)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1901" y="2952750"/>
            <a:ext cx="3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62941" y="2952750"/>
            <a:ext cx="3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79974" y="285750"/>
            <a:ext cx="4674859" cy="36983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57200" y="299247"/>
            <a:ext cx="4697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lvl="0" indent="-292100"/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Metals react with chlorine to form ionic chlorides.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-17716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804862" y="928133"/>
            <a:ext cx="4551400" cy="967646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11981" y="748784"/>
            <a:ext cx="381000" cy="369332"/>
            <a:chOff x="611981" y="748784"/>
            <a:chExt cx="381000" cy="369332"/>
          </a:xfrm>
        </p:grpSpPr>
        <p:sp>
          <p:nvSpPr>
            <p:cNvPr id="14" name="Rectangle 13"/>
            <p:cNvSpPr/>
            <p:nvPr/>
          </p:nvSpPr>
          <p:spPr>
            <a:xfrm>
              <a:off x="611981" y="759187"/>
              <a:ext cx="381000" cy="348527"/>
            </a:xfrm>
            <a:prstGeom prst="rect">
              <a:avLst/>
            </a:prstGeom>
            <a:solidFill>
              <a:srgbClr val="6600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1981" y="74878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i</a:t>
              </a: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.</a:t>
              </a:r>
              <a:endPara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01149" y="950291"/>
            <a:ext cx="427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tx1"/>
              </a:buClr>
            </a:pPr>
            <a:r>
              <a:rPr lang="en-US" b="1" kern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Sodium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is a metal. So, sodium readily reacts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>
              <a:buClr>
                <a:schemeClr val="tx1"/>
              </a:buClr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with chlorine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to form an ionic chloride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called  </a:t>
            </a:r>
          </a:p>
          <a:p>
            <a:pPr lvl="0">
              <a:buClr>
                <a:schemeClr val="tx1"/>
              </a:buClr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sodium chloride.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8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  <p:bldP spid="23" grpId="0"/>
      <p:bldP spid="24" grpId="0"/>
      <p:bldP spid="28" grpId="0"/>
      <p:bldP spid="29" grpId="0"/>
      <p:bldP spid="30" grpId="0"/>
      <p:bldP spid="32" grpId="0"/>
      <p:bldP spid="33" grpId="0"/>
      <p:bldP spid="34" grpId="0" animBg="1"/>
      <p:bldP spid="35" grpId="0" build="p"/>
      <p:bldP spid="17" grpId="0" animBg="1"/>
      <p:bldP spid="18" grpId="0" uiExpand="1" build="allAtOnce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322236" y="2649402"/>
            <a:ext cx="9788472" cy="695574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779027" y="2866631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0" y="2709357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27713" y="2657475"/>
            <a:ext cx="70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Ca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 (s)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88869" y="2647950"/>
            <a:ext cx="1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Cl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89215" y="2647950"/>
            <a:ext cx="121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CaCl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2(s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76400" y="2990880"/>
            <a:ext cx="995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Calcium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96984" y="2990880"/>
            <a:ext cx="142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Chlorine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89560" y="2975644"/>
            <a:ext cx="215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 Antiqua" pitchFamily="18" charset="0"/>
              </a:rPr>
              <a:t>Calcium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chloride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04862" y="446049"/>
            <a:ext cx="4551400" cy="967646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592930" y="266700"/>
            <a:ext cx="454819" cy="369332"/>
            <a:chOff x="592930" y="748784"/>
            <a:chExt cx="454819" cy="369332"/>
          </a:xfrm>
        </p:grpSpPr>
        <p:sp>
          <p:nvSpPr>
            <p:cNvPr id="34" name="Rectangle 33"/>
            <p:cNvSpPr/>
            <p:nvPr/>
          </p:nvSpPr>
          <p:spPr>
            <a:xfrm>
              <a:off x="611981" y="759187"/>
              <a:ext cx="381000" cy="348527"/>
            </a:xfrm>
            <a:prstGeom prst="rect">
              <a:avLst/>
            </a:prstGeom>
            <a:solidFill>
              <a:srgbClr val="6600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92930" y="748784"/>
              <a:ext cx="454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ii.</a:t>
              </a:r>
              <a:endPara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001149" y="468207"/>
            <a:ext cx="4275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lvl="0" indent="-292100"/>
            <a:r>
              <a:rPr lang="en-US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Calcium</a:t>
            </a:r>
            <a:r>
              <a:rPr lang="en-US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is a metal which reacts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vigorously</a:t>
            </a:r>
          </a:p>
          <a:p>
            <a:pPr marL="292100" lvl="0" indent="-29210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with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chlorine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to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form an ionic chloride called </a:t>
            </a:r>
          </a:p>
          <a:p>
            <a:pPr marL="292100" lvl="0" indent="-29210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calcium chloride.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04862" y="1626262"/>
            <a:ext cx="4551400" cy="668489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578867" y="1446913"/>
            <a:ext cx="473870" cy="369332"/>
            <a:chOff x="578867" y="748784"/>
            <a:chExt cx="473870" cy="369332"/>
          </a:xfrm>
        </p:grpSpPr>
        <p:sp>
          <p:nvSpPr>
            <p:cNvPr id="39" name="Rectangle 38"/>
            <p:cNvSpPr/>
            <p:nvPr/>
          </p:nvSpPr>
          <p:spPr>
            <a:xfrm>
              <a:off x="611981" y="759187"/>
              <a:ext cx="381000" cy="348527"/>
            </a:xfrm>
            <a:prstGeom prst="rect">
              <a:avLst/>
            </a:prstGeom>
            <a:solidFill>
              <a:srgbClr val="6600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78867" y="748784"/>
              <a:ext cx="473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iii.</a:t>
              </a:r>
              <a:endPara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01149" y="1629370"/>
            <a:ext cx="427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0" lvl="0" indent="-406400"/>
            <a:r>
              <a:rPr lang="en-US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Zinc</a:t>
            </a:r>
            <a:r>
              <a:rPr lang="en-US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combines directly with chlorine to form 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marL="406400" lvl="0" indent="-40640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zinc chloride.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322236" y="3449502"/>
            <a:ext cx="9788472" cy="680032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779027" y="3817382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048000" y="3521125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08663" y="3448050"/>
            <a:ext cx="70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Zn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 (s)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388869" y="3448050"/>
            <a:ext cx="1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Cl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83152" y="3448050"/>
            <a:ext cx="122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ZnCl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2(s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76400" y="3790980"/>
            <a:ext cx="995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Zinc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96984" y="3790980"/>
            <a:ext cx="142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Chlorine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75260" y="3775744"/>
            <a:ext cx="2154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Zinc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chloride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  <p:bldP spid="23" grpId="0"/>
      <p:bldP spid="24" grpId="0"/>
      <p:bldP spid="28" grpId="0"/>
      <p:bldP spid="29" grpId="0"/>
      <p:bldP spid="30" grpId="0"/>
      <p:bldP spid="32" grpId="0" animBg="1"/>
      <p:bldP spid="36" grpId="0" uiExpand="1" build="allAtOnce"/>
      <p:bldP spid="37" grpId="0" animBg="1"/>
      <p:bldP spid="41" grpId="0" build="allAtOnce"/>
      <p:bldP spid="42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322236" y="3671428"/>
            <a:ext cx="9788472" cy="861322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638675" y="3833924"/>
            <a:ext cx="516873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0" y="3653343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60643" y="3653343"/>
            <a:ext cx="70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Fe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 (s)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88869" y="3653343"/>
            <a:ext cx="10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Cl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78093" y="3653343"/>
            <a:ext cx="103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FeCl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3(s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55027" y="3920073"/>
            <a:ext cx="866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Iron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52015" y="3945473"/>
            <a:ext cx="1124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Chlorine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05902" y="3943350"/>
            <a:ext cx="2009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Iron (iii) chloride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(or ferric chloride)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7071" y="3653343"/>
            <a:ext cx="3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88982" y="3653343"/>
            <a:ext cx="3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3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5287" y="3653343"/>
            <a:ext cx="3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04862" y="446049"/>
            <a:ext cx="4551400" cy="668489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92930" y="266700"/>
            <a:ext cx="454819" cy="369332"/>
            <a:chOff x="592930" y="748784"/>
            <a:chExt cx="454819" cy="369332"/>
          </a:xfrm>
        </p:grpSpPr>
        <p:sp>
          <p:nvSpPr>
            <p:cNvPr id="32" name="Rectangle 31"/>
            <p:cNvSpPr/>
            <p:nvPr/>
          </p:nvSpPr>
          <p:spPr>
            <a:xfrm>
              <a:off x="611981" y="759187"/>
              <a:ext cx="381000" cy="348527"/>
            </a:xfrm>
            <a:prstGeom prst="rect">
              <a:avLst/>
            </a:prstGeom>
            <a:solidFill>
              <a:srgbClr val="6600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2930" y="748784"/>
              <a:ext cx="454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iv.</a:t>
              </a:r>
              <a:endPara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001149" y="468207"/>
            <a:ext cx="427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2100" lvl="0" indent="-292100"/>
            <a:r>
              <a:rPr lang="en-US" b="1" kern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Iron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combines with chlorine, when heated to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marL="292100" lvl="0" indent="-29210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form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iron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(III)  chloride. 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2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  <p:bldP spid="23" grpId="0"/>
      <p:bldP spid="24" grpId="0"/>
      <p:bldP spid="28" grpId="0"/>
      <p:bldP spid="29" grpId="0"/>
      <p:bldP spid="30" grpId="0"/>
      <p:bldP spid="16" grpId="0"/>
      <p:bldP spid="25" grpId="0"/>
      <p:bldP spid="26" grpId="0"/>
      <p:bldP spid="27" grpId="0" animBg="1"/>
      <p:bldP spid="34" grpId="0" build="allAtOnce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77620" y="2586516"/>
            <a:ext cx="8066379" cy="82036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93238" y="2443947"/>
            <a:ext cx="1114764" cy="1093807"/>
            <a:chOff x="593238" y="2443947"/>
            <a:chExt cx="1114764" cy="1093807"/>
          </a:xfrm>
        </p:grpSpPr>
        <p:sp>
          <p:nvSpPr>
            <p:cNvPr id="2" name="Diamond 1"/>
            <p:cNvSpPr/>
            <p:nvPr/>
          </p:nvSpPr>
          <p:spPr>
            <a:xfrm>
              <a:off x="593238" y="2443947"/>
              <a:ext cx="1114764" cy="1093807"/>
            </a:xfrm>
            <a:prstGeom prst="diamond">
              <a:avLst/>
            </a:prstGeom>
            <a:solidFill>
              <a:srgbClr val="FF66FF"/>
            </a:solidFill>
            <a:ln>
              <a:solidFill>
                <a:srgbClr val="990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689" y="2756629"/>
              <a:ext cx="5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sz="24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Book" pitchFamily="34" charset="0"/>
                  <a:cs typeface="Times New Roman" panose="02020603050405020304" pitchFamily="18" charset="0"/>
                </a:rPr>
                <a:t>8.</a:t>
              </a:r>
              <a:endParaRPr kumimoji="1" lang="en-US" sz="24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524000" y="2734330"/>
            <a:ext cx="71483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sz="2800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REACTION OF METALS WITH </a:t>
            </a:r>
            <a:r>
              <a:rPr kumimoji="1" lang="en-US" sz="2800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itchFamily="34" charset="0"/>
                <a:cs typeface="Times New Roman" panose="02020603050405020304" pitchFamily="18" charset="0"/>
              </a:rPr>
              <a:t>HYDROGEN</a:t>
            </a:r>
            <a:endParaRPr kumimoji="1" lang="en-US" sz="2800" b="1" dirty="0">
              <a:ln w="6350"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0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322236" y="3654795"/>
            <a:ext cx="9788472" cy="932688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533369" y="3814874"/>
            <a:ext cx="594134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48000" y="3653343"/>
            <a:ext cx="33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+</a:t>
            </a:r>
            <a:endParaRPr lang="en-US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86113" y="3653343"/>
            <a:ext cx="700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Na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 (s)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7220" y="3653343"/>
            <a:ext cx="66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 Antiqua" pitchFamily="18" charset="0"/>
              </a:rPr>
              <a:t>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2(g)</a:t>
            </a:r>
            <a:endParaRPr lang="en-US" b="1" baseline="-25000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46948" y="3653343"/>
            <a:ext cx="89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Book Antiqua" pitchFamily="18" charset="0"/>
              </a:rPr>
              <a:t>NaH</a:t>
            </a:r>
            <a:r>
              <a:rPr lang="en-US" b="1" baseline="-25000" dirty="0" smtClean="0">
                <a:solidFill>
                  <a:schemeClr val="bg1"/>
                </a:solidFill>
                <a:latin typeface="Book Antiqua" pitchFamily="18" charset="0"/>
              </a:rPr>
              <a:t>(s</a:t>
            </a:r>
            <a:r>
              <a:rPr lang="en-US" b="1" baseline="-25000" dirty="0">
                <a:solidFill>
                  <a:schemeClr val="bg1"/>
                </a:solidFill>
                <a:latin typeface="Book Antiqua" pitchFamily="18" charset="0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57400" y="3932773"/>
            <a:ext cx="1137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Sodium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(A metal)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96984" y="3932773"/>
            <a:ext cx="142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Hydrogen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52385" y="3932773"/>
            <a:ext cx="1818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Sodium hydride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(Ionic hydride)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21901" y="3653343"/>
            <a:ext cx="3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77241" y="3653343"/>
            <a:ext cx="30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Book Antiqua" pitchFamily="18" charset="0"/>
              </a:rPr>
              <a:t>2</a:t>
            </a:r>
            <a:endParaRPr lang="en-US" b="1" dirty="0">
              <a:solidFill>
                <a:srgbClr val="FFC000"/>
              </a:solidFill>
              <a:latin typeface="Book Antiqua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56174" y="274289"/>
            <a:ext cx="4928455" cy="1154461"/>
          </a:xfrm>
          <a:prstGeom prst="roundRect">
            <a:avLst>
              <a:gd name="adj" fmla="val 676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3400" y="260350"/>
            <a:ext cx="4951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Most of the metals do not combine with hydrogen.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Only a few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reactive metals like sodium, potassium,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calcium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and magnesium react with hydrogen to form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/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metal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hydrides.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82600" y="1680304"/>
            <a:ext cx="4339983" cy="668489"/>
          </a:xfrm>
          <a:prstGeom prst="roundRect">
            <a:avLst>
              <a:gd name="adj" fmla="val 9777"/>
            </a:avLst>
          </a:prstGeom>
          <a:solidFill>
            <a:schemeClr val="bg1"/>
          </a:solidFill>
          <a:ln>
            <a:solidFill>
              <a:srgbClr val="7D0A37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89719" y="1500955"/>
            <a:ext cx="381000" cy="369332"/>
            <a:chOff x="611981" y="748784"/>
            <a:chExt cx="381000" cy="369332"/>
          </a:xfrm>
        </p:grpSpPr>
        <p:sp>
          <p:nvSpPr>
            <p:cNvPr id="35" name="Rectangle 34"/>
            <p:cNvSpPr/>
            <p:nvPr/>
          </p:nvSpPr>
          <p:spPr>
            <a:xfrm>
              <a:off x="611981" y="759187"/>
              <a:ext cx="381000" cy="348527"/>
            </a:xfrm>
            <a:prstGeom prst="rect">
              <a:avLst/>
            </a:prstGeom>
            <a:solidFill>
              <a:srgbClr val="6600CC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1981" y="748784"/>
              <a:ext cx="3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i</a:t>
              </a: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.</a:t>
              </a:r>
              <a:endPara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78888" y="1689762"/>
            <a:ext cx="410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tx1"/>
              </a:buClr>
            </a:pP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When hydrogen gas is passed over heated </a:t>
            </a:r>
            <a:endParaRPr lang="en-US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  <a:p>
            <a:pPr lvl="0">
              <a:buClr>
                <a:schemeClr val="tx1"/>
              </a:buClr>
            </a:pP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sodium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,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then </a:t>
            </a:r>
            <a:r>
              <a:rPr lang="en-US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sodium hydride is </a:t>
            </a:r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formed.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  <p:bldP spid="23" grpId="0"/>
      <p:bldP spid="24" grpId="0"/>
      <p:bldP spid="28" grpId="0"/>
      <p:bldP spid="29" grpId="0"/>
      <p:bldP spid="30" grpId="0"/>
      <p:bldP spid="32" grpId="0"/>
      <p:bldP spid="33" grpId="0"/>
      <p:bldP spid="26" grpId="0" animBg="1"/>
      <p:bldP spid="27" grpId="0" uiExpand="1" build="p"/>
      <p:bldP spid="31" grpId="0" animBg="1"/>
      <p:bldP spid="37" grpId="0" uiExpand="1" build="allAtOnce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bc93dd9e2e7335dc055ce5bd81aaee84bf7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square">
        <a:spAutoFit/>
      </a:bodyPr>
      <a:lstStyle>
        <a:defPPr algn="ctr" eaLnBrk="1" hangingPunct="1">
          <a:spcBef>
            <a:spcPct val="50000"/>
          </a:spcBef>
          <a:defRPr kumimoji="1" dirty="0" smtClean="0">
            <a:solidFill>
              <a:srgbClr val="000099"/>
            </a:solidFill>
            <a:latin typeface="Bookman Old Style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 3 16 × 9</Template>
  <TotalTime>10877</TotalTime>
  <Words>4956</Words>
  <Application>Microsoft Office PowerPoint</Application>
  <PresentationFormat>On-screen Show (16:9)</PresentationFormat>
  <Paragraphs>1619</Paragraphs>
  <Slides>154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154</vt:i4>
      </vt:variant>
    </vt:vector>
  </HeadingPairs>
  <TitlesOfParts>
    <vt:vector size="170" baseType="lpstr">
      <vt:lpstr>Adobe Myungjo Std M</vt:lpstr>
      <vt:lpstr>Andalus</vt:lpstr>
      <vt:lpstr>Arial</vt:lpstr>
      <vt:lpstr>Baskerville Old Face</vt:lpstr>
      <vt:lpstr>Bell MT</vt:lpstr>
      <vt:lpstr>Book Antiqua</vt:lpstr>
      <vt:lpstr>Bookman Old Style</vt:lpstr>
      <vt:lpstr>Calibri</vt:lpstr>
      <vt:lpstr>Cooper Black</vt:lpstr>
      <vt:lpstr>Franklin Gothic Book</vt:lpstr>
      <vt:lpstr>Symbol</vt:lpstr>
      <vt:lpstr>Times New Roman</vt:lpstr>
      <vt:lpstr>Tw Cen MT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T.S BORA</cp:lastModifiedBy>
  <cp:revision>3056</cp:revision>
  <cp:lastPrinted>2014-04-16T09:03:16Z</cp:lastPrinted>
  <dcterms:created xsi:type="dcterms:W3CDTF">2014-02-10T08:01:19Z</dcterms:created>
  <dcterms:modified xsi:type="dcterms:W3CDTF">2022-04-24T13:07:56Z</dcterms:modified>
</cp:coreProperties>
</file>